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8" r:id="rId3"/>
    <p:sldId id="270" r:id="rId4"/>
    <p:sldId id="276" r:id="rId5"/>
    <p:sldId id="275" r:id="rId6"/>
    <p:sldId id="269" r:id="rId7"/>
    <p:sldId id="271" r:id="rId8"/>
    <p:sldId id="272" r:id="rId9"/>
    <p:sldId id="273" r:id="rId10"/>
    <p:sldId id="274" r:id="rId11"/>
    <p:sldId id="261" r:id="rId12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66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9" autoAdjust="0"/>
  </p:normalViewPr>
  <p:slideViewPr>
    <p:cSldViewPr showGuides="1">
      <p:cViewPr varScale="1">
        <p:scale>
          <a:sx n="67" d="100"/>
          <a:sy n="67" d="100"/>
        </p:scale>
        <p:origin x="612" y="68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3/7/2019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手機介面的本機端測試→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Java for Android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Swift for iOS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→單元測試</a:t>
            </a:r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時程上本機端測試會在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月底前完成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協助完成新的檢測報告，包含原有的三大套組檢測</a:t>
            </a:r>
            <a:r>
              <a: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rPr>
              <a:t>、新生兒檢測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84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Google Cloud Platform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資料庫平台輸出的筆數原本有問題，目前已改正。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Clariom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D Human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晶片資料已完成比對。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公司的報告目前有些錯字、語句未完整、文句缺漏的部分，已經列出成報表。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APMRA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舊有資料重新整理，並將每一次的樣本分析數值給郁婷，供後續研究。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手機的平台開發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mockup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如下：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20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CDF01EE-DD90-4F1B-8F05-3A59CF7AA3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0312"/>
            <a:ext cx="1701887" cy="3035456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2A0189D-D768-4F82-82DD-F734885ACF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5" y="1850312"/>
            <a:ext cx="1701887" cy="30354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大區塊，關於先見、最新消息、服務項目、我要檢測、常見問題、會員中心，縮編為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項，即為最新消息、我要檢測和會員中心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其中的會員中心把常用的功能置放在手機的底部，方便點選，目前規劃有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檢測報告、會員資料、生活飲食建議、撥打客服、諮詢信箱、檢測列表</a:t>
            </a:r>
          </a:p>
        </p:txBody>
      </p:sp>
    </p:spTree>
    <p:extLst>
      <p:ext uri="{BB962C8B-B14F-4D97-AF65-F5344CB8AC3E}">
        <p14:creationId xmlns:p14="http://schemas.microsoft.com/office/powerpoint/2010/main" val="166540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側邊欄的部分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右側邊欄的重點為站內訊息，目前規劃為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手機的推播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左側邊欄的重點為手機應用的全部功能列表，有系統性的引導消費者使用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3DFEE31F-8EE9-4947-9F36-BF32BE18C4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76684"/>
            <a:ext cx="1866996" cy="3321221"/>
          </a:xfrm>
          <a:prstGeom prst="rect">
            <a:avLst/>
          </a:prstGeom>
        </p:spPr>
      </p:pic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4C69E1C1-62E7-4E7A-AF9A-E1BA06AC824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34" y="2176684"/>
            <a:ext cx="1879697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4CDF01EE-DD90-4F1B-8F05-3A59CF7AA3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50312"/>
            <a:ext cx="1701887" cy="3035456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2A0189D-D768-4F82-82DD-F734885ACF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5" y="1850312"/>
            <a:ext cx="1701887" cy="30354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大區塊，關於先見、最新消息、服務項目、我要檢測、常見問題、會員中心，縮編為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項，即為最新消息、我要檢測和會員中心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其中的會員中心把常用的功能置放在手機的底部，方便點選，目前規劃有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檢測報告、會員資料、生活飲食建議、撥打客服、諮詢信箱、檢測列表</a:t>
            </a:r>
          </a:p>
        </p:txBody>
      </p:sp>
    </p:spTree>
    <p:extLst>
      <p:ext uri="{BB962C8B-B14F-4D97-AF65-F5344CB8AC3E}">
        <p14:creationId xmlns:p14="http://schemas.microsoft.com/office/powerpoint/2010/main" val="4904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這個部分改在彈跳的頁面，當使用者點選登入時，會由下往上出現，增加互動性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這裡相對的簡化很多會員的欄位資料，目前註冊只規劃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姓名、身份證字號和密碼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A7688FF2-3A7A-4E72-BF67-80E0F95285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803" y="1905000"/>
            <a:ext cx="1879697" cy="3372023"/>
          </a:xfrm>
          <a:prstGeom prst="rect">
            <a:avLst/>
          </a:prstGeom>
        </p:spPr>
      </p:pic>
      <p:pic>
        <p:nvPicPr>
          <p:cNvPr id="13" name="圖片 12" descr="一張含有 螢幕擷取畫面 的圖片&#10;&#10;自動產生的描述">
            <a:extLst>
              <a:ext uri="{FF2B5EF4-FFF2-40B4-BE49-F238E27FC236}">
                <a16:creationId xmlns:a16="http://schemas.microsoft.com/office/drawing/2014/main" id="{08A0D38C-2833-44BE-B712-2562E7DDFF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20" y="1905000"/>
            <a:ext cx="1892397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5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這個部分重點在方便選擇數量和加入購物車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追縱清單的部分也放在加入購物車的上方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E629B1E-1DBB-44A4-BFDB-3E057D5700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7228"/>
            <a:ext cx="1873346" cy="3352972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1CDA06B3-264E-4109-AAD5-06DA11F76C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03" y="1907228"/>
            <a:ext cx="1892397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3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這個部分重點在方便選擇數量和加入購物車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追縱清單的部分也放在加入購物車的上方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E629B1E-1DBB-44A4-BFDB-3E057D5700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7228"/>
            <a:ext cx="1873346" cy="3352972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1CDA06B3-264E-4109-AAD5-06DA11F76C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03" y="1907228"/>
            <a:ext cx="1892397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</p:spPr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2216C2-9866-4A0F-A6AC-493DA10EBBC5}"/>
              </a:ext>
            </a:extLst>
          </p:cNvPr>
          <p:cNvSpPr txBox="1"/>
          <p:nvPr/>
        </p:nvSpPr>
        <p:spPr>
          <a:xfrm>
            <a:off x="6076950" y="1759803"/>
            <a:ext cx="48196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購物的部分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這個部分重點少掉資料確認的頁面，讓整個購物流程在最少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個點擊內完成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綠界的金物流部分，已經有溝通好刷卡的介面呈現方式，方便消費者輸入卡號</a:t>
            </a:r>
          </a:p>
        </p:txBody>
      </p:sp>
      <p:pic>
        <p:nvPicPr>
          <p:cNvPr id="10" name="圖片 9" descr="一張含有 螢幕擷取畫面 的圖片&#10;&#10;自動產生的描述">
            <a:extLst>
              <a:ext uri="{FF2B5EF4-FFF2-40B4-BE49-F238E27FC236}">
                <a16:creationId xmlns:a16="http://schemas.microsoft.com/office/drawing/2014/main" id="{1EA0F306-1860-4867-A097-370AF10C99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27" y="1905000"/>
            <a:ext cx="1879697" cy="3333921"/>
          </a:xfrm>
          <a:prstGeom prst="rect">
            <a:avLst/>
          </a:prstGeom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E43418AF-5472-4B78-B2E5-F995E4625F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14" y="1911350"/>
            <a:ext cx="1866996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953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378</Words>
  <Application>Microsoft Office PowerPoint</Application>
  <PresentationFormat>自訂</PresentationFormat>
  <Paragraphs>141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Helvetica Neue</vt:lpstr>
      <vt:lpstr>Nokia Standard Rom</vt:lpstr>
      <vt:lpstr>微軟正黑體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Future Work </vt:lpstr>
      <vt:lpstr>Thank you for this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 Speaker : Wei Meng Lin</dc:title>
  <dc:creator>林偉盟</dc:creator>
  <cp:lastModifiedBy>林偉盟</cp:lastModifiedBy>
  <cp:revision>23</cp:revision>
  <dcterms:created xsi:type="dcterms:W3CDTF">2019-02-14T03:46:03Z</dcterms:created>
  <dcterms:modified xsi:type="dcterms:W3CDTF">2019-03-07T08:47:38Z</dcterms:modified>
</cp:coreProperties>
</file>