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68" r:id="rId3"/>
    <p:sldId id="276" r:id="rId4"/>
    <p:sldId id="278" r:id="rId5"/>
    <p:sldId id="261" r:id="rId6"/>
  </p:sldIdLst>
  <p:sldSz cx="123444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7" d="100"/>
          <a:sy n="67" d="100"/>
        </p:scale>
        <p:origin x="612" y="52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3/14/2019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2825" y="525463"/>
            <a:ext cx="473075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Pay</a:t>
            </a: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目前在台灣有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2100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萬用戶，全台灣約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2300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萬人口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支付方式可以掃描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QR Code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、感應一卡通卡片或感應手機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NFC</a:t>
            </a: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藉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平台的推廣，使我們也可以在平台上宣傳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流程如下：</a:t>
            </a:r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填寫文件→</a:t>
            </a:r>
            <a:r>
              <a:rPr lang="zh-TW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待審核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和姀蓉合作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→完成後進行串接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平台開發進度報告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天空, 室外, 綠色 的圖片&#10;&#10;自動產生的描述">
            <a:extLst>
              <a:ext uri="{FF2B5EF4-FFF2-40B4-BE49-F238E27FC236}">
                <a16:creationId xmlns:a16="http://schemas.microsoft.com/office/drawing/2014/main" id="{DD059259-0FB4-4EAE-94AD-ADF0D37E98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28800"/>
            <a:ext cx="1403422" cy="5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0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216C2-9866-4A0F-A6AC-493DA10EBBC5}"/>
              </a:ext>
            </a:extLst>
          </p:cNvPr>
          <p:cNvSpPr txBox="1"/>
          <p:nvPr/>
        </p:nvSpPr>
        <p:spPr>
          <a:xfrm>
            <a:off x="6096000" y="2057400"/>
            <a:ext cx="4819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手機的工程進度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目前已在進行後續的版本規劃收尾，接著會進行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的撰寫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電子用品 的圖片&#10;&#10;自動產生的描述">
            <a:extLst>
              <a:ext uri="{FF2B5EF4-FFF2-40B4-BE49-F238E27FC236}">
                <a16:creationId xmlns:a16="http://schemas.microsoft.com/office/drawing/2014/main" id="{855D11F2-739E-4013-8984-5B8A2198F8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603" y="2053346"/>
            <a:ext cx="1879697" cy="3314870"/>
          </a:xfrm>
          <a:prstGeom prst="rect">
            <a:avLst/>
          </a:prstGeom>
        </p:spPr>
      </p:pic>
      <p:pic>
        <p:nvPicPr>
          <p:cNvPr id="9" name="圖片 8" descr="一張含有 電子用品, 室內 的圖片&#10;&#10;自動產生的描述">
            <a:extLst>
              <a:ext uri="{FF2B5EF4-FFF2-40B4-BE49-F238E27FC236}">
                <a16:creationId xmlns:a16="http://schemas.microsoft.com/office/drawing/2014/main" id="{967D12A5-995C-4DED-B132-1B6EEA71815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1" y="2057400"/>
            <a:ext cx="1866996" cy="33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1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酒精檢測報告列入電子化，重要性排在手機之後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目前金流遇到很多阻力，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Pay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有市場和付款方便的優勢，未來有展場或是需要消費者支付的環境下，消費者只要拿出手機即可，我方不用再購買感應式刷卡機，即可完成支付交易，也不會有手機型號等的問題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64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150</Words>
  <Application>Microsoft Office PowerPoint</Application>
  <PresentationFormat>自訂</PresentationFormat>
  <Paragraphs>47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Helvetica Neue</vt:lpstr>
      <vt:lpstr>Nokia Standard Rom</vt:lpstr>
      <vt:lpstr>微軟正黑體</vt:lpstr>
      <vt:lpstr>Arial</vt:lpstr>
      <vt:lpstr>News Gothic MT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27</cp:revision>
  <dcterms:created xsi:type="dcterms:W3CDTF">2019-02-14T03:46:03Z</dcterms:created>
  <dcterms:modified xsi:type="dcterms:W3CDTF">2019-03-14T00:41:33Z</dcterms:modified>
</cp:coreProperties>
</file>