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80" r:id="rId3"/>
    <p:sldId id="281" r:id="rId4"/>
    <p:sldId id="278" r:id="rId5"/>
    <p:sldId id="261" r:id="rId6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7" d="100"/>
          <a:sy n="67" d="100"/>
        </p:scale>
        <p:origin x="612" y="6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3/29/2019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紅色已完成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藍色未完成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0007D5-311E-47A3-BC17-AEBB1285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63758"/>
              </p:ext>
            </p:extLst>
          </p:nvPr>
        </p:nvGraphicFramePr>
        <p:xfrm>
          <a:off x="990600" y="1565275"/>
          <a:ext cx="10058400" cy="48767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0578351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82818943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7450309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891294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1349993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2224497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商品名稱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位點建立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說明文字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dirty="0"/>
                        <a:t>總表和手冊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測試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896947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防癌護盾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8423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護心救命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51517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心智護航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47201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免疫系統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封面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15857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兒童癌症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封面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39546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幼兒健康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老師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封面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5549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酒精代謝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位點開立規格書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以疾病英文名稱命名資料夾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資料夾底下有多個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檔，是這個疾病關聯的基因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檔裡面有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個頁籤，第一個頁籤是原始位點，第二個頁籤為篩選後的位點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存檔格式為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97-2003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，副檔名為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xls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基因位點多時，可以直接提供列表，由我負責下載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需要蘋果筆電，開發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Xcode</a:t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酒精檢測報告列入電子化，重要性排在手機之後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mockup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，目前進行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的撰寫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申請中，待申請後進行串接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140342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168</Words>
  <Application>Microsoft Office PowerPoint</Application>
  <PresentationFormat>自訂</PresentationFormat>
  <Paragraphs>66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 紅色已完成 藍色未完成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36</cp:revision>
  <cp:lastPrinted>2019-03-28T23:59:03Z</cp:lastPrinted>
  <dcterms:created xsi:type="dcterms:W3CDTF">2019-02-14T03:46:03Z</dcterms:created>
  <dcterms:modified xsi:type="dcterms:W3CDTF">2019-03-29T00:07:56Z</dcterms:modified>
</cp:coreProperties>
</file>