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1" r:id="rId3"/>
    <p:sldId id="278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5/2/2019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進行罕見疾病的建立和位點配置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 2.0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已分析完各位點的基因，目前在比對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APMRA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的疾病與位點的關聯之下，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 2.0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的結果狀況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Android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進行中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已通過申請，進行串接程序中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優先處理順序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完成罕見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疾病的建立和位點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配置，並進行測試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免疫疾病的測試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TWB 2.0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的分析結果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進行串接程序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寫完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Android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酒精報告電子化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天空, 室外, 綠色 的圖片&#10;&#10;自動產生的描述">
            <a:extLst>
              <a:ext uri="{FF2B5EF4-FFF2-40B4-BE49-F238E27FC236}">
                <a16:creationId xmlns:a16="http://schemas.microsoft.com/office/drawing/2014/main" id="{452D49CC-9DB7-48D6-9F84-C5656AA0FC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48200"/>
            <a:ext cx="1403422" cy="533427"/>
          </a:xfrm>
          <a:prstGeom prst="rect">
            <a:avLst/>
          </a:prstGeom>
        </p:spPr>
      </p:pic>
      <p:pic>
        <p:nvPicPr>
          <p:cNvPr id="6" name="圖片 5" descr="一張含有 天空, 室外, 綠色 的圖片&#10;&#10;自動產生的描述">
            <a:extLst>
              <a:ext uri="{FF2B5EF4-FFF2-40B4-BE49-F238E27FC236}">
                <a16:creationId xmlns:a16="http://schemas.microsoft.com/office/drawing/2014/main" id="{452D49CC-9DB7-48D6-9F84-C5656AA0FC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0"/>
            <a:ext cx="1403422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99</Words>
  <Application>Microsoft Office PowerPoint</Application>
  <PresentationFormat>自訂</PresentationFormat>
  <Paragraphs>42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51</cp:revision>
  <cp:lastPrinted>2019-03-28T23:59:03Z</cp:lastPrinted>
  <dcterms:created xsi:type="dcterms:W3CDTF">2019-02-14T03:46:03Z</dcterms:created>
  <dcterms:modified xsi:type="dcterms:W3CDTF">2019-05-02T00:32:13Z</dcterms:modified>
</cp:coreProperties>
</file>