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281" r:id="rId3"/>
    <p:sldId id="282" r:id="rId4"/>
    <p:sldId id="283" r:id="rId5"/>
    <p:sldId id="286" r:id="rId6"/>
    <p:sldId id="287" r:id="rId7"/>
    <p:sldId id="278" r:id="rId8"/>
    <p:sldId id="261" r:id="rId9"/>
  </p:sldIdLst>
  <p:sldSz cx="12344400" cy="6858000"/>
  <p:notesSz cx="10020300" cy="68881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0" userDrawn="1">
          <p15:clr>
            <a:srgbClr val="A4A3A4"/>
          </p15:clr>
        </p15:guide>
        <p15:guide id="2" pos="315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66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409" autoAdjust="0"/>
  </p:normalViewPr>
  <p:slideViewPr>
    <p:cSldViewPr showGuides="1">
      <p:cViewPr varScale="1">
        <p:scale>
          <a:sx n="53" d="100"/>
          <a:sy n="53" d="100"/>
        </p:scale>
        <p:origin x="64" y="392"/>
      </p:cViewPr>
      <p:guideLst>
        <p:guide orient="horz" pos="2160"/>
        <p:guide pos="3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170"/>
        <p:guide pos="3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814" cy="3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77486" y="0"/>
            <a:ext cx="4342814" cy="3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5/17/2019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506008"/>
            <a:ext cx="4342814" cy="3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7486" y="6506008"/>
            <a:ext cx="4342814" cy="3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814" cy="34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7486" y="0"/>
            <a:ext cx="4342814" cy="34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86050" y="515938"/>
            <a:ext cx="4648200" cy="2582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36383" y="3272502"/>
            <a:ext cx="7347536" cy="309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43444"/>
            <a:ext cx="4342814" cy="34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7486" y="6543444"/>
            <a:ext cx="4342814" cy="34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425" y="2130425"/>
            <a:ext cx="10493375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712" y="3886200"/>
            <a:ext cx="864235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1"/>
            <a:ext cx="10974388" cy="53340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525" y="4614862"/>
            <a:ext cx="74072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03525" y="612775"/>
            <a:ext cx="7407275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3525" y="5257800"/>
            <a:ext cx="7407275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9788" y="1752601"/>
            <a:ext cx="10972800" cy="4191000"/>
          </a:xfrm>
          <a:prstGeom prst="rect">
            <a:avLst/>
          </a:prstGeom>
        </p:spPr>
        <p:txBody>
          <a:bodyPr vert="eaVert"/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744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93" y="5791200"/>
            <a:ext cx="2063708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514600" y="152400"/>
            <a:ext cx="6639098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95800" y="1905000"/>
            <a:ext cx="52551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48200" y="2133600"/>
            <a:ext cx="6705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2188" y="3495036"/>
            <a:ext cx="5711012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562599"/>
            <a:ext cx="2819400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876282" y="2895600"/>
            <a:ext cx="672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53636"/>
            <a:ext cx="2971800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8" y="2438400"/>
            <a:ext cx="5818632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3733800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543800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10974388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406900"/>
            <a:ext cx="104933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425" y="2743200"/>
            <a:ext cx="104933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86868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1"/>
            <a:ext cx="5334000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663" y="1752601"/>
            <a:ext cx="5495925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964863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54102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26" y="1752600"/>
            <a:ext cx="54117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438400"/>
            <a:ext cx="5410200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26" y="2438400"/>
            <a:ext cx="5411774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3444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85341" tIns="42670" rIns="85341" bIns="42670" anchor="ctr"/>
          <a:lstStyle/>
          <a:p>
            <a:pPr defTabSz="854075" eaLnBrk="0" hangingPunct="0"/>
            <a:endParaRPr kumimoji="0" lang="en-US" altLang="zh-TW" sz="2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4572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9144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3716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8288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255588" indent="-25558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2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2725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000">
          <a:solidFill>
            <a:schemeClr val="bg2"/>
          </a:solidFill>
          <a:latin typeface="+mn-lt"/>
          <a:ea typeface="ＭＳ Ｐゴシック" charset="-128"/>
        </a:defRPr>
      </a:lvl2pPr>
      <a:lvl3pPr marL="814388" indent="-169863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900">
          <a:solidFill>
            <a:schemeClr val="bg2"/>
          </a:solidFill>
          <a:latin typeface="+mn-lt"/>
          <a:ea typeface="ＭＳ Ｐゴシック" charset="-128"/>
        </a:defRPr>
      </a:lvl3pPr>
      <a:lvl4pPr marL="1073150" indent="-17303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4pPr>
      <a:lvl5pPr marL="1330325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5pPr>
      <a:lvl6pPr marL="18827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6pPr>
      <a:lvl7pPr marL="23399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7pPr>
      <a:lvl8pPr marL="27971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8pPr>
      <a:lvl9pPr marL="32543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AF26A-A33E-4A20-BAB3-5312409D8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Discussion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 : Wei Meng Lin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工作進度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APMRA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與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TWB 2.0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比較的結果是，目前的所有已建檔的疾病，在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TWB 2.0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上的對應都是有位點的，亦即若是換成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TWB 2.0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，原本開發套組不受影響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原本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APMRA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與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TWB 2.0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位點的重疊比率是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48.06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％，但是在表現各個疾病時，重疊比率高達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74.14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％。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目前可以在公司的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Google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雲端查找基因或疾病的相關位點。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已更新完成免疫疾病和罕見疾病相關位點。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441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工作進度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已完成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API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建置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 descr="一張含有 天空, 室外, 綠色 的圖片&#10;&#10;自動產生的描述">
            <a:extLst>
              <a:ext uri="{FF2B5EF4-FFF2-40B4-BE49-F238E27FC236}">
                <a16:creationId xmlns:a16="http://schemas.microsoft.com/office/drawing/2014/main" id="{452D49CC-9DB7-48D6-9F84-C5656AA0FC8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828800"/>
            <a:ext cx="1403422" cy="533427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200"/>
            <a:ext cx="2438525" cy="360063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1828800"/>
            <a:ext cx="6902805" cy="4515082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 bwMode="auto">
          <a:xfrm>
            <a:off x="3581400" y="3733800"/>
            <a:ext cx="1295400" cy="8382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143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</a:t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752600"/>
            <a:ext cx="2486025" cy="44196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830659"/>
            <a:ext cx="3120537" cy="6560741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 bwMode="auto">
          <a:xfrm>
            <a:off x="5257800" y="3429000"/>
            <a:ext cx="914400" cy="685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895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工作進度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已完成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API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建置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 descr="一張含有 天空, 室外, 綠色 的圖片&#10;&#10;自動產生的描述">
            <a:extLst>
              <a:ext uri="{FF2B5EF4-FFF2-40B4-BE49-F238E27FC236}">
                <a16:creationId xmlns:a16="http://schemas.microsoft.com/office/drawing/2014/main" id="{452D49CC-9DB7-48D6-9F84-C5656AA0FC8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828800"/>
            <a:ext cx="1403422" cy="533427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200"/>
            <a:ext cx="2438525" cy="360063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1828800"/>
            <a:ext cx="6902805" cy="4515082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 bwMode="auto">
          <a:xfrm>
            <a:off x="3581400" y="3733800"/>
            <a:ext cx="1295400" cy="8382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598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的優點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快速付款，不用再輸入卡號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因為可以整合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LINE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的點數，未來是否可以用點數換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保健食品？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有利於商品的品牌形象，未來可以結合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LINE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購物，上架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到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LINE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的通路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 descr="一張含有 天空, 室外, 綠色 的圖片&#10;&#10;自動產生的描述">
            <a:extLst>
              <a:ext uri="{FF2B5EF4-FFF2-40B4-BE49-F238E27FC236}">
                <a16:creationId xmlns:a16="http://schemas.microsoft.com/office/drawing/2014/main" id="{452D49CC-9DB7-48D6-9F84-C5656AA0FC8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7800"/>
            <a:ext cx="1403422" cy="53342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609600"/>
            <a:ext cx="3128963" cy="55626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927600"/>
            <a:ext cx="7696200" cy="269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83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Work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037" y="739817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已完成</a:t>
            </a:r>
            <a:endParaRPr lang="en-US" altLang="zh-TW" sz="22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更新罕見疾病和免疫疾病位點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TWB 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2.0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的分析結果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進行串接程序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寫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完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java Android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酒精報告電子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化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優先順序</a:t>
            </a:r>
            <a:endParaRPr lang="en-US" altLang="zh-TW" sz="22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罕見疾病和免疫疾病更新位點後的正常人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測試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網頁更新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寫完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java Android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酒精報告電子化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7" name="圖片 6" descr="一張含有 天空, 室外, 綠色 的圖片&#10;&#10;自動產生的描述">
            <a:extLst>
              <a:ext uri="{FF2B5EF4-FFF2-40B4-BE49-F238E27FC236}">
                <a16:creationId xmlns:a16="http://schemas.microsoft.com/office/drawing/2014/main" id="{452D49CC-9DB7-48D6-9F84-C5656AA0FC8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86000"/>
            <a:ext cx="1403422" cy="53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49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4B516-CBFB-4ADB-A27A-6FEC4648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848600" cy="1470025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this opportunity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6915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</TotalTime>
  <Words>158</Words>
  <Application>Microsoft Office PowerPoint</Application>
  <PresentationFormat>自訂</PresentationFormat>
  <Paragraphs>126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9" baseType="lpstr">
      <vt:lpstr>Helvetica Neue</vt:lpstr>
      <vt:lpstr>ＭＳ Ｐゴシック</vt:lpstr>
      <vt:lpstr>ＭＳ Ｐゴシック</vt:lpstr>
      <vt:lpstr>News Gothic MT</vt:lpstr>
      <vt:lpstr>Nokia Standard Rom</vt:lpstr>
      <vt:lpstr>微軟正黑體</vt:lpstr>
      <vt:lpstr>標楷體</vt:lpstr>
      <vt:lpstr>Arial</vt:lpstr>
      <vt:lpstr>Times New Roman</vt:lpstr>
      <vt:lpstr>Wingdings</vt:lpstr>
      <vt:lpstr>Blank Presentation</vt:lpstr>
      <vt:lpstr>Discussion  Speaker : Wei Meng Lin</vt:lpstr>
      <vt:lpstr>Work List</vt:lpstr>
      <vt:lpstr>Work List</vt:lpstr>
      <vt:lpstr>Work List</vt:lpstr>
      <vt:lpstr>Work List</vt:lpstr>
      <vt:lpstr>Work List</vt:lpstr>
      <vt:lpstr>Future Work</vt:lpstr>
      <vt:lpstr>Thank you for this opportunity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 Speaker : Wei Meng Lin</dc:title>
  <dc:creator>林偉盟</dc:creator>
  <cp:lastModifiedBy>林偉盟</cp:lastModifiedBy>
  <cp:revision>59</cp:revision>
  <cp:lastPrinted>2019-03-28T23:59:03Z</cp:lastPrinted>
  <dcterms:created xsi:type="dcterms:W3CDTF">2019-02-14T03:46:03Z</dcterms:created>
  <dcterms:modified xsi:type="dcterms:W3CDTF">2019-05-17T02:39:57Z</dcterms:modified>
</cp:coreProperties>
</file>