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5/24/2019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免疫疾病的氣喘和紅斑性狼瘡已建立完新的位點，並將結果交付怡佳。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罕見疾病的另外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個正常人報告完成。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Axiom PMDA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資料庫建置完成。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已經和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工程師商定好測試流程，目前等智邦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處理好子網域的問題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完成網頁頁面修改。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544763"/>
            <a:ext cx="2209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順序</a:t>
            </a:r>
            <a:endParaRPr lang="en-US" altLang="zh-TW" sz="2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java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Site Reliability Engineering(SRE)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的必要工作，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為後續舖路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酒精報告電子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化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87</Words>
  <Application>Microsoft Office PowerPoint</Application>
  <PresentationFormat>自訂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63</cp:revision>
  <cp:lastPrinted>2019-03-28T23:59:03Z</cp:lastPrinted>
  <dcterms:created xsi:type="dcterms:W3CDTF">2019-02-14T03:46:03Z</dcterms:created>
  <dcterms:modified xsi:type="dcterms:W3CDTF">2019-05-24T04:52:24Z</dcterms:modified>
</cp:coreProperties>
</file>