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5/31/2019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問卷的結構化輸出，方便松霖後續分析。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乳癌套組、結直腸癌套組切版完成。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Axiom TWB 2.0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library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安裝完成，等之後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完成調整再行安裝。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完成網頁頁面修改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智邦主機已處理完，目前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SRE</a:t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測試網站中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系統穩定性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建置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ConnectionTimeout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系統安全性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– OWASP</a:t>
            </a:r>
          </a:p>
          <a:p>
            <a:pPr marL="758825" lvl="1" indent="-457200"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系統封閉性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請智邦建置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White List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66" y="3810000"/>
            <a:ext cx="5008033" cy="28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順序</a:t>
            </a:r>
            <a:endParaRPr lang="en-US" altLang="zh-TW" sz="2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套組參考文獻的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更新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祐宏的罕見疾病分類和松霖的問卷統計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Android app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酒精報告電子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化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97</Words>
  <Application>Microsoft Office PowerPoint</Application>
  <PresentationFormat>自訂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68</cp:revision>
  <cp:lastPrinted>2019-03-28T23:59:03Z</cp:lastPrinted>
  <dcterms:created xsi:type="dcterms:W3CDTF">2019-02-14T03:46:03Z</dcterms:created>
  <dcterms:modified xsi:type="dcterms:W3CDTF">2019-05-31T04:25:01Z</dcterms:modified>
</cp:coreProperties>
</file>