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81" r:id="rId3"/>
    <p:sldId id="261" r:id="rId4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2" d="100"/>
          <a:sy n="62" d="100"/>
        </p:scale>
        <p:origin x="72" y="30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6/10/2019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8</Words>
  <Application>Microsoft Office PowerPoint</Application>
  <PresentationFormat>自訂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Arial</vt:lpstr>
      <vt:lpstr>Wingdings</vt:lpstr>
      <vt:lpstr>Blank Presentation</vt:lpstr>
      <vt:lpstr>Discussion  Speaker : Wei Meng Lin</vt:lpstr>
      <vt:lpstr>Work List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69</cp:revision>
  <cp:lastPrinted>2019-03-28T23:59:03Z</cp:lastPrinted>
  <dcterms:created xsi:type="dcterms:W3CDTF">2019-02-14T03:46:03Z</dcterms:created>
  <dcterms:modified xsi:type="dcterms:W3CDTF">2019-06-10T04:28:30Z</dcterms:modified>
</cp:coreProperties>
</file>