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1" r:id="rId3"/>
    <p:sldId id="278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6/24/2019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 Pay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結案，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 Pay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工程師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已成功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匯款至公司帳戶。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新版乳癌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套組、結直腸癌套組切版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完成，封面和內文可自動化完成報告。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網站功能製成表格化，加入後續營運模式。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276600"/>
            <a:ext cx="2318279" cy="3276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76600"/>
            <a:ext cx="2438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套組參考文獻的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更新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上機系統修正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70</Words>
  <Application>Microsoft Office PowerPoint</Application>
  <PresentationFormat>自訂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69</cp:revision>
  <cp:lastPrinted>2019-03-28T23:59:03Z</cp:lastPrinted>
  <dcterms:created xsi:type="dcterms:W3CDTF">2019-02-14T03:46:03Z</dcterms:created>
  <dcterms:modified xsi:type="dcterms:W3CDTF">2019-06-24T05:30:24Z</dcterms:modified>
</cp:coreProperties>
</file>