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7/2/2019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基因檢測報告接近完工，目前檢測報告大約為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頁，內容規劃大致為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前面有蝴蝶葉的報告加上後面的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項檢測內容說明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分男版和女版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基因文獻建立和位點校正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擬定網站前台視覺報告，供廠商報價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590800"/>
            <a:ext cx="231827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位點更新後的測試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機系統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修正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前瞻基礎建設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計畫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會與香樺討論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53</Words>
  <Application>Microsoft Office PowerPoint</Application>
  <PresentationFormat>自訂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72</cp:revision>
  <cp:lastPrinted>2019-03-28T23:59:03Z</cp:lastPrinted>
  <dcterms:created xsi:type="dcterms:W3CDTF">2019-02-14T03:46:03Z</dcterms:created>
  <dcterms:modified xsi:type="dcterms:W3CDTF">2019-07-02T02:19:05Z</dcterms:modified>
</cp:coreProperties>
</file>