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7/8/2019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報告的處理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目前使用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新版的報告給客戶，報告的內容有全套組、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VIP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特選、乳癌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項、大腸癌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項、男性常見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項疾病、女性常見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項疾病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因應姀蓉印刷困難，每一份報告製作印刷版和電子書版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網站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前台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視覺報價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拿我們的規劃書和對方討論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中，目前有個人、工作室和公司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完成候選名單會於這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日內提出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客戶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報告修正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星期五的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下機報告產出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機系統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修正（已完成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％）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自動化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印刷版和電子書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版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（已完成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％）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134</Words>
  <Application>Microsoft Office PowerPoint</Application>
  <PresentationFormat>自訂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80</cp:revision>
  <cp:lastPrinted>2019-03-28T23:59:03Z</cp:lastPrinted>
  <dcterms:created xsi:type="dcterms:W3CDTF">2019-02-14T03:46:03Z</dcterms:created>
  <dcterms:modified xsi:type="dcterms:W3CDTF">2019-07-08T04:59:49Z</dcterms:modified>
</cp:coreProperties>
</file>