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81" r:id="rId3"/>
    <p:sldId id="278" r:id="rId4"/>
    <p:sldId id="261" r:id="rId5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7/15/2019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報告的處理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報告首頁欄位新版改為醫檢師和實驗室主管兼報告簽署人，因應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ISO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查核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網站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前台視覺報價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完成候選名單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研究報告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吳鴻明醫師的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位罹癌的報告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個案研究報告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PMDA</a:t>
            </a: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輸出資料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Perform Allele Translation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問題已解決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，目前詢問萊富細節問題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上機系統修正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追縱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PMDA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後續的結果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86</Words>
  <Application>Microsoft Office PowerPoint</Application>
  <PresentationFormat>自訂</PresentationFormat>
  <Paragraphs>53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85</cp:revision>
  <cp:lastPrinted>2019-03-28T23:59:03Z</cp:lastPrinted>
  <dcterms:created xsi:type="dcterms:W3CDTF">2019-02-14T03:46:03Z</dcterms:created>
  <dcterms:modified xsi:type="dcterms:W3CDTF">2019-07-15T05:32:42Z</dcterms:modified>
</cp:coreProperties>
</file>