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1" r:id="rId3"/>
    <p:sldId id="278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7/22/2019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czec.com/projects/googene" TargetMode="External"/><Relationship Id="rId2" Type="http://schemas.openxmlformats.org/officeDocument/2006/relationships/hyperlink" Target="http://googene.com/member_report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報告的處理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7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17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日下機報告已完成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網站討論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已和對方約定時間討論，最後做細節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確認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hlinkClick r:id="rId2"/>
              </a:rPr>
              <a:t>http://</a:t>
            </a:r>
            <a:r>
              <a:rPr lang="en-US" altLang="zh-TW" sz="2000" dirty="0" smtClean="0">
                <a:hlinkClick r:id="rId2"/>
              </a:rPr>
              <a:t>googene.com/member_report.html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有善基因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www.zeczec.com/projects/googene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嘖嘖募資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上機系統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已完成，完成的內容有登錄日期的修改、後台實驗編號的產出和排序、給郁婷權限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此次也做了問卷上的調整，使問卷日後的數據能有效利用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系統選項搭配本公司商品做更正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PMDA</a:t>
            </a: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目前的問題在，我們要看的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CYP2D6 *1 /*2 /*10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，而在跑出的結果檔案裡，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CYP2D6_exon1-8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Number of </a:t>
            </a:r>
            <a:r>
              <a:rPr lang="en-US" altLang="zh-TW" sz="2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NoCall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96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Kevin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正在處理此問題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與郁婷交接上機系統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明天下午與外包商的討論事項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54</Words>
  <Application>Microsoft Office PowerPoint</Application>
  <PresentationFormat>自訂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89</cp:revision>
  <cp:lastPrinted>2019-03-28T23:59:03Z</cp:lastPrinted>
  <dcterms:created xsi:type="dcterms:W3CDTF">2019-02-14T03:46:03Z</dcterms:created>
  <dcterms:modified xsi:type="dcterms:W3CDTF">2019-07-22T05:31:57Z</dcterms:modified>
</cp:coreProperties>
</file>