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81" r:id="rId3"/>
    <p:sldId id="282" r:id="rId4"/>
    <p:sldId id="283" r:id="rId5"/>
    <p:sldId id="278" r:id="rId6"/>
    <p:sldId id="261" r:id="rId7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7/29/2019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報告的處理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24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26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PMDA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下機資料處理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Google Map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地圖的試作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使用瀏覽器的地理定位，再串接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Google Map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123461"/>
            <a:ext cx="3181514" cy="13780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00400"/>
            <a:ext cx="1975287" cy="35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889202"/>
            <a:ext cx="2228850" cy="3962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4" y="2362200"/>
            <a:ext cx="7118716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7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LINE@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生活圈進行審核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中，計畫申請專屬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提升公司品牌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6057"/>
            <a:ext cx="1797142" cy="9398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48000"/>
            <a:ext cx="6934556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4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這個星期的目標是建立多功能的位點測試平台，方便日後開發新產品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撰寫新產品的切版和程式設計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96</Words>
  <Application>Microsoft Office PowerPoint</Application>
  <PresentationFormat>自訂</PresentationFormat>
  <Paragraphs>86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94</cp:revision>
  <cp:lastPrinted>2019-03-28T23:59:03Z</cp:lastPrinted>
  <dcterms:created xsi:type="dcterms:W3CDTF">2019-02-14T03:46:03Z</dcterms:created>
  <dcterms:modified xsi:type="dcterms:W3CDTF">2019-07-29T05:02:06Z</dcterms:modified>
</cp:coreProperties>
</file>