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81" r:id="rId3"/>
    <p:sldId id="283" r:id="rId4"/>
    <p:sldId id="278" r:id="rId5"/>
    <p:sldId id="261" r:id="rId6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8/5/2019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HLA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的分析，在產生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VCF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檔案的時候發生問題，目前與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Kevin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討論中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線上客服系統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Messenger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的線上客服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89219"/>
            <a:ext cx="4876800" cy="26353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43200"/>
            <a:ext cx="3048000" cy="38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完成各通路商線上報告的上傳</a:t>
            </a:r>
            <a:endParaRPr lang="en-US" altLang="zh-TW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for Business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的申請，回覆後即可有公司的官方帳號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39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上機系統流程更新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小兒罕見疾病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帶因性基因檢測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的程式建立和自動化報告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正常人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樣本數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公司內部測試系統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102</Words>
  <Application>Microsoft Office PowerPoint</Application>
  <PresentationFormat>自訂</PresentationFormat>
  <Paragraphs>68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100</cp:revision>
  <cp:lastPrinted>2019-03-28T23:59:03Z</cp:lastPrinted>
  <dcterms:created xsi:type="dcterms:W3CDTF">2019-02-14T03:46:03Z</dcterms:created>
  <dcterms:modified xsi:type="dcterms:W3CDTF">2019-08-05T05:29:25Z</dcterms:modified>
</cp:coreProperties>
</file>