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81" r:id="rId3"/>
    <p:sldId id="278" r:id="rId4"/>
    <p:sldId id="261" r:id="rId5"/>
  </p:sldIdLst>
  <p:sldSz cx="12344400" cy="6858000"/>
  <p:notesSz cx="10020300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9" d="100"/>
          <a:sy n="69" d="100"/>
        </p:scale>
        <p:origin x="528" y="4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170"/>
        <p:guide pos="3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7486" y="0"/>
            <a:ext cx="4342814" cy="38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8/12/2019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7486" y="6506008"/>
            <a:ext cx="4342814" cy="38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486" y="0"/>
            <a:ext cx="4342814" cy="34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6050" y="515938"/>
            <a:ext cx="4648200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383" y="3272502"/>
            <a:ext cx="7347536" cy="309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486" y="6543444"/>
            <a:ext cx="4342814" cy="34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97438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工作進度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Affymetrix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HLA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CYP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已寫完分析流程給台大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客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服系統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58825" lvl="1" indent="-457200"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LINE@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生活圈持續進行中、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Google Ads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關鍵字的文案價格搜集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上機系統完成更新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4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37" y="739817"/>
            <a:ext cx="10974388" cy="5432383"/>
          </a:xfrm>
        </p:spPr>
        <p:txBody>
          <a:bodyPr/>
          <a:lstStyle/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優先順序</a:t>
            </a:r>
            <a:endParaRPr lang="en-US" altLang="zh-TW" sz="22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小兒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罕見疾病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婚前帶</a:t>
            </a:r>
            <a:r>
              <a:rPr lang="zh-TW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因性基因檢測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的程式建立和自動化報告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正常人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20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樣本數</a:t>
            </a:r>
            <a:r>
              <a:rPr lang="zh-TW" altLang="en-US" sz="22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公司內部測試系統</a:t>
            </a: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6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73</Words>
  <Application>Microsoft Office PowerPoint</Application>
  <PresentationFormat>自訂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Helvetica Neue</vt:lpstr>
      <vt:lpstr>ＭＳ Ｐゴシック</vt:lpstr>
      <vt:lpstr>ＭＳ Ｐゴシック</vt:lpstr>
      <vt:lpstr>News Gothic MT</vt:lpstr>
      <vt:lpstr>Nokia Standard Rom</vt:lpstr>
      <vt:lpstr>微軟正黑體</vt:lpstr>
      <vt:lpstr>標楷體</vt:lpstr>
      <vt:lpstr>Arial</vt:lpstr>
      <vt:lpstr>Times New Roman</vt:lpstr>
      <vt:lpstr>Wingdings</vt:lpstr>
      <vt:lpstr>Blank Presentation</vt:lpstr>
      <vt:lpstr>Discussion  Speaker : Wei Meng Lin</vt:lpstr>
      <vt:lpstr>Work List</vt:lpstr>
      <vt:lpstr>Future Work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101</cp:revision>
  <cp:lastPrinted>2019-03-28T23:59:03Z</cp:lastPrinted>
  <dcterms:created xsi:type="dcterms:W3CDTF">2019-02-14T03:46:03Z</dcterms:created>
  <dcterms:modified xsi:type="dcterms:W3CDTF">2019-08-12T00:54:33Z</dcterms:modified>
</cp:coreProperties>
</file>