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8/15/2019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客服系統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生活圈完成，可以一對一客服回應和群發訊息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維護的部分已交接給姀蓉和宇雯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公司的專屬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@</a:t>
            </a:r>
            <a:r>
              <a:rPr lang="en-US" altLang="zh-TW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igene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Google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關鍵字廣告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上機系統完成更新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53" y="1616075"/>
            <a:ext cx="2762392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小兒罕見疾病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婚前帶因性基因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檢測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43</Words>
  <Application>Microsoft Office PowerPoint</Application>
  <PresentationFormat>自訂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105</cp:revision>
  <cp:lastPrinted>2019-03-28T23:59:03Z</cp:lastPrinted>
  <dcterms:created xsi:type="dcterms:W3CDTF">2019-02-14T03:46:03Z</dcterms:created>
  <dcterms:modified xsi:type="dcterms:W3CDTF">2019-08-15T07:19:50Z</dcterms:modified>
</cp:coreProperties>
</file>