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81" r:id="rId3"/>
    <p:sldId id="282" r:id="rId4"/>
    <p:sldId id="278" r:id="rId5"/>
    <p:sldId id="261" r:id="rId6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8/26/2019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同時做了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TPM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APMRA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的晶片，自己比對自己的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Genotype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結果，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有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1642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不同的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SNP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點，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有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925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結果不同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SNP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點的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群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gene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BRAC2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BRAC1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LDLR            B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群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gene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BRAC2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BRAC1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LDLR</a:t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交集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都在同一點上和自己的結果不同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BRAC2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BRAC1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LDLR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191000"/>
            <a:ext cx="3143250" cy="18859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 bwMode="auto">
          <a:xfrm>
            <a:off x="6067425" y="5133975"/>
            <a:ext cx="0" cy="1038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進度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客服系統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LINE@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生活圈完成，可以一對一客服回應和群發訊息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維護的部分已交接給姀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蓉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，原宇雯的部分先暫停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公司的專屬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ID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@</a:t>
            </a:r>
            <a:r>
              <a:rPr lang="en-US" altLang="zh-TW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igene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Google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關鍵字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廣告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目前基因檢測類的出價多為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15-18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元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報告版面右移，以利裝訂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53" y="1616075"/>
            <a:ext cx="2762392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小兒罕見疾病和婚前帶因性基因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檢測報告切版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光碟的美編和印製會和國盟一起幫忙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內部自動化測試系統，以利產品開發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71</Words>
  <Application>Microsoft Office PowerPoint</Application>
  <PresentationFormat>自訂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110</cp:revision>
  <cp:lastPrinted>2019-03-28T23:59:03Z</cp:lastPrinted>
  <dcterms:created xsi:type="dcterms:W3CDTF">2019-02-14T03:46:03Z</dcterms:created>
  <dcterms:modified xsi:type="dcterms:W3CDTF">2019-08-26T01:02:17Z</dcterms:modified>
</cp:coreProperties>
</file>