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81" r:id="rId3"/>
    <p:sldId id="282" r:id="rId4"/>
    <p:sldId id="283" r:id="rId5"/>
    <p:sldId id="284" r:id="rId6"/>
    <p:sldId id="261" r:id="rId7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9/2/2019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eneTitan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TPM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可能有偏差的原因：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一、同一個人同一個位點，資料結果不同的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SNP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，其基因都是集中在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BRAC2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BRAC1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LDLR</a:t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TPM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存在全部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96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sample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都變異的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SNP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TPM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晶片新舊版的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library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，結果相差不大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，仍然存在特定基因上，會有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genotype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不同的位點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群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gene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BRAC2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BRAC1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LDLR            B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群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gene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BRAC2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BRAC1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LDLR</a:t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交集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都在同一點上和自己的結果不同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BRAC2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BRAC1</a:t>
            </a:r>
            <a:r>
              <a:rPr lang="zh-TW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LDLR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396745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月婦幼展的金流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刷卡機：中國信託不出借刷卡機，但是聯合信用卡中心願意出借，租金有二種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配合手機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APP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，每日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200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元</a:t>
            </a:r>
            <a: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配合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SIM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卡，每日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600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元</a:t>
            </a:r>
            <a: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手續較多，需盡早安排申請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掃描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QR code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：由配合的第三方綠界，成立專屬賣場，客戶掃描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QR code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後付款，可分期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賣場架設時間可一天完成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 Pay mini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商家免費出借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台感應機，客戶可使用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 Pay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付款。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刷卡單：缺點是非即時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486400"/>
            <a:ext cx="7328144" cy="16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交接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LINE@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生活圈維護和官網維護的部分給華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萱，另外有和友善基因的設計公司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Forward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交談，目前動畫和形象廣告的人才正在搜尋中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光碟的部分已交付力全科技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報告的部分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處理小兒罕見報告中，需要電腦列印的頁面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移除一般報告中的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風險指數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81400"/>
            <a:ext cx="223750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小兒罕見疾病和婚前帶因性基因檢測報告切版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內部自動化測試系統，以利產品開發</a:t>
            </a: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383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97</Words>
  <Application>Microsoft Office PowerPoint</Application>
  <PresentationFormat>自訂</PresentationFormat>
  <Paragraphs>93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117</cp:revision>
  <cp:lastPrinted>2019-03-28T23:59:03Z</cp:lastPrinted>
  <dcterms:created xsi:type="dcterms:W3CDTF">2019-02-14T03:46:03Z</dcterms:created>
  <dcterms:modified xsi:type="dcterms:W3CDTF">2019-09-02T01:04:31Z</dcterms:modified>
</cp:coreProperties>
</file>