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81" r:id="rId3"/>
    <p:sldId id="283" r:id="rId4"/>
    <p:sldId id="284" r:id="rId5"/>
    <p:sldId id="261" r:id="rId6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9/9/2019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 Analysis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TPM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的研究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奇怪的位點指的是，上次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96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TPM sample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中，都是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homozygous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SNP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、發現奇怪的位點，在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IBM(TPM1.0)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TPM2.0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annotations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都有註記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發現在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Taiwan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BioBank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中，這些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奇怪的位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點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沒有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統計資料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的處理：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日下機報告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已找到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個形象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廣告的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人才，會匯整給師母；另外，網站的部分外包已完成首頁視覺，需要安排內部會議討論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的部分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目前已完成沒有特殊位點報告的小兒罕見報告，有特殊位點的報告仍在努力中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未來會完成報告英文版的部分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全基因掃描手冊的部分，是否應該也有英文版的版本？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21197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Google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關鍵字建立，包含帳號建立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、廣告申請、文案上架，目前主打的是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基因檢測、阿茲海默症、罕見疾病、黃斑部病變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個，預計今日完成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內部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自動化測試系統，以利產品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開發，預計這星期可完工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8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121</Words>
  <Application>Microsoft Office PowerPoint</Application>
  <PresentationFormat>自訂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120</cp:revision>
  <cp:lastPrinted>2019-03-28T23:59:03Z</cp:lastPrinted>
  <dcterms:created xsi:type="dcterms:W3CDTF">2019-02-14T03:46:03Z</dcterms:created>
  <dcterms:modified xsi:type="dcterms:W3CDTF">2019-09-09T01:05:36Z</dcterms:modified>
</cp:coreProperties>
</file>