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85" r:id="rId3"/>
    <p:sldId id="281" r:id="rId4"/>
    <p:sldId id="284" r:id="rId5"/>
    <p:sldId id="261" r:id="rId6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9/16/2019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實驗上機系統更新，隱藏生活問卷的部分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Google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關鍵字廣告發放，已於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日生效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1800"/>
            <a:ext cx="3016496" cy="249566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616075"/>
            <a:ext cx="3249089" cy="4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 Pay mini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機已送達，可即時使用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 Pay Merchant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知道付款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5" y="2743200"/>
            <a:ext cx="5943600" cy="30044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133600"/>
            <a:ext cx="248699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小兒罕見報告特殊位點的報告產出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APMRA positive control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的比較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文件的完成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自動化測試系統完成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(0919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設計介面供內部使用，將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APMRA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的客戶列表，詳細標明未上機、已上機、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QC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通過等狀態；另外設計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介面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供會員使用，詳細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標明未上機、已上機、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QC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通過等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狀態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疾病和位點新的報告呈現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與祐宏合作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買電腦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與劭威合作，今天完成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38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2819</TotalTime>
  <Words>155</Words>
  <Application>Microsoft Office PowerPoint</Application>
  <PresentationFormat>自訂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127</cp:revision>
  <cp:lastPrinted>2019-03-28T23:59:03Z</cp:lastPrinted>
  <dcterms:created xsi:type="dcterms:W3CDTF">2019-02-14T03:46:03Z</dcterms:created>
  <dcterms:modified xsi:type="dcterms:W3CDTF">2019-09-16T01:06:50Z</dcterms:modified>
</cp:coreProperties>
</file>