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86" r:id="rId3"/>
    <p:sldId id="285" r:id="rId4"/>
    <p:sldId id="287" r:id="rId5"/>
    <p:sldId id="288" r:id="rId6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74" d="100"/>
          <a:sy n="74" d="100"/>
        </p:scale>
        <p:origin x="340" y="56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9/18/2019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cbi.nlm.nih.gov/account/register/?back_url=&amp;partners-uri=cms:/account/partner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bmit.ncbi.nlm.nih.gov/geo/submissio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447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先申請</a:t>
            </a:r>
            <a:r>
              <a:rPr lang="en-US" altLang="zh-TW" dirty="0" smtClean="0"/>
              <a:t>NCBI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https://www.ncbi.nlm.nih.gov/account/register/?back_url=&amp;partners-uri=cms:/account/partners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00"/>
            <a:ext cx="8610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11430587" cy="32004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8200" y="1447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申請上傳資料到</a:t>
            </a:r>
            <a:r>
              <a:rPr lang="en-US" altLang="zh-TW" dirty="0" smtClean="0"/>
              <a:t>GEO</a:t>
            </a:r>
            <a:br>
              <a:rPr lang="en-US" altLang="zh-TW" dirty="0" smtClean="0"/>
            </a:br>
            <a:r>
              <a:rPr lang="en-US" altLang="zh-TW" dirty="0">
                <a:hlinkClick r:id="rId3"/>
              </a:rPr>
              <a:t>https://submit.ncbi.nlm.nih.gov/geo/submission/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54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447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因為是新帳號，選擇第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個選項，由</a:t>
            </a:r>
            <a:r>
              <a:rPr lang="en-US" altLang="zh-TW" dirty="0" smtClean="0"/>
              <a:t>GEO</a:t>
            </a:r>
            <a:r>
              <a:rPr lang="zh-TW" altLang="en-US" dirty="0" smtClean="0"/>
              <a:t>認證貴單位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10058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447800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請依序填入貴單位資料，之後再請貴單位回傳上傳方式給我們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5391427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923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2837</TotalTime>
  <Words>68</Words>
  <Application>Microsoft Office PowerPoint</Application>
  <PresentationFormat>自訂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Arial</vt:lpstr>
      <vt:lpstr>Wingdings</vt:lpstr>
      <vt:lpstr>Blank Presentation</vt:lpstr>
      <vt:lpstr>GEO 申請流程</vt:lpstr>
      <vt:lpstr>GEO 申請流程</vt:lpstr>
      <vt:lpstr>GEO 申請流程</vt:lpstr>
      <vt:lpstr>GEO 申請流程</vt:lpstr>
      <vt:lpstr>GEO 申請流程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130</cp:revision>
  <cp:lastPrinted>2019-03-28T23:59:03Z</cp:lastPrinted>
  <dcterms:created xsi:type="dcterms:W3CDTF">2019-02-14T03:46:03Z</dcterms:created>
  <dcterms:modified xsi:type="dcterms:W3CDTF">2019-09-18T09:17:48Z</dcterms:modified>
</cp:coreProperties>
</file>