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5" r:id="rId3"/>
    <p:sldId id="287" r:id="rId4"/>
    <p:sldId id="281" r:id="rId5"/>
    <p:sldId id="286" r:id="rId6"/>
    <p:sldId id="284" r:id="rId7"/>
    <p:sldId id="261" r:id="rId8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45" d="100"/>
          <a:sy n="45" d="100"/>
        </p:scale>
        <p:origin x="656" y="44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10/14/2019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疾病和位點新的報告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呈現。新版報告結果，疾病的關聯性降低許多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文件。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完成線上刷卡的賣場交接和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自動發文機制。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SLE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疾病的位點校正和開發，已交給怡佳後續處理。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 Positive Control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的比較：已經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email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給老師、師母、怡佳、祐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宏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本周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進度是找上半年度的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次下機做資料分析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48000"/>
            <a:ext cx="1422299" cy="14222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26" y="3068710"/>
            <a:ext cx="1422299" cy="14222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3" y="5135988"/>
            <a:ext cx="1422299" cy="14222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16" y="3068711"/>
            <a:ext cx="1422299" cy="14222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166267"/>
            <a:ext cx="1422299" cy="14222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25" y="5135987"/>
            <a:ext cx="1422299" cy="142229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113922" y="460263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0902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531965" y="249961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0819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31965" y="458949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0717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113922" y="24751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0705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809820" y="243552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0701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44456" y="46211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0605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77" y="5136366"/>
            <a:ext cx="1422299" cy="1422299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6659431" y="46403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0916</a:t>
            </a:r>
          </a:p>
        </p:txBody>
      </p:sp>
    </p:spTree>
    <p:extLst>
      <p:ext uri="{BB962C8B-B14F-4D97-AF65-F5344CB8AC3E}">
        <p14:creationId xmlns:p14="http://schemas.microsoft.com/office/powerpoint/2010/main" val="3562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的網站推廣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5232669" cy="51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中國信託刷卡機目前已通過提案，等候實體刷卡機的併機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網站會議按照原計劃每星期二進行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267062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3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文件的完成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登入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頁面的醒目效果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完成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定期在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上發文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與華萱合作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，已完成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APMRA positive control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的比較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部分完成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新版報告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部分完成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4583</TotalTime>
  <Words>198</Words>
  <Application>Microsoft Office PowerPoint</Application>
  <PresentationFormat>自訂</PresentationFormat>
  <Paragraphs>119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150</cp:revision>
  <cp:lastPrinted>2019-03-28T23:59:03Z</cp:lastPrinted>
  <dcterms:created xsi:type="dcterms:W3CDTF">2019-02-14T03:46:03Z</dcterms:created>
  <dcterms:modified xsi:type="dcterms:W3CDTF">2019-10-14T01:13:47Z</dcterms:modified>
</cp:coreProperties>
</file>