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5" r:id="rId3"/>
    <p:sldId id="284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56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10/22/2019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APMRA Positive Control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的比較：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次下機的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21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個組合和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次下機的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個組合已經給祐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宏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怡佳的皮膚測試。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LINE@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首頁已交給華萱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新版的報告書，目前已完成到各別的疾病，完成後會再與劭威討論技術細節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3438554" cy="27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新版報告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部分完成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CLC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平台架設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已找到工程師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2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383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4591</TotalTime>
  <Words>34</Words>
  <Application>Microsoft Office PowerPoint</Application>
  <PresentationFormat>自訂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MS PGothic</vt:lpstr>
      <vt:lpstr>MS PGothic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152</cp:revision>
  <cp:lastPrinted>2019-03-28T23:59:03Z</cp:lastPrinted>
  <dcterms:created xsi:type="dcterms:W3CDTF">2019-02-14T03:46:03Z</dcterms:created>
  <dcterms:modified xsi:type="dcterms:W3CDTF">2019-10-22T01:25:23Z</dcterms:modified>
</cp:coreProperties>
</file>