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5" r:id="rId3"/>
    <p:sldId id="284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10/29/2019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新版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的報告書，目前已完成到各別的疾病，完成後會再與劭威討論技術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細節。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依照目前進度，本周可以完成第一版的三大套組報告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晨瑋的部分，計劃由晨瑋主責會員年費的專案系統，我從旁協助，使新人的教育訓練中學會金流和資料庫的基本操作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3438554" cy="27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新版報告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部分完成</a:t>
            </a:r>
            <a:r>
              <a:rPr lang="en-US" altLang="zh-TW" sz="2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CLC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平台架設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本周會開始安裝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CLC</a:t>
            </a:r>
            <a:r>
              <a:rPr lang="zh-TW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和遠端桌面</a:t>
            </a:r>
            <a:r>
              <a:rPr lang="en-US" altLang="zh-TW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38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4596</TotalTime>
  <Words>57</Words>
  <Application>Microsoft Office PowerPoint</Application>
  <PresentationFormat>自訂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MS PGothic</vt:lpstr>
      <vt:lpstr>MS PGothic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153</cp:revision>
  <cp:lastPrinted>2019-03-28T23:59:03Z</cp:lastPrinted>
  <dcterms:created xsi:type="dcterms:W3CDTF">2019-02-14T03:46:03Z</dcterms:created>
  <dcterms:modified xsi:type="dcterms:W3CDTF">2019-10-29T01:01:59Z</dcterms:modified>
</cp:coreProperties>
</file>