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5" r:id="rId3"/>
    <p:sldId id="284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11/5/2019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新版的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報告書，已切版至每個疾病的參考資料。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目前主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責的系統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一、自動化報告（極重要）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二、會員年費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三、報告簽署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四、實驗簽署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交接松霖親緣鑑定，已有執行程式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交接松霖分類程式，尚有待執行其他專案驗證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962400"/>
            <a:ext cx="3438554" cy="27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新版報告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部分完成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怡佳博士的網頁資料匯出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驗證</a:t>
            </a:r>
            <a:r>
              <a:rPr lang="en-US" altLang="zh-TW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Positve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Control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，使用親緣鑑定判斷是否為同一人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晨瑋教學，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月的目標是萊富的軟體執行並分析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研究員的新版報告</a:t>
            </a:r>
            <a:endParaRPr lang="en-US" altLang="zh-TW" sz="2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383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4604</TotalTime>
  <Words>79</Words>
  <Application>Microsoft Office PowerPoint</Application>
  <PresentationFormat>自訂</PresentationFormat>
  <Paragraphs>51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MS PGothic</vt:lpstr>
      <vt:lpstr>MS PGothic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154</cp:revision>
  <cp:lastPrinted>2019-03-28T23:59:03Z</cp:lastPrinted>
  <dcterms:created xsi:type="dcterms:W3CDTF">2019-02-14T03:46:03Z</dcterms:created>
  <dcterms:modified xsi:type="dcterms:W3CDTF">2019-11-05T00:51:21Z</dcterms:modified>
</cp:coreProperties>
</file>