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306" r:id="rId4"/>
    <p:sldId id="307" r:id="rId5"/>
    <p:sldId id="305" r:id="rId6"/>
    <p:sldId id="260" r:id="rId7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0000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5059" autoAdjust="0"/>
  </p:normalViewPr>
  <p:slideViewPr>
    <p:cSldViewPr showGuides="1">
      <p:cViewPr varScale="1">
        <p:scale>
          <a:sx n="59" d="100"/>
          <a:sy n="59" d="100"/>
        </p:scale>
        <p:origin x="940" y="3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11/12/2019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5463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75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89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33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0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03" y="2130427"/>
            <a:ext cx="1036382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938" y="3886200"/>
            <a:ext cx="85356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609601"/>
            <a:ext cx="10838901" cy="53340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15" y="4614862"/>
            <a:ext cx="7315827" cy="566738"/>
          </a:xfrm>
          <a:prstGeom prst="rect">
            <a:avLst/>
          </a:prstGeom>
        </p:spPr>
        <p:txBody>
          <a:bodyPr anchor="b"/>
          <a:lstStyle>
            <a:lvl1pPr algn="l">
              <a:defRPr sz="1481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8915" y="612777"/>
            <a:ext cx="7315827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70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915" y="5257800"/>
            <a:ext cx="7315827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7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889"/>
            </a:lvl2pPr>
            <a:lvl3pPr marL="677296" indent="0">
              <a:buNone/>
              <a:defRPr sz="741"/>
            </a:lvl3pPr>
            <a:lvl4pPr marL="1015944" indent="0">
              <a:buNone/>
              <a:defRPr sz="667"/>
            </a:lvl4pPr>
            <a:lvl5pPr marL="1354592" indent="0">
              <a:buNone/>
              <a:defRPr sz="667"/>
            </a:lvl5pPr>
            <a:lvl6pPr marL="1693240" indent="0">
              <a:buNone/>
              <a:defRPr sz="667"/>
            </a:lvl6pPr>
            <a:lvl7pPr marL="2031888" indent="0">
              <a:buNone/>
              <a:defRPr sz="667"/>
            </a:lvl7pPr>
            <a:lvl8pPr marL="2370536" indent="0">
              <a:buNone/>
              <a:defRPr sz="667"/>
            </a:lvl8pPr>
            <a:lvl9pPr marL="270918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20" y="457200"/>
            <a:ext cx="10837333" cy="1143000"/>
          </a:xfrm>
          <a:prstGeom prst="rect">
            <a:avLst/>
          </a:prstGeom>
        </p:spPr>
        <p:txBody>
          <a:bodyPr/>
          <a:lstStyle>
            <a:lvl1pPr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20" y="1752601"/>
            <a:ext cx="10837333" cy="4191000"/>
          </a:xfrm>
          <a:prstGeom prst="rect">
            <a:avLst/>
          </a:prstGeom>
        </p:spPr>
        <p:txBody>
          <a:bodyPr vert="eaVert"/>
          <a:lstStyle>
            <a:lvl1pPr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481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481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81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81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53" y="2590802"/>
            <a:ext cx="10611556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75" y="5791202"/>
            <a:ext cx="2038231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483555" y="152402"/>
            <a:ext cx="6557133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40297" y="1905000"/>
            <a:ext cx="51903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90815" y="2133600"/>
            <a:ext cx="6622815" cy="1143000"/>
          </a:xfrm>
          <a:prstGeom prst="rect">
            <a:avLst/>
          </a:prstGeom>
        </p:spPr>
        <p:txBody>
          <a:bodyPr/>
          <a:lstStyle>
            <a:lvl1pPr>
              <a:defRPr sz="237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94754" y="3495036"/>
            <a:ext cx="5640505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8" b="0">
                <a:solidFill>
                  <a:srgbClr val="FFFFFF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5562601"/>
            <a:ext cx="2784592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644846" y="2895602"/>
            <a:ext cx="5033749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74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5" y="4753638"/>
            <a:ext cx="2935111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78" y="2438400"/>
            <a:ext cx="5746797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" y="2209802"/>
            <a:ext cx="3687704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481" y="2743202"/>
            <a:ext cx="745066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10838901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850429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03" y="4406902"/>
            <a:ext cx="10363827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03" y="2743200"/>
            <a:ext cx="103638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333"/>
            </a:lvl2pPr>
            <a:lvl3pPr marL="677296" indent="0">
              <a:buNone/>
              <a:defRPr sz="1185"/>
            </a:lvl3pPr>
            <a:lvl4pPr marL="1015944" indent="0">
              <a:buNone/>
              <a:defRPr sz="1037"/>
            </a:lvl4pPr>
            <a:lvl5pPr marL="1354592" indent="0">
              <a:buNone/>
              <a:defRPr sz="1037"/>
            </a:lvl5pPr>
            <a:lvl6pPr marL="1693240" indent="0">
              <a:buNone/>
              <a:defRPr sz="1037"/>
            </a:lvl6pPr>
            <a:lvl7pPr marL="2031888" indent="0">
              <a:buNone/>
              <a:defRPr sz="1037"/>
            </a:lvl7pPr>
            <a:lvl8pPr marL="2370536" indent="0">
              <a:buNone/>
              <a:defRPr sz="1037"/>
            </a:lvl8pPr>
            <a:lvl9pPr marL="2709184" indent="0">
              <a:buNone/>
              <a:defRPr sz="10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3" y="457200"/>
            <a:ext cx="857955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853" y="1752603"/>
            <a:ext cx="5268148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680" y="1752603"/>
            <a:ext cx="5428075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1" y="457200"/>
            <a:ext cx="10829495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52" y="1752600"/>
            <a:ext cx="53434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225" y="1752600"/>
            <a:ext cx="534496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52" y="2438400"/>
            <a:ext cx="5343408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0225" y="2438400"/>
            <a:ext cx="5344961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0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216" tIns="31607" rIns="63216" bIns="31607" anchor="ctr"/>
          <a:lstStyle/>
          <a:p>
            <a:pPr defTabSz="632613" eaLnBrk="0" hangingPunct="0"/>
            <a:endParaRPr kumimoji="0" lang="en-US" altLang="zh-TW" sz="16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dt="0"/>
  <p:txStyles>
    <p:titleStyle>
      <a:lvl1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338648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677296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015944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354592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189314" indent="-189314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889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412728" indent="-157565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41">
          <a:solidFill>
            <a:schemeClr val="bg2"/>
          </a:solidFill>
          <a:latin typeface="+mn-lt"/>
          <a:ea typeface="ＭＳ Ｐゴシック" charset="-128"/>
        </a:defRPr>
      </a:lvl2pPr>
      <a:lvl3pPr marL="603217" indent="-125818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667">
          <a:solidFill>
            <a:schemeClr val="bg2"/>
          </a:solidFill>
          <a:latin typeface="+mn-lt"/>
          <a:ea typeface="ＭＳ Ｐゴシック" charset="-128"/>
        </a:defRPr>
      </a:lvl3pPr>
      <a:lvl4pPr marL="794882" indent="-128169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4pPr>
      <a:lvl5pPr marL="985372" indent="-126993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5pPr>
      <a:lvl6pPr marL="1394571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6pPr>
      <a:lvl7pPr marL="1733219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7pPr>
      <a:lvl8pPr marL="2071868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8pPr>
      <a:lvl9pPr marL="2410516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20191112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Speaker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Wei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Meng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Lin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大套組的報告書已幾近完工，剩小地方的修改。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協助林德育老師的資料分析。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信用卡自動扣款的部分，請中國信託葉經理來公司說明，備齊公司的文件上呈。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41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技術難題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lphaU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跨頁標題重複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lphaU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lphaUcPeriod"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lphaU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疾病名稱太長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2233595"/>
            <a:ext cx="4991357" cy="6540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3832241"/>
            <a:ext cx="3886400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文件缺漏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lphaU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心血管套組少網站的參考資料，以及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PubMed id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lphaU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檢驗侷限性沒有寫就帶入預設值。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754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10838901" cy="4754563"/>
          </a:xfrm>
        </p:spPr>
        <p:txBody>
          <a:bodyPr/>
          <a:lstStyle/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417637"/>
            <a:ext cx="11277600" cy="4967288"/>
          </a:xfrm>
          <a:prstGeom prst="rect">
            <a:avLst/>
          </a:prstGeom>
        </p:spPr>
        <p:txBody>
          <a:bodyPr/>
          <a:lstStyle>
            <a:lvl1pPr marL="189314" indent="-189314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412728" indent="-157565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603217" indent="-125818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794882" indent="-128169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985372" indent="-126993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394571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6pPr>
            <a:lvl7pPr marL="1733219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7pPr>
            <a:lvl8pPr marL="2071868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8pPr>
            <a:lvl9pPr marL="2410516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報告的部分接下來會處理男十項和女十項。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網頁的部分會重新檢查流程，包含刷卡的部分。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系統的部分：會員年費系統→報告簽署系統→實驗簽署系統。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公司內部研究員的報告。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en-US" altLang="zh-TW" sz="2400" kern="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Positve</a:t>
            </a:r>
            <a:r>
              <a:rPr kumimoji="0"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Control</a:t>
            </a:r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的親緣比對。</a:t>
            </a:r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怡佳要協助的網站權限。</a:t>
            </a:r>
            <a:endParaRPr kumimoji="0" lang="en-US" altLang="zh-TW" sz="20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zh-TW" sz="2000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2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162</Words>
  <Application>Microsoft Office PowerPoint</Application>
  <PresentationFormat>寬螢幕</PresentationFormat>
  <Paragraphs>61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Wingdings</vt:lpstr>
      <vt:lpstr>Blank Presentation</vt:lpstr>
      <vt:lpstr>Progress report</vt:lpstr>
      <vt:lpstr>Worklist</vt:lpstr>
      <vt:lpstr>Worklist</vt:lpstr>
      <vt:lpstr>Worklist</vt:lpstr>
      <vt:lpstr>Future work</vt:lpstr>
      <vt:lpstr>PowerPoint 簡報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hsuan</dc:creator>
  <cp:lastModifiedBy>林偉盟</cp:lastModifiedBy>
  <cp:revision>1038</cp:revision>
  <cp:lastPrinted>2010-10-18T12:26:00Z</cp:lastPrinted>
  <dcterms:created xsi:type="dcterms:W3CDTF">2010-11-08T02:21:01Z</dcterms:created>
  <dcterms:modified xsi:type="dcterms:W3CDTF">2019-11-12T01:21:31Z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