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05" r:id="rId12"/>
    <p:sldId id="260" r:id="rId13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059" autoAdjust="0"/>
  </p:normalViewPr>
  <p:slideViewPr>
    <p:cSldViewPr showGuides="1">
      <p:cViewPr varScale="1">
        <p:scale>
          <a:sx n="63" d="100"/>
          <a:sy n="63" d="100"/>
        </p:scale>
        <p:origin x="1004" y="4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11/26/2019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75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89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797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91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9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69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84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79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3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20191126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檢體登錄系統，截至目前為止為最新。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作業流程是否需要修正，以節省人力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權限分派已經給怡佳博士處理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，實驗組自己有不同的權限；拿掉</a:t>
            </a:r>
            <a:r>
              <a:rPr lang="en-US" altLang="zh-TW" sz="2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之前的設計流程分四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部分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02852" lvl="2" indent="-457200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文件部分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02852" lvl="2" indent="-457200"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DNA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萃取的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QC</a:t>
            </a:r>
          </a:p>
          <a:p>
            <a:pPr marL="902852" lvl="2" indent="-457200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樣本上機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02852" lvl="2" indent="-457200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生資分析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02852" lvl="2" indent="-457200">
              <a:buFont typeface="Wingdings" panose="05000000000000000000" pitchFamily="2" charset="2"/>
              <a:buChar char="ü"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78" y="3581400"/>
            <a:ext cx="6931315" cy="24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的部分：會員年費系統→報告簽署系統→實驗簽署系統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en-US" altLang="zh-TW" sz="2400" kern="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miniSEQ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的部分：今天會再和松霖聯絡。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kumimoji="0" lang="en-US" altLang="zh-TW" sz="2400" kern="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Sens.Spec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嘗試執行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的比較。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資料庫教學。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報告切版已完成的有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三大套組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男女性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項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乳癌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項、結直腸癌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項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未來小檢測的切版先後次序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黃斑部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病變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（交由晨瑋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負責，已完成）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阿茲海默症（交由晨瑋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負責，已完成）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酒精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代謝（交由晨瑋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負責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，已完成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4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中，廠商提供的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用親緣鑑定判別後，皆為同一人。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使用松霖的專利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比對過程中有發現下標越界的情形，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與松霖討論中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有執行完祐宏的專利數據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72955"/>
            <a:ext cx="2121009" cy="36514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280920"/>
            <a:ext cx="2133600" cy="36079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5334000"/>
            <a:ext cx="5867400" cy="5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位點數的比較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採口腔和血液的結果，可用的檢測位點數相差不多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7410336" cy="5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genotype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相異位點數的比較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只比較同一個人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次採用血液的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結果，存在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次結果都不一樣的情形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4556863" cy="14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同一個人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次皆不同的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SNP</a:t>
            </a:r>
          </a:p>
          <a:p>
            <a:pPr marL="712363" lvl="1" indent="-457200">
              <a:buFont typeface="+mj-lt"/>
              <a:buAutoNum type="arabicPeriod" startAt="3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想法：是否把這些位點去除，增加信度呢？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30157"/>
            <a:ext cx="6983487" cy="17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合作金庫的信用卡刷卡申請和自動扣款。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線上刷卡部分與合作金庫的聯絡，申請對保中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自動扣款部分，目前合庫只提供會員寫申請單，寫完後由合庫轉給票交所，核印完成收工本費用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50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元，未來方式是否用回郵信封完成自動扣款作業？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3429000"/>
            <a:ext cx="3803682" cy="31624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7" y="4038600"/>
            <a:ext cx="3295819" cy="6921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79424" y="3198167"/>
            <a:ext cx="129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合庫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5543240"/>
            <a:ext cx="129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公司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5943600" y="3428999"/>
            <a:ext cx="678017" cy="457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H="1" flipV="1">
            <a:off x="5561383" y="3684414"/>
            <a:ext cx="1020335" cy="6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5410200" y="3733800"/>
            <a:ext cx="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12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客戶的報告上傳，截至目前為止為最新。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目前收樣都會有身份證待補的資料，等資料量大的時候，後續作業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困難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無身份證字號等於無法增加後續補做其他檢測的可能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0"/>
            <a:ext cx="5540680" cy="27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資料登錄系統，截至目前為止為最新。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新增加「匯出」功能，能夠隨時匯出所有客戶的詳細資料，供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ISO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使用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4343400"/>
            <a:ext cx="6696380" cy="204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2733028"/>
            <a:ext cx="6696380" cy="12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69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412</Words>
  <Application>Microsoft Office PowerPoint</Application>
  <PresentationFormat>寬螢幕</PresentationFormat>
  <Paragraphs>135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Wingdings</vt:lpstr>
      <vt:lpstr>Blank Presentation</vt:lpstr>
      <vt:lpstr>Progress report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1054</cp:revision>
  <cp:lastPrinted>2010-10-18T12:26:00Z</cp:lastPrinted>
  <dcterms:created xsi:type="dcterms:W3CDTF">2010-11-08T02:21:01Z</dcterms:created>
  <dcterms:modified xsi:type="dcterms:W3CDTF">2019-11-26T01:20:21Z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