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311" r:id="rId3"/>
    <p:sldId id="321" r:id="rId4"/>
    <p:sldId id="322" r:id="rId5"/>
    <p:sldId id="305" r:id="rId6"/>
    <p:sldId id="260" r:id="rId7"/>
  </p:sldIdLst>
  <p:sldSz cx="12192000" cy="6858000"/>
  <p:notesSz cx="9296400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5pPr>
    <a:lvl6pPr marL="22860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6pPr>
    <a:lvl7pPr marL="27432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7pPr>
    <a:lvl8pPr marL="32004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8pPr>
    <a:lvl9pPr marL="36576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>
          <p15:clr>
            <a:srgbClr val="A4A3A4"/>
          </p15:clr>
        </p15:guide>
        <p15:guide id="2" pos="29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33CC33"/>
    <a:srgbClr val="FF0000"/>
    <a:srgbClr val="FF0066"/>
    <a:srgbClr val="EBCC00"/>
    <a:srgbClr val="F7CC37"/>
    <a:srgbClr val="BF1238"/>
    <a:srgbClr val="BEBEBE"/>
    <a:srgbClr val="DCC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85059" autoAdjust="0"/>
  </p:normalViewPr>
  <p:slideViewPr>
    <p:cSldViewPr showGuides="1">
      <p:cViewPr varScale="1">
        <p:scale>
          <a:sx n="67" d="100"/>
          <a:sy n="67" d="100"/>
        </p:scale>
        <p:origin x="1076" y="32"/>
      </p:cViewPr>
      <p:guideLst>
        <p:guide orient="horz" pos="211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232" d="100"/>
          <a:sy n="232" d="100"/>
        </p:scale>
        <p:origin x="-1856" y="-104"/>
      </p:cViewPr>
      <p:guideLst>
        <p:guide orient="horz" pos="2208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9075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7325" y="0"/>
            <a:ext cx="4029075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E902AF49-F3CB-654B-9B7A-1678ED1545AE}" type="datetime1">
              <a:rPr lang="en-US" altLang="zh-TW"/>
              <a:pPr>
                <a:defRPr/>
              </a:pPr>
              <a:t>12/31/2019</a:t>
            </a:fld>
            <a:endParaRPr lang="en-US" altLang="zh-TW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21463"/>
            <a:ext cx="4029075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7325" y="6621463"/>
            <a:ext cx="4029075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B91E810E-0F4C-154F-837F-20C7E92CCB1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1934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7325" y="0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11400" y="525463"/>
            <a:ext cx="4673600" cy="2628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9838" y="3330575"/>
            <a:ext cx="6816725" cy="315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59563"/>
            <a:ext cx="402907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7325" y="6659563"/>
            <a:ext cx="402907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66DA1272-5E5C-8A4D-B2AF-D3929CE99A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80638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DA1272-5E5C-8A4D-B2AF-D3929CE99A0B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05694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DA1272-5E5C-8A4D-B2AF-D3929CE99A0B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95915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DA1272-5E5C-8A4D-B2AF-D3929CE99A0B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54048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DA1272-5E5C-8A4D-B2AF-D3929CE99A0B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00020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9803" y="2130427"/>
            <a:ext cx="10363827" cy="1470025"/>
          </a:xfrm>
          <a:prstGeom prst="rect">
            <a:avLst/>
          </a:prstGeom>
        </p:spPr>
        <p:txBody>
          <a:bodyPr/>
          <a:lstStyle>
            <a:lvl1pPr>
              <a:defRPr sz="2963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1938" y="3886200"/>
            <a:ext cx="8535655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963" b="1">
                <a:solidFill>
                  <a:srgbClr val="000000"/>
                </a:solidFill>
                <a:latin typeface="Arial"/>
                <a:cs typeface="Arial"/>
              </a:defRPr>
            </a:lvl1pPr>
            <a:lvl2pPr marL="338648" indent="0" algn="ctr">
              <a:buNone/>
              <a:defRPr/>
            </a:lvl2pPr>
            <a:lvl3pPr marL="677296" indent="0" algn="ctr">
              <a:buNone/>
              <a:defRPr/>
            </a:lvl3pPr>
            <a:lvl4pPr marL="1015944" indent="0" algn="ctr">
              <a:buNone/>
              <a:defRPr/>
            </a:lvl4pPr>
            <a:lvl5pPr marL="1354592" indent="0" algn="ctr">
              <a:buNone/>
              <a:defRPr/>
            </a:lvl5pPr>
            <a:lvl6pPr marL="1693240" indent="0" algn="ctr">
              <a:buNone/>
              <a:defRPr/>
            </a:lvl6pPr>
            <a:lvl7pPr marL="2031888" indent="0" algn="ctr">
              <a:buNone/>
              <a:defRPr/>
            </a:lvl7pPr>
            <a:lvl8pPr marL="2370536" indent="0" algn="ctr">
              <a:buNone/>
              <a:defRPr/>
            </a:lvl8pPr>
            <a:lvl9pPr marL="2709184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235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704" y="5867402"/>
            <a:ext cx="1892117" cy="83796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852" y="609601"/>
            <a:ext cx="10838901" cy="5334000"/>
          </a:xfrm>
          <a:prstGeom prst="rect">
            <a:avLst/>
          </a:prstGeom>
        </p:spPr>
        <p:txBody>
          <a:bodyPr/>
          <a:lstStyle>
            <a:lvl1pPr marL="189314" indent="-189314">
              <a:buClr>
                <a:srgbClr val="000090"/>
              </a:buClr>
              <a:buFont typeface="Arial"/>
              <a:buChar char="•"/>
              <a:defRPr sz="1630">
                <a:solidFill>
                  <a:srgbClr val="000000"/>
                </a:solidFill>
                <a:latin typeface="Helvetica Neue"/>
                <a:cs typeface="Helvetica Neue"/>
              </a:defRPr>
            </a:lvl1pPr>
            <a:lvl2pPr marL="412728" indent="-157565">
              <a:buClr>
                <a:srgbClr val="000090"/>
              </a:buClr>
              <a:buFont typeface="Arial"/>
              <a:buChar char="•"/>
              <a:defRPr sz="1630">
                <a:solidFill>
                  <a:srgbClr val="000000"/>
                </a:solidFill>
                <a:latin typeface="Helvetica Neue"/>
                <a:cs typeface="Helvetica Neue"/>
              </a:defRPr>
            </a:lvl2pPr>
            <a:lvl3pPr marL="603217" indent="-125818">
              <a:buClr>
                <a:srgbClr val="000090"/>
              </a:buClr>
              <a:buFont typeface="Arial"/>
              <a:buChar char="•"/>
              <a:defRPr sz="1630">
                <a:solidFill>
                  <a:srgbClr val="000000"/>
                </a:solidFill>
                <a:latin typeface="Helvetica Neue"/>
                <a:cs typeface="Helvetica Neue"/>
              </a:defRPr>
            </a:lvl3pPr>
            <a:lvl4pPr marL="794882" indent="-128169">
              <a:buClr>
                <a:srgbClr val="000090"/>
              </a:buClr>
              <a:buFont typeface="Arial"/>
              <a:buChar char="•"/>
              <a:defRPr sz="1630">
                <a:solidFill>
                  <a:srgbClr val="000000"/>
                </a:solidFill>
                <a:latin typeface="Helvetica Neue"/>
                <a:cs typeface="Helvetica Neue"/>
              </a:defRPr>
            </a:lvl4pPr>
            <a:lvl5pPr marL="985372" indent="-126993">
              <a:buClr>
                <a:srgbClr val="000090"/>
              </a:buClr>
              <a:buFont typeface="Arial"/>
              <a:buChar char="•"/>
              <a:defRPr sz="1630">
                <a:solidFill>
                  <a:srgbClr val="000000"/>
                </a:solidFill>
                <a:latin typeface="Helvetica Neue"/>
                <a:cs typeface="Helvetica Neue"/>
              </a:defRPr>
            </a:lvl5pPr>
            <a:lvl6pPr>
              <a:defRPr sz="1481"/>
            </a:lvl6pPr>
            <a:lvl7pPr>
              <a:defRPr sz="1481"/>
            </a:lvl7pPr>
            <a:lvl8pPr>
              <a:defRPr sz="1481"/>
            </a:lvl8pPr>
            <a:lvl9pPr>
              <a:defRPr sz="1481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2331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704" y="5867402"/>
            <a:ext cx="1892117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8915" y="4614862"/>
            <a:ext cx="7315827" cy="566738"/>
          </a:xfrm>
          <a:prstGeom prst="rect">
            <a:avLst/>
          </a:prstGeom>
        </p:spPr>
        <p:txBody>
          <a:bodyPr anchor="b"/>
          <a:lstStyle>
            <a:lvl1pPr algn="l">
              <a:defRPr sz="1481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68915" y="612777"/>
            <a:ext cx="7315827" cy="3883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370">
                <a:solidFill>
                  <a:srgbClr val="000000"/>
                </a:solidFill>
                <a:latin typeface="Arial"/>
                <a:cs typeface="Arial"/>
              </a:defRPr>
            </a:lvl1pPr>
            <a:lvl2pPr marL="338648" indent="0">
              <a:buNone/>
              <a:defRPr sz="2074"/>
            </a:lvl2pPr>
            <a:lvl3pPr marL="677296" indent="0">
              <a:buNone/>
              <a:defRPr sz="1778"/>
            </a:lvl3pPr>
            <a:lvl4pPr marL="1015944" indent="0">
              <a:buNone/>
              <a:defRPr sz="1481"/>
            </a:lvl4pPr>
            <a:lvl5pPr marL="1354592" indent="0">
              <a:buNone/>
              <a:defRPr sz="1481"/>
            </a:lvl5pPr>
            <a:lvl6pPr marL="1693240" indent="0">
              <a:buNone/>
              <a:defRPr sz="1481"/>
            </a:lvl6pPr>
            <a:lvl7pPr marL="2031888" indent="0">
              <a:buNone/>
              <a:defRPr sz="1481"/>
            </a:lvl7pPr>
            <a:lvl8pPr marL="2370536" indent="0">
              <a:buNone/>
              <a:defRPr sz="1481"/>
            </a:lvl8pPr>
            <a:lvl9pPr marL="2709184" indent="0">
              <a:buNone/>
              <a:defRPr sz="1481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8915" y="5257800"/>
            <a:ext cx="7315827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37">
                <a:solidFill>
                  <a:srgbClr val="000000"/>
                </a:solidFill>
                <a:latin typeface="Arial"/>
                <a:cs typeface="Arial"/>
              </a:defRPr>
            </a:lvl1pPr>
            <a:lvl2pPr marL="338648" indent="0">
              <a:buNone/>
              <a:defRPr sz="889"/>
            </a:lvl2pPr>
            <a:lvl3pPr marL="677296" indent="0">
              <a:buNone/>
              <a:defRPr sz="741"/>
            </a:lvl3pPr>
            <a:lvl4pPr marL="1015944" indent="0">
              <a:buNone/>
              <a:defRPr sz="667"/>
            </a:lvl4pPr>
            <a:lvl5pPr marL="1354592" indent="0">
              <a:buNone/>
              <a:defRPr sz="667"/>
            </a:lvl5pPr>
            <a:lvl6pPr marL="1693240" indent="0">
              <a:buNone/>
              <a:defRPr sz="667"/>
            </a:lvl6pPr>
            <a:lvl7pPr marL="2031888" indent="0">
              <a:buNone/>
              <a:defRPr sz="667"/>
            </a:lvl7pPr>
            <a:lvl8pPr marL="2370536" indent="0">
              <a:buNone/>
              <a:defRPr sz="667"/>
            </a:lvl8pPr>
            <a:lvl9pPr marL="2709184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428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704" y="5867402"/>
            <a:ext cx="1892117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420" y="457200"/>
            <a:ext cx="10837333" cy="1143000"/>
          </a:xfrm>
          <a:prstGeom prst="rect">
            <a:avLst/>
          </a:prstGeom>
        </p:spPr>
        <p:txBody>
          <a:bodyPr/>
          <a:lstStyle>
            <a:lvl1pPr>
              <a:defRPr sz="2074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9420" y="1752601"/>
            <a:ext cx="10837333" cy="4191000"/>
          </a:xfrm>
          <a:prstGeom prst="rect">
            <a:avLst/>
          </a:prstGeom>
        </p:spPr>
        <p:txBody>
          <a:bodyPr vert="eaVert"/>
          <a:lstStyle>
            <a:lvl1pPr>
              <a:defRPr sz="1481">
                <a:solidFill>
                  <a:srgbClr val="000000"/>
                </a:solidFill>
                <a:latin typeface="Arial"/>
                <a:cs typeface="Arial"/>
              </a:defRPr>
            </a:lvl1pPr>
            <a:lvl2pPr>
              <a:defRPr sz="1481">
                <a:solidFill>
                  <a:srgbClr val="000000"/>
                </a:solidFill>
                <a:latin typeface="Arial"/>
                <a:cs typeface="Arial"/>
              </a:defRPr>
            </a:lvl2pPr>
            <a:lvl3pPr>
              <a:defRPr sz="1481">
                <a:solidFill>
                  <a:srgbClr val="000000"/>
                </a:solidFill>
                <a:latin typeface="Arial"/>
                <a:cs typeface="Arial"/>
              </a:defRPr>
            </a:lvl3pPr>
            <a:lvl4pPr>
              <a:defRPr sz="1481">
                <a:solidFill>
                  <a:srgbClr val="000000"/>
                </a:solidFill>
                <a:latin typeface="Arial"/>
                <a:cs typeface="Arial"/>
              </a:defRPr>
            </a:lvl4pPr>
            <a:lvl5pPr>
              <a:defRPr sz="1481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812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0" y="0"/>
            <a:ext cx="121920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kumimoji="0" lang="en-US" altLang="zh-TW" sz="1778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0" y="4953000"/>
            <a:ext cx="121920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kumimoji="0" lang="en-US" altLang="zh-TW" sz="1778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7853" y="2590802"/>
            <a:ext cx="10611556" cy="1362075"/>
          </a:xfrm>
          <a:prstGeom prst="rect">
            <a:avLst/>
          </a:prstGeom>
        </p:spPr>
        <p:txBody>
          <a:bodyPr anchor="t"/>
          <a:lstStyle>
            <a:lvl1pPr algn="l">
              <a:defRPr sz="2963" b="1" cap="all">
                <a:solidFill>
                  <a:srgbClr val="000000"/>
                </a:solidFill>
                <a:latin typeface="Helvetica Neue"/>
                <a:cs typeface="Helvetica Neu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8162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22208"/>
          </a:xfrm>
          <a:prstGeom prst="rect">
            <a:avLst/>
          </a:prstGeom>
        </p:spPr>
      </p:pic>
      <p:pic>
        <p:nvPicPr>
          <p:cNvPr id="4" name="Picture 3" descr="logo-re.psd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7475" y="5791202"/>
            <a:ext cx="2038231" cy="95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201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2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66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22208"/>
          </a:xfrm>
          <a:prstGeom prst="rect">
            <a:avLst/>
          </a:prstGeom>
        </p:spPr>
      </p:pic>
      <p:pic>
        <p:nvPicPr>
          <p:cNvPr id="4" name="Picture 3" descr="gene.psd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4" t="10288" r="15764" b="8877"/>
          <a:stretch/>
        </p:blipFill>
        <p:spPr>
          <a:xfrm>
            <a:off x="-2483555" y="152402"/>
            <a:ext cx="6557133" cy="5889523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 bwMode="auto">
          <a:xfrm>
            <a:off x="4440297" y="1905000"/>
            <a:ext cx="51903" cy="3048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590815" y="2133600"/>
            <a:ext cx="6622815" cy="1143000"/>
          </a:xfrm>
          <a:prstGeom prst="rect">
            <a:avLst/>
          </a:prstGeom>
        </p:spPr>
        <p:txBody>
          <a:bodyPr/>
          <a:lstStyle>
            <a:lvl1pPr>
              <a:defRPr sz="237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594754" y="3495036"/>
            <a:ext cx="5640505" cy="77216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778" b="0">
                <a:solidFill>
                  <a:srgbClr val="FFFFFF"/>
                </a:solidFill>
                <a:latin typeface="Arial"/>
                <a:cs typeface="Arial"/>
              </a:defRPr>
            </a:lvl1pPr>
            <a:lvl2pPr marL="338648" indent="0" algn="ctr">
              <a:buNone/>
              <a:defRPr/>
            </a:lvl2pPr>
            <a:lvl3pPr marL="677296" indent="0" algn="ctr">
              <a:buNone/>
              <a:defRPr/>
            </a:lvl3pPr>
            <a:lvl4pPr marL="1015944" indent="0" algn="ctr">
              <a:buNone/>
              <a:defRPr/>
            </a:lvl4pPr>
            <a:lvl5pPr marL="1354592" indent="0" algn="ctr">
              <a:buNone/>
              <a:defRPr/>
            </a:lvl5pPr>
            <a:lvl6pPr marL="1693240" indent="0" algn="ctr">
              <a:buNone/>
              <a:defRPr/>
            </a:lvl6pPr>
            <a:lvl7pPr marL="2031888" indent="0" algn="ctr">
              <a:buNone/>
              <a:defRPr/>
            </a:lvl7pPr>
            <a:lvl8pPr marL="2370536" indent="0" algn="ctr">
              <a:buNone/>
              <a:defRPr/>
            </a:lvl8pPr>
            <a:lvl9pPr marL="2709184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 descr="logo-re-1.psd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963" y="5562601"/>
            <a:ext cx="2784592" cy="70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11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22208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3644846" y="2895602"/>
            <a:ext cx="5033749" cy="411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74" dirty="0">
                <a:solidFill>
                  <a:schemeClr val="bg1"/>
                </a:solidFill>
              </a:rPr>
              <a:t>THANK YOU FOR THIS OPPORTUNITY</a:t>
            </a:r>
          </a:p>
        </p:txBody>
      </p:sp>
      <p:pic>
        <p:nvPicPr>
          <p:cNvPr id="6" name="Picture 5" descr="logo-re.psd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075" y="4753638"/>
            <a:ext cx="2935111" cy="137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6205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278" y="2438400"/>
            <a:ext cx="5746797" cy="254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9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77" y="2209802"/>
            <a:ext cx="3687704" cy="16331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13481" y="2743202"/>
            <a:ext cx="7450667" cy="1470025"/>
          </a:xfrm>
          <a:prstGeom prst="rect">
            <a:avLst/>
          </a:prstGeom>
        </p:spPr>
        <p:txBody>
          <a:bodyPr/>
          <a:lstStyle>
            <a:lvl1pPr>
              <a:defRPr sz="2963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637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704" y="5867402"/>
            <a:ext cx="1892117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852" y="473075"/>
            <a:ext cx="10838901" cy="1143000"/>
          </a:xfrm>
          <a:prstGeom prst="rect">
            <a:avLst/>
          </a:prstGeom>
        </p:spPr>
        <p:txBody>
          <a:bodyPr/>
          <a:lstStyle>
            <a:lvl1pPr>
              <a:defRPr sz="2667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852" y="1798637"/>
            <a:ext cx="10838901" cy="4144963"/>
          </a:xfrm>
          <a:prstGeom prst="rect">
            <a:avLst/>
          </a:prstGeom>
        </p:spPr>
        <p:txBody>
          <a:bodyPr/>
          <a:lstStyle>
            <a:lvl1pPr marL="189314" indent="-189314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1pPr>
            <a:lvl2pPr marL="412728" indent="-157565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2pPr>
            <a:lvl3pPr marL="603217" indent="-125818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3pPr>
            <a:lvl4pPr marL="794882" indent="-128169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4pPr>
            <a:lvl5pPr marL="985372" indent="-126993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827853" y="1143000"/>
            <a:ext cx="6321777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3564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852" y="473075"/>
            <a:ext cx="8504296" cy="1143000"/>
          </a:xfrm>
          <a:prstGeom prst="rect">
            <a:avLst/>
          </a:prstGeom>
        </p:spPr>
        <p:txBody>
          <a:bodyPr/>
          <a:lstStyle>
            <a:lvl1pPr>
              <a:defRPr sz="2667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852" y="1798637"/>
            <a:ext cx="10838901" cy="4144963"/>
          </a:xfrm>
          <a:prstGeom prst="rect">
            <a:avLst/>
          </a:prstGeom>
        </p:spPr>
        <p:txBody>
          <a:bodyPr/>
          <a:lstStyle>
            <a:lvl1pPr marL="189314" indent="-189314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1pPr>
            <a:lvl2pPr marL="412728" indent="-157565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2pPr>
            <a:lvl3pPr marL="603217" indent="-125818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3pPr>
            <a:lvl4pPr marL="794882" indent="-128169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4pPr>
            <a:lvl5pPr marL="985372" indent="-126993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827853" y="1143000"/>
            <a:ext cx="6321777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gene-1.psd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332149" y="-457200"/>
            <a:ext cx="3612444" cy="3352800"/>
          </a:xfrm>
          <a:prstGeom prst="rect">
            <a:avLst/>
          </a:prstGeom>
        </p:spPr>
      </p:pic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704" y="5867402"/>
            <a:ext cx="1892117" cy="83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3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803" y="4406902"/>
            <a:ext cx="10363827" cy="1362075"/>
          </a:xfrm>
          <a:prstGeom prst="rect">
            <a:avLst/>
          </a:prstGeom>
        </p:spPr>
        <p:txBody>
          <a:bodyPr anchor="t"/>
          <a:lstStyle>
            <a:lvl1pPr algn="l">
              <a:defRPr sz="2963" b="1" cap="all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9803" y="2743200"/>
            <a:ext cx="10363827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81">
                <a:solidFill>
                  <a:srgbClr val="000000"/>
                </a:solidFill>
                <a:latin typeface="Arial"/>
                <a:cs typeface="Arial"/>
              </a:defRPr>
            </a:lvl1pPr>
            <a:lvl2pPr marL="338648" indent="0">
              <a:buNone/>
              <a:defRPr sz="1333"/>
            </a:lvl2pPr>
            <a:lvl3pPr marL="677296" indent="0">
              <a:buNone/>
              <a:defRPr sz="1185"/>
            </a:lvl3pPr>
            <a:lvl4pPr marL="1015944" indent="0">
              <a:buNone/>
              <a:defRPr sz="1037"/>
            </a:lvl4pPr>
            <a:lvl5pPr marL="1354592" indent="0">
              <a:buNone/>
              <a:defRPr sz="1037"/>
            </a:lvl5pPr>
            <a:lvl6pPr marL="1693240" indent="0">
              <a:buNone/>
              <a:defRPr sz="1037"/>
            </a:lvl6pPr>
            <a:lvl7pPr marL="2031888" indent="0">
              <a:buNone/>
              <a:defRPr sz="1037"/>
            </a:lvl7pPr>
            <a:lvl8pPr marL="2370536" indent="0">
              <a:buNone/>
              <a:defRPr sz="1037"/>
            </a:lvl8pPr>
            <a:lvl9pPr marL="2709184" indent="0">
              <a:buNone/>
              <a:defRPr sz="103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2635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704" y="5867402"/>
            <a:ext cx="1892117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853" y="457200"/>
            <a:ext cx="8579556" cy="1143000"/>
          </a:xfrm>
          <a:prstGeom prst="rect">
            <a:avLst/>
          </a:prstGeom>
        </p:spPr>
        <p:txBody>
          <a:bodyPr/>
          <a:lstStyle>
            <a:lvl1pPr>
              <a:defRPr sz="2667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853" y="1752603"/>
            <a:ext cx="5268148" cy="4190999"/>
          </a:xfrm>
          <a:prstGeom prst="rect">
            <a:avLst/>
          </a:prstGeom>
        </p:spPr>
        <p:txBody>
          <a:bodyPr/>
          <a:lstStyle>
            <a:lvl1pPr marL="189314" indent="-189314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1pPr>
            <a:lvl2pPr marL="412728" indent="-157565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2pPr>
            <a:lvl3pPr marL="603217" indent="-125818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3pPr>
            <a:lvl4pPr marL="794882" indent="-128169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4pPr>
            <a:lvl5pPr marL="985372" indent="-126993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827853" y="1143000"/>
            <a:ext cx="6321777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Picture 6" descr="gene-1.psd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332149" y="-457200"/>
            <a:ext cx="3612444" cy="33528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680" y="1752603"/>
            <a:ext cx="5428075" cy="4190999"/>
          </a:xfrm>
          <a:prstGeom prst="rect">
            <a:avLst/>
          </a:prstGeom>
        </p:spPr>
        <p:txBody>
          <a:bodyPr/>
          <a:lstStyle>
            <a:lvl1pPr marL="189314" indent="-189314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1pPr>
            <a:lvl2pPr marL="412728" indent="-157565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2pPr>
            <a:lvl3pPr marL="603217" indent="-125818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3pPr>
            <a:lvl4pPr marL="794882" indent="-128169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4pPr>
            <a:lvl5pPr marL="985372" indent="-126993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813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704" y="5867402"/>
            <a:ext cx="1892117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261" y="457200"/>
            <a:ext cx="10829495" cy="1143000"/>
          </a:xfrm>
          <a:prstGeom prst="rect">
            <a:avLst/>
          </a:prstGeom>
        </p:spPr>
        <p:txBody>
          <a:bodyPr/>
          <a:lstStyle>
            <a:lvl1pPr>
              <a:defRPr sz="2667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852" y="1752600"/>
            <a:ext cx="534340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74" b="1">
                <a:solidFill>
                  <a:srgbClr val="000000"/>
                </a:solidFill>
                <a:latin typeface="Arial"/>
                <a:cs typeface="Arial"/>
              </a:defRPr>
            </a:lvl1pPr>
            <a:lvl2pPr marL="338648" indent="0">
              <a:buNone/>
              <a:defRPr sz="1481" b="1"/>
            </a:lvl2pPr>
            <a:lvl3pPr marL="677296" indent="0">
              <a:buNone/>
              <a:defRPr sz="1333" b="1"/>
            </a:lvl3pPr>
            <a:lvl4pPr marL="1015944" indent="0">
              <a:buNone/>
              <a:defRPr sz="1185" b="1"/>
            </a:lvl4pPr>
            <a:lvl5pPr marL="1354592" indent="0">
              <a:buNone/>
              <a:defRPr sz="1185" b="1"/>
            </a:lvl5pPr>
            <a:lvl6pPr marL="1693240" indent="0">
              <a:buNone/>
              <a:defRPr sz="1185" b="1"/>
            </a:lvl6pPr>
            <a:lvl7pPr marL="2031888" indent="0">
              <a:buNone/>
              <a:defRPr sz="1185" b="1"/>
            </a:lvl7pPr>
            <a:lvl8pPr marL="2370536" indent="0">
              <a:buNone/>
              <a:defRPr sz="1185" b="1"/>
            </a:lvl8pPr>
            <a:lvl9pPr marL="2709184" indent="0">
              <a:buNone/>
              <a:defRPr sz="118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0225" y="1752600"/>
            <a:ext cx="534496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74" b="1">
                <a:solidFill>
                  <a:srgbClr val="000000"/>
                </a:solidFill>
                <a:latin typeface="Arial"/>
                <a:cs typeface="Arial"/>
              </a:defRPr>
            </a:lvl1pPr>
            <a:lvl2pPr marL="338648" indent="0">
              <a:buNone/>
              <a:defRPr sz="1481" b="1"/>
            </a:lvl2pPr>
            <a:lvl3pPr marL="677296" indent="0">
              <a:buNone/>
              <a:defRPr sz="1333" b="1"/>
            </a:lvl3pPr>
            <a:lvl4pPr marL="1015944" indent="0">
              <a:buNone/>
              <a:defRPr sz="1185" b="1"/>
            </a:lvl4pPr>
            <a:lvl5pPr marL="1354592" indent="0">
              <a:buNone/>
              <a:defRPr sz="1185" b="1"/>
            </a:lvl5pPr>
            <a:lvl6pPr marL="1693240" indent="0">
              <a:buNone/>
              <a:defRPr sz="1185" b="1"/>
            </a:lvl6pPr>
            <a:lvl7pPr marL="2031888" indent="0">
              <a:buNone/>
              <a:defRPr sz="1185" b="1"/>
            </a:lvl7pPr>
            <a:lvl8pPr marL="2370536" indent="0">
              <a:buNone/>
              <a:defRPr sz="1185" b="1"/>
            </a:lvl8pPr>
            <a:lvl9pPr marL="2709184" indent="0">
              <a:buNone/>
              <a:defRPr sz="118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 bwMode="auto">
          <a:xfrm>
            <a:off x="827853" y="1143000"/>
            <a:ext cx="6321777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852" y="2438400"/>
            <a:ext cx="5343408" cy="3505200"/>
          </a:xfrm>
          <a:prstGeom prst="rect">
            <a:avLst/>
          </a:prstGeom>
        </p:spPr>
        <p:txBody>
          <a:bodyPr/>
          <a:lstStyle>
            <a:lvl1pPr marL="189314" indent="-189314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1pPr>
            <a:lvl2pPr marL="412728" indent="-157565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2pPr>
            <a:lvl3pPr marL="603217" indent="-125818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3pPr>
            <a:lvl4pPr marL="794882" indent="-128169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4pPr>
            <a:lvl5pPr marL="985372" indent="-126993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185"/>
            </a:lvl6pPr>
            <a:lvl7pPr>
              <a:defRPr sz="1185"/>
            </a:lvl7pPr>
            <a:lvl8pPr>
              <a:defRPr sz="1185"/>
            </a:lvl8pPr>
            <a:lvl9pPr>
              <a:defRPr sz="118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0225" y="2438400"/>
            <a:ext cx="5344961" cy="3505200"/>
          </a:xfrm>
          <a:prstGeom prst="rect">
            <a:avLst/>
          </a:prstGeom>
        </p:spPr>
        <p:txBody>
          <a:bodyPr/>
          <a:lstStyle>
            <a:lvl1pPr marL="189314" indent="-189314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1pPr>
            <a:lvl2pPr marL="412728" indent="-157565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2pPr>
            <a:lvl3pPr marL="603217" indent="-125818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3pPr>
            <a:lvl4pPr marL="794882" indent="-128169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4pPr>
            <a:lvl5pPr marL="985372" indent="-126993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185"/>
            </a:lvl6pPr>
            <a:lvl7pPr>
              <a:defRPr sz="1185"/>
            </a:lvl7pPr>
            <a:lvl8pPr>
              <a:defRPr sz="1185"/>
            </a:lvl8pPr>
            <a:lvl9pPr>
              <a:defRPr sz="118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6953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260" y="457200"/>
            <a:ext cx="10752667" cy="1143000"/>
          </a:xfrm>
          <a:prstGeom prst="rect">
            <a:avLst/>
          </a:prstGeom>
        </p:spPr>
        <p:txBody>
          <a:bodyPr/>
          <a:lstStyle>
            <a:lvl1pPr>
              <a:defRPr sz="2667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 descr="gene-1.psd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332149" y="-457200"/>
            <a:ext cx="3612444" cy="335280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 bwMode="auto">
          <a:xfrm>
            <a:off x="827853" y="1143000"/>
            <a:ext cx="6321777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insight logo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704" y="5867402"/>
            <a:ext cx="1892117" cy="83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09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852" y="457200"/>
            <a:ext cx="10752667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2063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8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ln w="12700">
            <a:solidFill>
              <a:srgbClr val="BEBEB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3216" tIns="31607" rIns="63216" bIns="31607" anchor="ctr"/>
          <a:lstStyle/>
          <a:p>
            <a:pPr defTabSz="632613" eaLnBrk="0" hangingPunct="0"/>
            <a:endParaRPr kumimoji="0" lang="en-US" altLang="zh-TW" sz="163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86" r:id="rId2"/>
    <p:sldLayoutId id="2147483872" r:id="rId3"/>
    <p:sldLayoutId id="2147483887" r:id="rId4"/>
    <p:sldLayoutId id="2147483873" r:id="rId5"/>
    <p:sldLayoutId id="2147483874" r:id="rId6"/>
    <p:sldLayoutId id="2147483875" r:id="rId7"/>
    <p:sldLayoutId id="214748388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2" r:id="rId14"/>
    <p:sldLayoutId id="2147483889" r:id="rId15"/>
    <p:sldLayoutId id="2147483888" r:id="rId16"/>
    <p:sldLayoutId id="2147483884" r:id="rId17"/>
    <p:sldLayoutId id="2147483883" r:id="rId18"/>
  </p:sldLayoutIdLst>
  <p:hf hdr="0" dt="0"/>
  <p:txStyles>
    <p:titleStyle>
      <a:lvl1pPr algn="l" defTabSz="507972" rtl="0" eaLnBrk="0" fontAlgn="base" hangingPunct="0">
        <a:spcBef>
          <a:spcPct val="0"/>
        </a:spcBef>
        <a:spcAft>
          <a:spcPct val="0"/>
        </a:spcAft>
        <a:defRPr sz="1111">
          <a:solidFill>
            <a:schemeClr val="bg2"/>
          </a:solidFill>
          <a:latin typeface="+mj-lt"/>
          <a:ea typeface="ＭＳ Ｐゴシック" charset="-128"/>
          <a:cs typeface="ＭＳ Ｐゴシック" charset="-128"/>
        </a:defRPr>
      </a:lvl1pPr>
      <a:lvl2pPr algn="l" defTabSz="507972" rtl="0" eaLnBrk="0" fontAlgn="base" hangingPunct="0">
        <a:spcBef>
          <a:spcPct val="0"/>
        </a:spcBef>
        <a:spcAft>
          <a:spcPct val="0"/>
        </a:spcAft>
        <a:defRPr sz="1111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2pPr>
      <a:lvl3pPr algn="l" defTabSz="507972" rtl="0" eaLnBrk="0" fontAlgn="base" hangingPunct="0">
        <a:spcBef>
          <a:spcPct val="0"/>
        </a:spcBef>
        <a:spcAft>
          <a:spcPct val="0"/>
        </a:spcAft>
        <a:defRPr sz="1111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3pPr>
      <a:lvl4pPr algn="l" defTabSz="507972" rtl="0" eaLnBrk="0" fontAlgn="base" hangingPunct="0">
        <a:spcBef>
          <a:spcPct val="0"/>
        </a:spcBef>
        <a:spcAft>
          <a:spcPct val="0"/>
        </a:spcAft>
        <a:defRPr sz="1111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4pPr>
      <a:lvl5pPr algn="l" defTabSz="507972" rtl="0" eaLnBrk="0" fontAlgn="base" hangingPunct="0">
        <a:spcBef>
          <a:spcPct val="0"/>
        </a:spcBef>
        <a:spcAft>
          <a:spcPct val="0"/>
        </a:spcAft>
        <a:defRPr sz="1111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5pPr>
      <a:lvl6pPr marL="338648" algn="l" defTabSz="544424" rtl="0" fontAlgn="base">
        <a:spcBef>
          <a:spcPct val="0"/>
        </a:spcBef>
        <a:spcAft>
          <a:spcPct val="0"/>
        </a:spcAft>
        <a:defRPr sz="1185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6pPr>
      <a:lvl7pPr marL="677296" algn="l" defTabSz="544424" rtl="0" fontAlgn="base">
        <a:spcBef>
          <a:spcPct val="0"/>
        </a:spcBef>
        <a:spcAft>
          <a:spcPct val="0"/>
        </a:spcAft>
        <a:defRPr sz="1185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7pPr>
      <a:lvl8pPr marL="1015944" algn="l" defTabSz="544424" rtl="0" fontAlgn="base">
        <a:spcBef>
          <a:spcPct val="0"/>
        </a:spcBef>
        <a:spcAft>
          <a:spcPct val="0"/>
        </a:spcAft>
        <a:defRPr sz="1185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8pPr>
      <a:lvl9pPr marL="1354592" algn="l" defTabSz="544424" rtl="0" fontAlgn="base">
        <a:spcBef>
          <a:spcPct val="0"/>
        </a:spcBef>
        <a:spcAft>
          <a:spcPct val="0"/>
        </a:spcAft>
        <a:defRPr sz="1185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9pPr>
    </p:titleStyle>
    <p:bodyStyle>
      <a:lvl1pPr marL="189314" indent="-189314" algn="l" defTabSz="507972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889">
          <a:solidFill>
            <a:schemeClr val="bg2"/>
          </a:solidFill>
          <a:latin typeface="+mn-lt"/>
          <a:ea typeface="ＭＳ Ｐゴシック" charset="-128"/>
          <a:cs typeface="ＭＳ Ｐゴシック" charset="-128"/>
        </a:defRPr>
      </a:lvl1pPr>
      <a:lvl2pPr marL="412728" indent="-157565" algn="l" defTabSz="507972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741">
          <a:solidFill>
            <a:schemeClr val="bg2"/>
          </a:solidFill>
          <a:latin typeface="+mn-lt"/>
          <a:ea typeface="ＭＳ Ｐゴシック" charset="-128"/>
        </a:defRPr>
      </a:lvl2pPr>
      <a:lvl3pPr marL="603217" indent="-125818" algn="l" defTabSz="507972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667">
          <a:solidFill>
            <a:schemeClr val="bg2"/>
          </a:solidFill>
          <a:latin typeface="+mn-lt"/>
          <a:ea typeface="ＭＳ Ｐゴシック" charset="-128"/>
        </a:defRPr>
      </a:lvl3pPr>
      <a:lvl4pPr marL="794882" indent="-128169" algn="l" defTabSz="507972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518">
          <a:solidFill>
            <a:schemeClr val="bg2"/>
          </a:solidFill>
          <a:latin typeface="+mn-lt"/>
          <a:ea typeface="ＭＳ Ｐゴシック" charset="-128"/>
        </a:defRPr>
      </a:lvl4pPr>
      <a:lvl5pPr marL="985372" indent="-126993" algn="l" defTabSz="507972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518">
          <a:solidFill>
            <a:schemeClr val="bg2"/>
          </a:solidFill>
          <a:latin typeface="+mn-lt"/>
          <a:ea typeface="ＭＳ Ｐゴシック" charset="-128"/>
        </a:defRPr>
      </a:lvl5pPr>
      <a:lvl6pPr marL="1394571" indent="-136400" algn="l" defTabSz="544424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593">
          <a:solidFill>
            <a:schemeClr val="bg2"/>
          </a:solidFill>
          <a:latin typeface="+mn-lt"/>
          <a:ea typeface="+mn-ea"/>
        </a:defRPr>
      </a:lvl6pPr>
      <a:lvl7pPr marL="1733219" indent="-136400" algn="l" defTabSz="544424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593">
          <a:solidFill>
            <a:schemeClr val="bg2"/>
          </a:solidFill>
          <a:latin typeface="+mn-lt"/>
          <a:ea typeface="+mn-ea"/>
        </a:defRPr>
      </a:lvl7pPr>
      <a:lvl8pPr marL="2071868" indent="-136400" algn="l" defTabSz="544424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593">
          <a:solidFill>
            <a:schemeClr val="bg2"/>
          </a:solidFill>
          <a:latin typeface="+mn-lt"/>
          <a:ea typeface="+mn-ea"/>
        </a:defRPr>
      </a:lvl8pPr>
      <a:lvl9pPr marL="2410516" indent="-136400" algn="l" defTabSz="544424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593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67729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1pPr>
      <a:lvl2pPr marL="338648" algn="l" defTabSz="67729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2pPr>
      <a:lvl3pPr marL="677296" algn="l" defTabSz="67729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15944" algn="l" defTabSz="67729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54592" algn="l" defTabSz="67729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93240" algn="l" defTabSz="67729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2031888" algn="l" defTabSz="67729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370536" algn="l" defTabSz="67729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709184" algn="l" defTabSz="67729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000" dirty="0">
                <a:latin typeface="Arial" panose="020B0604020202020204" pitchFamily="34" charset="0"/>
                <a:cs typeface="Arial" panose="020B0604020202020204" pitchFamily="34" charset="0"/>
              </a:rPr>
              <a:t>Progress report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z="2800" smtClean="0">
                <a:latin typeface="Arial" panose="020B0604020202020204" pitchFamily="34" charset="0"/>
                <a:cs typeface="Arial" panose="020B0604020202020204" pitchFamily="34" charset="0"/>
              </a:rPr>
              <a:t>20191231</a:t>
            </a:r>
            <a:endParaRPr lang="en-US" altLang="zh-TW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Speaker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：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Wei </a:t>
            </a: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Meng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Lin</a:t>
            </a:r>
            <a:endParaRPr lang="en-US" sz="28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47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A5364E-2960-49B9-B4FE-B8AB5547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Worklist</a:t>
            </a:r>
            <a:endParaRPr lang="zh-TW" alt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417637"/>
            <a:ext cx="11277600" cy="4967288"/>
          </a:xfrm>
        </p:spPr>
        <p:txBody>
          <a:bodyPr/>
          <a:lstStyle/>
          <a:p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檢體登錄系統完成。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712363" lvl="1" indent="-457200">
              <a:buFont typeface="+mj-lt"/>
              <a:buAutoNum type="arabicPeriod"/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流程第一步驟是先上傳</a:t>
            </a:r>
            <a:r>
              <a:rPr lang="en-US" altLang="zh-TW" sz="24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GeneTitan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所需要的資料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255163" lvl="1" indent="0">
              <a:buNone/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→</a:t>
            </a:r>
            <a:r>
              <a:rPr lang="zh-TW" altLang="en-US" sz="2400" dirty="0" smtClean="0">
                <a:solidFill>
                  <a:schemeClr val="accent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系統可以留存當初上傳的檔案</a:t>
            </a:r>
            <a:endParaRPr lang="en-US" altLang="zh-TW" sz="2400" dirty="0" smtClean="0">
              <a:solidFill>
                <a:schemeClr val="accent6"/>
              </a:solidFill>
              <a:latin typeface="Times New Roman" panose="02020603050405020304" pitchFamily="18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255163" lvl="1" indent="0"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sz="2000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sz="20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sz="20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sz="20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812842"/>
            <a:ext cx="5302523" cy="404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220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A5364E-2960-49B9-B4FE-B8AB5547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Worklist</a:t>
            </a:r>
            <a:endParaRPr lang="zh-TW" alt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417637"/>
            <a:ext cx="11277600" cy="4967288"/>
          </a:xfrm>
        </p:spPr>
        <p:txBody>
          <a:bodyPr/>
          <a:lstStyle/>
          <a:p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檢體登錄系統完成。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712363" lvl="1" indent="-457200">
              <a:buFont typeface="+mj-lt"/>
              <a:buAutoNum type="arabicPeriod" startAt="2"/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流程第二步驟是由第二位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RD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去檢核上傳的結果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255163" lvl="1" indent="0">
              <a:buNone/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→</a:t>
            </a:r>
            <a:r>
              <a:rPr lang="zh-TW" altLang="en-US" sz="2400" dirty="0" smtClean="0">
                <a:solidFill>
                  <a:schemeClr val="accent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系統會顯示每一個檢體的濃度和探針的位置</a:t>
            </a:r>
            <a:r>
              <a:rPr lang="en-US" altLang="zh-TW" sz="2400" dirty="0" smtClean="0">
                <a:solidFill>
                  <a:schemeClr val="accent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[</a:t>
            </a:r>
            <a:r>
              <a:rPr lang="zh-TW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濃度來自資料登錄、探針位置是第一位</a:t>
            </a:r>
            <a:r>
              <a:rPr lang="en-US" altLang="zh-TW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RD</a:t>
            </a:r>
            <a:r>
              <a:rPr lang="zh-TW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上傳資料的分析結果</a:t>
            </a:r>
            <a:r>
              <a:rPr lang="en-US" altLang="zh-TW" sz="2400" dirty="0" smtClean="0">
                <a:solidFill>
                  <a:schemeClr val="accent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]</a:t>
            </a:r>
          </a:p>
          <a:p>
            <a:pPr marL="255163" lvl="1" indent="0"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sz="2000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sz="20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sz="20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sz="20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3200400"/>
            <a:ext cx="3200399" cy="340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353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A5364E-2960-49B9-B4FE-B8AB5547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Worklist</a:t>
            </a:r>
            <a:endParaRPr lang="zh-TW" alt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417637"/>
            <a:ext cx="11277600" cy="4967288"/>
          </a:xfrm>
        </p:spPr>
        <p:txBody>
          <a:bodyPr/>
          <a:lstStyle/>
          <a:p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檢體登錄系統完成。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712363" lvl="1" indent="-457200">
              <a:buFont typeface="+mj-lt"/>
              <a:buAutoNum type="arabicPeriod" startAt="3"/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二位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RD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確認無誤後，檢體會自動編列已登錄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255163" lvl="1" indent="0">
              <a:buNone/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→</a:t>
            </a:r>
            <a:r>
              <a:rPr lang="zh-TW" altLang="en-US" sz="2400" dirty="0" smtClean="0">
                <a:solidFill>
                  <a:schemeClr val="accent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系統會載明登錄者，供後續查核用</a:t>
            </a:r>
            <a:endParaRPr lang="en-US" altLang="zh-TW" sz="2400" dirty="0" smtClean="0">
              <a:solidFill>
                <a:schemeClr val="accent6"/>
              </a:solidFill>
              <a:latin typeface="Times New Roman" panose="02020603050405020304" pitchFamily="18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255163" lvl="1" indent="0"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sz="2000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sz="20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sz="20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sz="20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3581400"/>
            <a:ext cx="4378156" cy="303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302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Future work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524000"/>
            <a:ext cx="10838901" cy="4754563"/>
          </a:xfrm>
        </p:spPr>
        <p:txBody>
          <a:bodyPr/>
          <a:lstStyle/>
          <a:p>
            <a:endParaRPr lang="en-US" altLang="zh-TW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09600" y="1417637"/>
            <a:ext cx="11277600" cy="4967288"/>
          </a:xfrm>
          <a:prstGeom prst="rect">
            <a:avLst/>
          </a:prstGeom>
        </p:spPr>
        <p:txBody>
          <a:bodyPr/>
          <a:lstStyle>
            <a:lvl1pPr marL="189314" indent="-189314" algn="l" defTabSz="507972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ea typeface="ＭＳ Ｐゴシック" charset="-128"/>
                <a:cs typeface="Arial"/>
              </a:defRPr>
            </a:lvl1pPr>
            <a:lvl2pPr marL="412728" indent="-157565" algn="l" defTabSz="507972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ea typeface="ＭＳ Ｐゴシック" charset="-128"/>
                <a:cs typeface="Arial"/>
              </a:defRPr>
            </a:lvl2pPr>
            <a:lvl3pPr marL="603217" indent="-125818" algn="l" defTabSz="507972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ea typeface="ＭＳ Ｐゴシック" charset="-128"/>
                <a:cs typeface="Arial"/>
              </a:defRPr>
            </a:lvl3pPr>
            <a:lvl4pPr marL="794882" indent="-128169" algn="l" defTabSz="507972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ea typeface="ＭＳ Ｐゴシック" charset="-128"/>
                <a:cs typeface="Arial"/>
              </a:defRPr>
            </a:lvl4pPr>
            <a:lvl5pPr marL="985372" indent="-126993" algn="l" defTabSz="507972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ea typeface="ＭＳ Ｐゴシック" charset="-128"/>
                <a:cs typeface="Arial"/>
              </a:defRPr>
            </a:lvl5pPr>
            <a:lvl6pPr marL="1394571" indent="-136400" algn="l" defTabSz="544424" rtl="0" fontAlgn="base">
              <a:spcBef>
                <a:spcPct val="20000"/>
              </a:spcBef>
              <a:spcAft>
                <a:spcPct val="0"/>
              </a:spcAft>
              <a:buClr>
                <a:srgbClr val="DACC3C"/>
              </a:buClr>
              <a:buFont typeface="Wingdings" pitchFamily="2" charset="2"/>
              <a:buChar char="§"/>
              <a:defRPr sz="593">
                <a:solidFill>
                  <a:schemeClr val="bg2"/>
                </a:solidFill>
                <a:latin typeface="+mn-lt"/>
                <a:ea typeface="+mn-ea"/>
              </a:defRPr>
            </a:lvl6pPr>
            <a:lvl7pPr marL="1733219" indent="-136400" algn="l" defTabSz="544424" rtl="0" fontAlgn="base">
              <a:spcBef>
                <a:spcPct val="20000"/>
              </a:spcBef>
              <a:spcAft>
                <a:spcPct val="0"/>
              </a:spcAft>
              <a:buClr>
                <a:srgbClr val="DACC3C"/>
              </a:buClr>
              <a:buFont typeface="Wingdings" pitchFamily="2" charset="2"/>
              <a:buChar char="§"/>
              <a:defRPr sz="593">
                <a:solidFill>
                  <a:schemeClr val="bg2"/>
                </a:solidFill>
                <a:latin typeface="+mn-lt"/>
                <a:ea typeface="+mn-ea"/>
              </a:defRPr>
            </a:lvl7pPr>
            <a:lvl8pPr marL="2071868" indent="-136400" algn="l" defTabSz="544424" rtl="0" fontAlgn="base">
              <a:spcBef>
                <a:spcPct val="20000"/>
              </a:spcBef>
              <a:spcAft>
                <a:spcPct val="0"/>
              </a:spcAft>
              <a:buClr>
                <a:srgbClr val="DACC3C"/>
              </a:buClr>
              <a:buFont typeface="Wingdings" pitchFamily="2" charset="2"/>
              <a:buChar char="§"/>
              <a:defRPr sz="593">
                <a:solidFill>
                  <a:schemeClr val="bg2"/>
                </a:solidFill>
                <a:latin typeface="+mn-lt"/>
                <a:ea typeface="+mn-ea"/>
              </a:defRPr>
            </a:lvl8pPr>
            <a:lvl9pPr marL="2410516" indent="-136400" algn="l" defTabSz="544424" rtl="0" fontAlgn="base">
              <a:spcBef>
                <a:spcPct val="20000"/>
              </a:spcBef>
              <a:spcAft>
                <a:spcPct val="0"/>
              </a:spcAft>
              <a:buClr>
                <a:srgbClr val="DACC3C"/>
              </a:buClr>
              <a:buFont typeface="Wingdings" pitchFamily="2" charset="2"/>
              <a:buChar char="§"/>
              <a:defRPr sz="593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endParaRPr kumimoji="0" lang="en-US" altLang="zh-TW" sz="2400" kern="0" dirty="0" smtClean="0">
              <a:latin typeface="Times New Roman" panose="02020603050405020304" pitchFamily="18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r>
              <a:rPr kumimoji="0" lang="zh-TW" altLang="en-US" sz="2400" kern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英文版本報告的切版，含資料庫的建置</a:t>
            </a:r>
            <a:r>
              <a:rPr kumimoji="0" lang="zh-TW" altLang="en-US" sz="2400" kern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。</a:t>
            </a:r>
            <a:endParaRPr kumimoji="0" lang="en-US" altLang="zh-TW" sz="2400" kern="0" dirty="0" smtClean="0">
              <a:latin typeface="Times New Roman" panose="02020603050405020304" pitchFamily="18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r>
              <a:rPr kumimoji="0" lang="zh-TW" altLang="en-US" sz="2400" kern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資料庫教學。</a:t>
            </a:r>
            <a:endParaRPr kumimoji="0" lang="en-US" altLang="zh-TW" sz="2400" kern="0" dirty="0" smtClean="0">
              <a:latin typeface="Times New Roman" panose="02020603050405020304" pitchFamily="18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endParaRPr kumimoji="0" lang="en-US" altLang="zh-TW" sz="2400" kern="0" dirty="0" smtClean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endParaRPr kumimoji="0" lang="en-US" altLang="zh-TW" sz="2000" kern="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kumimoji="0" lang="en-US" altLang="zh-TW" sz="2000" kern="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kumimoji="0" lang="en-US" altLang="zh-TW" sz="2000" kern="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kumimoji="0" lang="en-US" altLang="zh-TW" sz="2000" kern="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Ø"/>
            </a:pPr>
            <a:endParaRPr kumimoji="0" lang="en-US" altLang="zh-TW" sz="2000" kern="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65226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0085033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2895</TotalTime>
  <Words>140</Words>
  <Application>Microsoft Office PowerPoint</Application>
  <PresentationFormat>寬螢幕</PresentationFormat>
  <Paragraphs>54</Paragraphs>
  <Slides>6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7" baseType="lpstr">
      <vt:lpstr>Helvetica Neue</vt:lpstr>
      <vt:lpstr>ＭＳ Ｐゴシック</vt:lpstr>
      <vt:lpstr>ＭＳ Ｐゴシック</vt:lpstr>
      <vt:lpstr>News Gothic MT</vt:lpstr>
      <vt:lpstr>Nokia Standard Rom</vt:lpstr>
      <vt:lpstr>微軟正黑體</vt:lpstr>
      <vt:lpstr>標楷體</vt:lpstr>
      <vt:lpstr>Arial</vt:lpstr>
      <vt:lpstr>Times New Roman</vt:lpstr>
      <vt:lpstr>Wingdings</vt:lpstr>
      <vt:lpstr>Blank Presentation</vt:lpstr>
      <vt:lpstr>Progress report</vt:lpstr>
      <vt:lpstr>Worklist</vt:lpstr>
      <vt:lpstr>Worklist</vt:lpstr>
      <vt:lpstr>Worklist</vt:lpstr>
      <vt:lpstr>Future work</vt:lpstr>
      <vt:lpstr>PowerPoint 簡報</vt:lpstr>
    </vt:vector>
  </TitlesOfParts>
  <Company>Tribal DDB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hsuan</dc:creator>
  <cp:lastModifiedBy>林偉盟</cp:lastModifiedBy>
  <cp:revision>1078</cp:revision>
  <cp:lastPrinted>2010-10-18T12:26:00Z</cp:lastPrinted>
  <dcterms:created xsi:type="dcterms:W3CDTF">2010-11-08T02:21:01Z</dcterms:created>
  <dcterms:modified xsi:type="dcterms:W3CDTF">2019-12-31T01:15:43Z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000800887a000000000001024100</vt:lpwstr>
  </property>
</Properties>
</file>