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66" r:id="rId4"/>
    <p:sldId id="267" r:id="rId5"/>
    <p:sldId id="268" r:id="rId6"/>
    <p:sldId id="280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B379-B763-4D52-8FF8-CF6C8CC1F6A8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0149-AEE5-4A2F-A5F4-E508B1539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9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7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6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3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6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41827-4C48-4D84-B414-9CCB7200243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232E-F64E-49CC-B40C-8AC9F2CD25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251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procedure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000" y="3705858"/>
            <a:ext cx="3205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of trials = 80 trials × 2 rule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participants = 20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540000"/>
            <a:ext cx="9174363" cy="299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80325" cy="5400000"/>
            <a:chOff x="1487489" y="228831"/>
            <a:chExt cx="7680325" cy="5759450"/>
          </a:xfrm>
        </p:grpSpPr>
        <p:pic>
          <p:nvPicPr>
            <p:cNvPr id="11266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9" y="228832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7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0" y="228831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8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489" y="3108556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651" y="3108555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1181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PO3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PO7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4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78737" cy="5400000"/>
            <a:chOff x="1665404" y="191193"/>
            <a:chExt cx="7678737" cy="5759449"/>
          </a:xfrm>
        </p:grpSpPr>
        <p:pic>
          <p:nvPicPr>
            <p:cNvPr id="12290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404" y="191193"/>
              <a:ext cx="3838575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979" y="191193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404" y="3070917"/>
              <a:ext cx="3838575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2392" y="3070917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" y="0"/>
            <a:ext cx="548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O1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80326" cy="5400000"/>
            <a:chOff x="1523998" y="482135"/>
            <a:chExt cx="7680326" cy="5759454"/>
          </a:xfrm>
        </p:grpSpPr>
        <p:pic>
          <p:nvPicPr>
            <p:cNvPr id="13314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8" y="482137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2" y="482135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3361864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2" y="3361863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5753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0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80324" cy="5400000"/>
            <a:chOff x="1533526" y="670156"/>
            <a:chExt cx="7680324" cy="5762626"/>
          </a:xfrm>
        </p:grpSpPr>
        <p:pic>
          <p:nvPicPr>
            <p:cNvPr id="14338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26" y="670156"/>
              <a:ext cx="3838575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7" y="671744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5114" y="3553057"/>
              <a:ext cx="3838575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1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3688" y="3551469"/>
              <a:ext cx="3840162" cy="288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1181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PO4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PO8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80326" cy="5400000"/>
            <a:chOff x="1523999" y="556952"/>
            <a:chExt cx="7680326" cy="5759452"/>
          </a:xfrm>
        </p:grpSpPr>
        <p:pic>
          <p:nvPicPr>
            <p:cNvPr id="1536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556952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2" y="556952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999" y="3436679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163" y="3436678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1181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O2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7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686676" cy="5759451"/>
            <a:chOff x="1539875" y="676044"/>
            <a:chExt cx="7686676" cy="5759451"/>
          </a:xfrm>
        </p:grpSpPr>
        <p:pic>
          <p:nvPicPr>
            <p:cNvPr id="16386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225" y="676044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89" y="676044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875" y="3555770"/>
              <a:ext cx="3840163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9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388" y="3555769"/>
              <a:ext cx="3840162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5335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0000" y="540000"/>
            <a:ext cx="7680000" cy="5984443"/>
            <a:chOff x="1113905" y="535587"/>
            <a:chExt cx="7680000" cy="598444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905" y="535587"/>
              <a:ext cx="3840000" cy="288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905" y="535587"/>
              <a:ext cx="3840000" cy="288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905" y="3640030"/>
              <a:ext cx="3840000" cy="288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0661" y="3640030"/>
              <a:ext cx="384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46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25201"/>
            <a:ext cx="8689975" cy="5449093"/>
            <a:chOff x="770340" y="492198"/>
            <a:chExt cx="8689975" cy="5449093"/>
          </a:xfrm>
        </p:grpSpPr>
        <p:sp>
          <p:nvSpPr>
            <p:cNvPr id="4" name="文本框 3"/>
            <p:cNvSpPr txBox="1"/>
            <p:nvPr/>
          </p:nvSpPr>
          <p:spPr>
            <a:xfrm>
              <a:off x="770340" y="2339650"/>
              <a:ext cx="8207375" cy="1477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(2):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each trial manner (4s)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time-frequency representation for each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time-frequency power spectrum across trials for each subject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average 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70341" y="492198"/>
              <a:ext cx="8207375" cy="1477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(1):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each trial manner (4s)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each subject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time-frequency representation for averaged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average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70340" y="4187103"/>
              <a:ext cx="8689975" cy="1754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(3):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Merge/Concatenate luminance sequence together across trials, same as EEG signal (&gt;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120s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the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each subject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time-frequency representation for each </a:t>
              </a:r>
              <a:r>
                <a:rPr lang="en-US" altLang="zh-CN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TRF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 average 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0" y="0"/>
            <a:ext cx="381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esponse Function (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3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0" y="0"/>
            <a:ext cx="6227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Topography for 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WM+NWM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alpha-band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文本框 6"/>
          <p:cNvSpPr txBox="1">
            <a:spLocks noChangeArrowheads="1"/>
          </p:cNvSpPr>
          <p:nvPr/>
        </p:nvSpPr>
        <p:spPr bwMode="auto">
          <a:xfrm>
            <a:off x="0" y="5745482"/>
            <a:ext cx="82850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Interest: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Pz</a:t>
            </a:r>
            <a:r>
              <a: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P1,P3,P5,P7</a:t>
            </a:r>
            <a:r>
              <a:rPr lang="en-US" altLang="zh-C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P2,P4,P6,P8</a:t>
            </a:r>
            <a:r>
              <a: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</a:t>
            </a:r>
            <a:r>
              <a:rPr lang="en-US" altLang="zh-C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PO3,PO7</a:t>
            </a:r>
            <a:r>
              <a:rPr lang="en-US" altLang="zh-C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PO4,PO8</a:t>
            </a:r>
            <a:r>
              <a:rPr lang="en-US" altLang="zh-C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Oz; </a:t>
            </a:r>
            <a:r>
              <a:rPr lang="en-US" altLang="zh-CN" sz="16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O1,O2</a:t>
            </a:r>
            <a:endParaRPr lang="en-US" altLang="zh-CN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(Significant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WM+NWM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alpha-band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average of all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0000" y="540000"/>
            <a:ext cx="6231789" cy="5075410"/>
            <a:chOff x="1643698" y="341314"/>
            <a:chExt cx="7200900" cy="5408612"/>
          </a:xfrm>
        </p:grpSpPr>
        <p:pic>
          <p:nvPicPr>
            <p:cNvPr id="4100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698" y="341314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148" y="341314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698" y="3041652"/>
              <a:ext cx="3600450" cy="270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图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148" y="3049588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30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 txBox="1">
            <a:spLocks noChangeArrowheads="1"/>
          </p:cNvSpPr>
          <p:nvPr/>
        </p:nvSpPr>
        <p:spPr bwMode="auto">
          <a:xfrm>
            <a:off x="0" y="0"/>
            <a:ext cx="586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Topography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WM-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NWM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alpha-band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0000" y="540000"/>
            <a:ext cx="6458989" cy="5076000"/>
            <a:chOff x="1541463" y="490538"/>
            <a:chExt cx="7200900" cy="5400674"/>
          </a:xfrm>
        </p:grpSpPr>
        <p:pic>
          <p:nvPicPr>
            <p:cNvPr id="5123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463" y="490539"/>
              <a:ext cx="3600450" cy="270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913" y="490538"/>
              <a:ext cx="3600450" cy="270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463" y="3190875"/>
              <a:ext cx="3600450" cy="270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913" y="3190874"/>
              <a:ext cx="3600450" cy="270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25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0" y="0"/>
            <a:ext cx="4919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(WM-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NWM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alpha-band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in ROI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000" y="540000"/>
            <a:ext cx="9000000" cy="5548935"/>
            <a:chOff x="972588" y="508000"/>
            <a:chExt cx="6613578" cy="5147929"/>
          </a:xfrm>
        </p:grpSpPr>
        <p:pic>
          <p:nvPicPr>
            <p:cNvPr id="6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6" r="7727" b="5710"/>
            <a:stretch/>
          </p:blipFill>
          <p:spPr bwMode="auto">
            <a:xfrm>
              <a:off x="972588" y="508000"/>
              <a:ext cx="6613578" cy="256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5" r="8091" b="5742"/>
            <a:stretch/>
          </p:blipFill>
          <p:spPr bwMode="auto">
            <a:xfrm>
              <a:off x="972588" y="3070127"/>
              <a:ext cx="6613578" cy="2585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09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0" y="0"/>
            <a:ext cx="4919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(WM-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NWM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alpha-band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TRF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 in ROI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0000" y="540000"/>
            <a:ext cx="9000001" cy="5824025"/>
            <a:chOff x="1005840" y="631826"/>
            <a:chExt cx="7428345" cy="5863448"/>
          </a:xfrm>
        </p:grpSpPr>
        <p:pic>
          <p:nvPicPr>
            <p:cNvPr id="6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0" r="8272" b="5769"/>
            <a:stretch/>
          </p:blipFill>
          <p:spPr bwMode="auto">
            <a:xfrm>
              <a:off x="1005840" y="631826"/>
              <a:ext cx="7428345" cy="2944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r="8104" b="6843"/>
            <a:stretch/>
          </p:blipFill>
          <p:spPr bwMode="auto">
            <a:xfrm>
              <a:off x="1005840" y="3576337"/>
              <a:ext cx="7428345" cy="291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6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3"/>
          <p:cNvSpPr txBox="1">
            <a:spLocks noChangeArrowheads="1"/>
          </p:cNvSpPr>
          <p:nvPr/>
        </p:nvSpPr>
        <p:spPr bwMode="auto">
          <a:xfrm>
            <a:off x="0" y="0"/>
            <a:ext cx="820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(subtract the average of three items)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40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41484"/>
              </p:ext>
            </p:extLst>
          </p:nvPr>
        </p:nvGraphicFramePr>
        <p:xfrm>
          <a:off x="360000" y="3528170"/>
          <a:ext cx="471487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工作表" r:id="rId3" imgW="4715007" imgH="1809821" progId="Excel.Sheet.12">
                  <p:embed/>
                </p:oleObj>
              </mc:Choice>
              <mc:Fallback>
                <p:oleObj name="工作表" r:id="rId3" imgW="4715007" imgH="1809821" progId="Excel.Sheet.12">
                  <p:embed/>
                  <p:pic>
                    <p:nvPicPr>
                      <p:cNvPr id="940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00" y="3528170"/>
                        <a:ext cx="4714875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540000"/>
            <a:ext cx="9342571" cy="28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8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0000" y="540000"/>
            <a:ext cx="7531331" cy="5400000"/>
            <a:chOff x="1530348" y="616829"/>
            <a:chExt cx="7681060" cy="5763176"/>
          </a:xfrm>
        </p:grpSpPr>
        <p:pic>
          <p:nvPicPr>
            <p:cNvPr id="1024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348" y="616829"/>
              <a:ext cx="3840528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876" y="616829"/>
              <a:ext cx="3840530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348" y="3500005"/>
              <a:ext cx="3840530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878" y="3498417"/>
              <a:ext cx="3840530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0" y="0"/>
            <a:ext cx="655874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time courses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of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282</Words>
  <Application>Microsoft Office PowerPoint</Application>
  <PresentationFormat>宽屏</PresentationFormat>
  <Paragraphs>34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JXJ</dc:creator>
  <cp:lastModifiedBy>JXJ</cp:lastModifiedBy>
  <cp:revision>17</cp:revision>
  <dcterms:created xsi:type="dcterms:W3CDTF">2019-06-11T03:01:32Z</dcterms:created>
  <dcterms:modified xsi:type="dcterms:W3CDTF">2019-06-11T08:47:19Z</dcterms:modified>
</cp:coreProperties>
</file>