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430000" cy="4572000"/>
  <p:notesSz cx="6858000" cy="9144000"/>
  <p:defaultTextStyle>
    <a:defPPr>
      <a:defRPr lang="en-US"/>
    </a:defPPr>
    <a:lvl1pPr marL="0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40599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811987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217981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162397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2029968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2435962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2841955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3247949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5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92"/>
  </p:normalViewPr>
  <p:slideViewPr>
    <p:cSldViewPr snapToGrid="0" snapToObjects="1" showGuides="1">
      <p:cViewPr varScale="1">
        <p:scale>
          <a:sx n="108" d="100"/>
          <a:sy n="108" d="100"/>
        </p:scale>
        <p:origin x="216" y="576"/>
      </p:cViewPr>
      <p:guideLst>
        <p:guide orient="horz" pos="1455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748242"/>
            <a:ext cx="85725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401359"/>
            <a:ext cx="8572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43417"/>
            <a:ext cx="246459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43417"/>
            <a:ext cx="7250906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139826"/>
            <a:ext cx="985837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059642"/>
            <a:ext cx="985837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217083"/>
            <a:ext cx="48577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217083"/>
            <a:ext cx="48577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43417"/>
            <a:ext cx="985837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120775"/>
            <a:ext cx="48354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670050"/>
            <a:ext cx="483542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120775"/>
            <a:ext cx="485923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670050"/>
            <a:ext cx="4859239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04800"/>
            <a:ext cx="368647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658284"/>
            <a:ext cx="5786438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71600"/>
            <a:ext cx="368647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04800"/>
            <a:ext cx="368647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658284"/>
            <a:ext cx="5786438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71600"/>
            <a:ext cx="368647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43417"/>
            <a:ext cx="985837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217083"/>
            <a:ext cx="985837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C889-95BC-0743-8E88-FCFB3113001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237567"/>
            <a:ext cx="385762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A102-4D8B-4D48-9FAF-EB2B1A8A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CF592-3E29-9444-9D43-B6EC301A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4" y="-5834"/>
            <a:ext cx="10456143" cy="455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B6717-D7B6-054D-9E36-B9883846332A}"/>
              </a:ext>
            </a:extLst>
          </p:cNvPr>
          <p:cNvSpPr txBox="1"/>
          <p:nvPr/>
        </p:nvSpPr>
        <p:spPr>
          <a:xfrm>
            <a:off x="1376362" y="192602"/>
            <a:ext cx="121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5F2D3-7BA7-3A4E-93DA-45FC3BE606FF}"/>
              </a:ext>
            </a:extLst>
          </p:cNvPr>
          <p:cNvSpPr txBox="1"/>
          <p:nvPr/>
        </p:nvSpPr>
        <p:spPr>
          <a:xfrm>
            <a:off x="6600825" y="192602"/>
            <a:ext cx="121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3368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2022-10-04T19:03:24Z</dcterms:created>
  <dcterms:modified xsi:type="dcterms:W3CDTF">2022-10-04T19:06:41Z</dcterms:modified>
</cp:coreProperties>
</file>