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868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6"/>
  </p:normalViewPr>
  <p:slideViewPr>
    <p:cSldViewPr snapToGrid="0" snapToObjects="1" showGuides="1">
      <p:cViewPr varScale="1">
        <p:scale>
          <a:sx n="79" d="100"/>
          <a:sy n="79" d="100"/>
        </p:scale>
        <p:origin x="1936" y="208"/>
      </p:cViewPr>
      <p:guideLst>
        <p:guide orient="horz" pos="2448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272011"/>
            <a:ext cx="7383780" cy="270594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082310"/>
            <a:ext cx="6515100" cy="1876530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413808"/>
            <a:ext cx="1873091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413808"/>
            <a:ext cx="5510689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937705"/>
            <a:ext cx="7492365" cy="323310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5201393"/>
            <a:ext cx="7492365" cy="1700212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2069042"/>
            <a:ext cx="369189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2069042"/>
            <a:ext cx="369189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7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13810"/>
            <a:ext cx="749236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905318"/>
            <a:ext cx="3674923" cy="93376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839085"/>
            <a:ext cx="3674923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905318"/>
            <a:ext cx="3693021" cy="933767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839085"/>
            <a:ext cx="3693021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18160"/>
            <a:ext cx="2801719" cy="181356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119083"/>
            <a:ext cx="4397693" cy="552344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331720"/>
            <a:ext cx="2801719" cy="431980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518160"/>
            <a:ext cx="2801719" cy="181356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119083"/>
            <a:ext cx="4397693" cy="552344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331720"/>
            <a:ext cx="2801719" cy="4319800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413810"/>
            <a:ext cx="749236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2069042"/>
            <a:ext cx="749236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7203865"/>
            <a:ext cx="195453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7C4E-BFB3-0E4B-A5B5-437EB474544C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7203865"/>
            <a:ext cx="293179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7203865"/>
            <a:ext cx="195453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BE00-7592-B24D-807D-F8A56168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79E6-4278-404D-9F89-26EE662E9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41ED8-1D52-2F43-B6AE-8E08E270F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AC820-F6E5-C340-B428-23F09704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27" y="397049"/>
            <a:ext cx="3753664" cy="7370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8F415-8281-F24F-A94B-EF66D713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068" y="397048"/>
            <a:ext cx="3730456" cy="7375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00054-A5BD-7B47-98ED-E560D559A23A}"/>
              </a:ext>
            </a:extLst>
          </p:cNvPr>
          <p:cNvSpPr txBox="1"/>
          <p:nvPr/>
        </p:nvSpPr>
        <p:spPr>
          <a:xfrm>
            <a:off x="1085850" y="17028"/>
            <a:ext cx="124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B88DB-47D1-3C4D-9E38-48C8B7D07943}"/>
              </a:ext>
            </a:extLst>
          </p:cNvPr>
          <p:cNvSpPr txBox="1"/>
          <p:nvPr/>
        </p:nvSpPr>
        <p:spPr>
          <a:xfrm>
            <a:off x="4780408" y="17028"/>
            <a:ext cx="124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12410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10820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2022-07-28T16:02:15Z</cp:lastPrinted>
  <dcterms:created xsi:type="dcterms:W3CDTF">2022-07-28T15:57:04Z</dcterms:created>
  <dcterms:modified xsi:type="dcterms:W3CDTF">2022-08-05T04:17:20Z</dcterms:modified>
</cp:coreProperties>
</file>