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616825" cy="5943600"/>
  <p:notesSz cx="6858000" cy="9144000"/>
  <p:defaultTextStyle>
    <a:defPPr>
      <a:defRPr lang="en-US"/>
    </a:defPPr>
    <a:lvl1pPr marL="0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1pPr>
    <a:lvl2pPr marL="325435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2pPr>
    <a:lvl3pPr marL="650870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3pPr>
    <a:lvl4pPr marL="976305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4pPr>
    <a:lvl5pPr marL="1301740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5pPr>
    <a:lvl6pPr marL="1627175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6pPr>
    <a:lvl7pPr marL="1952610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7pPr>
    <a:lvl8pPr marL="2278045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8pPr>
    <a:lvl9pPr marL="2603480" algn="l" defTabSz="650870" rtl="0" eaLnBrk="1" latinLnBrk="0" hangingPunct="1">
      <a:defRPr sz="12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23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92"/>
  </p:normalViewPr>
  <p:slideViewPr>
    <p:cSldViewPr snapToGrid="0" snapToObjects="1" showGuides="1">
      <p:cViewPr varScale="1">
        <p:scale>
          <a:sx n="104" d="100"/>
          <a:sy n="104" d="100"/>
        </p:scale>
        <p:origin x="392" y="192"/>
      </p:cViewPr>
      <p:guideLst>
        <p:guide orient="horz" pos="1872"/>
        <p:guide pos="23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262" y="972715"/>
            <a:ext cx="6474301" cy="2069253"/>
          </a:xfrm>
        </p:spPr>
        <p:txBody>
          <a:bodyPr anchor="b"/>
          <a:lstStyle>
            <a:lvl1pPr algn="ctr">
              <a:defRPr sz="4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103" y="3121766"/>
            <a:ext cx="5712619" cy="1434994"/>
          </a:xfrm>
        </p:spPr>
        <p:txBody>
          <a:bodyPr/>
          <a:lstStyle>
            <a:lvl1pPr marL="0" indent="0" algn="ctr">
              <a:buNone/>
              <a:defRPr sz="1999"/>
            </a:lvl1pPr>
            <a:lvl2pPr marL="380848" indent="0" algn="ctr">
              <a:buNone/>
              <a:defRPr sz="1666"/>
            </a:lvl2pPr>
            <a:lvl3pPr marL="761695" indent="0" algn="ctr">
              <a:buNone/>
              <a:defRPr sz="1499"/>
            </a:lvl3pPr>
            <a:lvl4pPr marL="1142543" indent="0" algn="ctr">
              <a:buNone/>
              <a:defRPr sz="1333"/>
            </a:lvl4pPr>
            <a:lvl5pPr marL="1523390" indent="0" algn="ctr">
              <a:buNone/>
              <a:defRPr sz="1333"/>
            </a:lvl5pPr>
            <a:lvl6pPr marL="1904238" indent="0" algn="ctr">
              <a:buNone/>
              <a:defRPr sz="1333"/>
            </a:lvl6pPr>
            <a:lvl7pPr marL="2285086" indent="0" algn="ctr">
              <a:buNone/>
              <a:defRPr sz="1333"/>
            </a:lvl7pPr>
            <a:lvl8pPr marL="2665933" indent="0" algn="ctr">
              <a:buNone/>
              <a:defRPr sz="1333"/>
            </a:lvl8pPr>
            <a:lvl9pPr marL="3046781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0791" y="316442"/>
            <a:ext cx="164237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657" y="316442"/>
            <a:ext cx="483192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90" y="1481774"/>
            <a:ext cx="6569512" cy="2472372"/>
          </a:xfrm>
        </p:spPr>
        <p:txBody>
          <a:bodyPr anchor="b"/>
          <a:lstStyle>
            <a:lvl1pPr>
              <a:defRPr sz="4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90" y="3977536"/>
            <a:ext cx="6569512" cy="1300162"/>
          </a:xfrm>
        </p:spPr>
        <p:txBody>
          <a:bodyPr/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380848" indent="0">
              <a:buNone/>
              <a:defRPr sz="1666">
                <a:solidFill>
                  <a:schemeClr val="tx1">
                    <a:tint val="75000"/>
                  </a:schemeClr>
                </a:solidFill>
              </a:defRPr>
            </a:lvl2pPr>
            <a:lvl3pPr marL="76169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14254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39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23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0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593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678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657" y="1582208"/>
            <a:ext cx="3237151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6017" y="1582208"/>
            <a:ext cx="3237151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316443"/>
            <a:ext cx="6569512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650" y="1457008"/>
            <a:ext cx="3222273" cy="714057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80848" indent="0">
              <a:buNone/>
              <a:defRPr sz="1666" b="1"/>
            </a:lvl2pPr>
            <a:lvl3pPr marL="761695" indent="0">
              <a:buNone/>
              <a:defRPr sz="1499" b="1"/>
            </a:lvl3pPr>
            <a:lvl4pPr marL="1142543" indent="0">
              <a:buNone/>
              <a:defRPr sz="1333" b="1"/>
            </a:lvl4pPr>
            <a:lvl5pPr marL="1523390" indent="0">
              <a:buNone/>
              <a:defRPr sz="1333" b="1"/>
            </a:lvl5pPr>
            <a:lvl6pPr marL="1904238" indent="0">
              <a:buNone/>
              <a:defRPr sz="1333" b="1"/>
            </a:lvl6pPr>
            <a:lvl7pPr marL="2285086" indent="0">
              <a:buNone/>
              <a:defRPr sz="1333" b="1"/>
            </a:lvl7pPr>
            <a:lvl8pPr marL="2665933" indent="0">
              <a:buNone/>
              <a:defRPr sz="1333" b="1"/>
            </a:lvl8pPr>
            <a:lvl9pPr marL="3046781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50" y="2171065"/>
            <a:ext cx="322227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018" y="1457008"/>
            <a:ext cx="3238143" cy="714057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380848" indent="0">
              <a:buNone/>
              <a:defRPr sz="1666" b="1"/>
            </a:lvl2pPr>
            <a:lvl3pPr marL="761695" indent="0">
              <a:buNone/>
              <a:defRPr sz="1499" b="1"/>
            </a:lvl3pPr>
            <a:lvl4pPr marL="1142543" indent="0">
              <a:buNone/>
              <a:defRPr sz="1333" b="1"/>
            </a:lvl4pPr>
            <a:lvl5pPr marL="1523390" indent="0">
              <a:buNone/>
              <a:defRPr sz="1333" b="1"/>
            </a:lvl5pPr>
            <a:lvl6pPr marL="1904238" indent="0">
              <a:buNone/>
              <a:defRPr sz="1333" b="1"/>
            </a:lvl6pPr>
            <a:lvl7pPr marL="2285086" indent="0">
              <a:buNone/>
              <a:defRPr sz="1333" b="1"/>
            </a:lvl7pPr>
            <a:lvl8pPr marL="2665933" indent="0">
              <a:buNone/>
              <a:defRPr sz="1333" b="1"/>
            </a:lvl8pPr>
            <a:lvl9pPr marL="3046781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018" y="2171065"/>
            <a:ext cx="323814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396240"/>
            <a:ext cx="2456624" cy="1386840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143" y="855770"/>
            <a:ext cx="3856018" cy="4223808"/>
          </a:xfrm>
        </p:spPr>
        <p:txBody>
          <a:bodyPr/>
          <a:lstStyle>
            <a:lvl1pPr>
              <a:defRPr sz="2666"/>
            </a:lvl1pPr>
            <a:lvl2pPr>
              <a:defRPr sz="2332"/>
            </a:lvl2pPr>
            <a:lvl3pPr>
              <a:defRPr sz="1999"/>
            </a:lvl3pPr>
            <a:lvl4pPr>
              <a:defRPr sz="1666"/>
            </a:lvl4pPr>
            <a:lvl5pPr>
              <a:defRPr sz="1666"/>
            </a:lvl5pPr>
            <a:lvl6pPr>
              <a:defRPr sz="1666"/>
            </a:lvl6pPr>
            <a:lvl7pPr>
              <a:defRPr sz="1666"/>
            </a:lvl7pPr>
            <a:lvl8pPr>
              <a:defRPr sz="1666"/>
            </a:lvl8pPr>
            <a:lvl9pPr>
              <a:defRPr sz="16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649" y="1783080"/>
            <a:ext cx="2456624" cy="3303376"/>
          </a:xfrm>
        </p:spPr>
        <p:txBody>
          <a:bodyPr/>
          <a:lstStyle>
            <a:lvl1pPr marL="0" indent="0">
              <a:buNone/>
              <a:defRPr sz="1333"/>
            </a:lvl1pPr>
            <a:lvl2pPr marL="380848" indent="0">
              <a:buNone/>
              <a:defRPr sz="1166"/>
            </a:lvl2pPr>
            <a:lvl3pPr marL="761695" indent="0">
              <a:buNone/>
              <a:defRPr sz="1000"/>
            </a:lvl3pPr>
            <a:lvl4pPr marL="1142543" indent="0">
              <a:buNone/>
              <a:defRPr sz="833"/>
            </a:lvl4pPr>
            <a:lvl5pPr marL="1523390" indent="0">
              <a:buNone/>
              <a:defRPr sz="833"/>
            </a:lvl5pPr>
            <a:lvl6pPr marL="1904238" indent="0">
              <a:buNone/>
              <a:defRPr sz="833"/>
            </a:lvl6pPr>
            <a:lvl7pPr marL="2285086" indent="0">
              <a:buNone/>
              <a:defRPr sz="833"/>
            </a:lvl7pPr>
            <a:lvl8pPr marL="2665933" indent="0">
              <a:buNone/>
              <a:defRPr sz="833"/>
            </a:lvl8pPr>
            <a:lvl9pPr marL="3046781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396240"/>
            <a:ext cx="2456624" cy="1386840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8143" y="855770"/>
            <a:ext cx="3856018" cy="4223808"/>
          </a:xfrm>
        </p:spPr>
        <p:txBody>
          <a:bodyPr anchor="t"/>
          <a:lstStyle>
            <a:lvl1pPr marL="0" indent="0">
              <a:buNone/>
              <a:defRPr sz="2666"/>
            </a:lvl1pPr>
            <a:lvl2pPr marL="380848" indent="0">
              <a:buNone/>
              <a:defRPr sz="2332"/>
            </a:lvl2pPr>
            <a:lvl3pPr marL="761695" indent="0">
              <a:buNone/>
              <a:defRPr sz="1999"/>
            </a:lvl3pPr>
            <a:lvl4pPr marL="1142543" indent="0">
              <a:buNone/>
              <a:defRPr sz="1666"/>
            </a:lvl4pPr>
            <a:lvl5pPr marL="1523390" indent="0">
              <a:buNone/>
              <a:defRPr sz="1666"/>
            </a:lvl5pPr>
            <a:lvl6pPr marL="1904238" indent="0">
              <a:buNone/>
              <a:defRPr sz="1666"/>
            </a:lvl6pPr>
            <a:lvl7pPr marL="2285086" indent="0">
              <a:buNone/>
              <a:defRPr sz="1666"/>
            </a:lvl7pPr>
            <a:lvl8pPr marL="2665933" indent="0">
              <a:buNone/>
              <a:defRPr sz="1666"/>
            </a:lvl8pPr>
            <a:lvl9pPr marL="3046781" indent="0">
              <a:buNone/>
              <a:defRPr sz="1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649" y="1783080"/>
            <a:ext cx="2456624" cy="3303376"/>
          </a:xfrm>
        </p:spPr>
        <p:txBody>
          <a:bodyPr/>
          <a:lstStyle>
            <a:lvl1pPr marL="0" indent="0">
              <a:buNone/>
              <a:defRPr sz="1333"/>
            </a:lvl1pPr>
            <a:lvl2pPr marL="380848" indent="0">
              <a:buNone/>
              <a:defRPr sz="1166"/>
            </a:lvl2pPr>
            <a:lvl3pPr marL="761695" indent="0">
              <a:buNone/>
              <a:defRPr sz="1000"/>
            </a:lvl3pPr>
            <a:lvl4pPr marL="1142543" indent="0">
              <a:buNone/>
              <a:defRPr sz="833"/>
            </a:lvl4pPr>
            <a:lvl5pPr marL="1523390" indent="0">
              <a:buNone/>
              <a:defRPr sz="833"/>
            </a:lvl5pPr>
            <a:lvl6pPr marL="1904238" indent="0">
              <a:buNone/>
              <a:defRPr sz="833"/>
            </a:lvl6pPr>
            <a:lvl7pPr marL="2285086" indent="0">
              <a:buNone/>
              <a:defRPr sz="833"/>
            </a:lvl7pPr>
            <a:lvl8pPr marL="2665933" indent="0">
              <a:buNone/>
              <a:defRPr sz="833"/>
            </a:lvl8pPr>
            <a:lvl9pPr marL="3046781" indent="0">
              <a:buNone/>
              <a:defRPr sz="8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657" y="316443"/>
            <a:ext cx="6569512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657" y="1582208"/>
            <a:ext cx="6569512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657" y="5508838"/>
            <a:ext cx="171378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B621-AC5A-8E4D-AF07-2439B5D51385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3074" y="5508838"/>
            <a:ext cx="2570678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9382" y="5508838"/>
            <a:ext cx="1713786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DB2F-F789-6347-837B-6B5E066E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695" rtl="0" eaLnBrk="1" latinLnBrk="0" hangingPunct="1">
        <a:lnSpc>
          <a:spcPct val="90000"/>
        </a:lnSpc>
        <a:spcBef>
          <a:spcPct val="0"/>
        </a:spcBef>
        <a:buNone/>
        <a:defRPr sz="3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24" indent="-190424" algn="l" defTabSz="761695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1pPr>
      <a:lvl2pPr marL="571271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952119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3pPr>
      <a:lvl4pPr marL="1332967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4pPr>
      <a:lvl5pPr marL="1713814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5pPr>
      <a:lvl6pPr marL="2094662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475509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856357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3237205" indent="-190424" algn="l" defTabSz="76169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1pPr>
      <a:lvl2pPr marL="380848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2pPr>
      <a:lvl3pPr marL="761695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42543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4pPr>
      <a:lvl5pPr marL="1523390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5pPr>
      <a:lvl6pPr marL="1904238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85086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665933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algn="l" defTabSz="761695" rtl="0" eaLnBrk="1" latinLnBrk="0" hangingPunct="1"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99C66-D25C-B546-BE62-B4283440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" b="1571"/>
          <a:stretch/>
        </p:blipFill>
        <p:spPr>
          <a:xfrm>
            <a:off x="632726" y="10082"/>
            <a:ext cx="6163491" cy="59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0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2022-10-06T20:33:12Z</dcterms:created>
  <dcterms:modified xsi:type="dcterms:W3CDTF">2022-10-06T20:35:02Z</dcterms:modified>
</cp:coreProperties>
</file>