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5"/>
  </p:normalViewPr>
  <p:slideViewPr>
    <p:cSldViewPr snapToGrid="0" snapToObjects="1" showGuides="1">
      <p:cViewPr varScale="1">
        <p:scale>
          <a:sx n="70" d="100"/>
          <a:sy n="70" d="100"/>
        </p:scale>
        <p:origin x="192" y="696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E570-E58A-054E-90B2-5D05BFEE58F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CE4-7ED0-E84A-81AD-1C38EFA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092B5-8F9E-6F4B-AE97-C47703229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r="18247" b="23419"/>
          <a:stretch/>
        </p:blipFill>
        <p:spPr>
          <a:xfrm>
            <a:off x="2442248" y="27206"/>
            <a:ext cx="3784439" cy="3071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4C59C-7EB8-D349-B8E0-C5F9B0190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6" r="12751" b="26918"/>
          <a:stretch/>
        </p:blipFill>
        <p:spPr>
          <a:xfrm>
            <a:off x="731521" y="3099039"/>
            <a:ext cx="3802769" cy="2766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C73D3-B006-264E-AE84-ABB551F93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1" r="18147" b="24661"/>
          <a:stretch/>
        </p:blipFill>
        <p:spPr>
          <a:xfrm>
            <a:off x="7903202" y="3150101"/>
            <a:ext cx="3639875" cy="276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FB798-8C9C-124D-8A12-C323D99817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57" r="25850" b="33630"/>
          <a:stretch/>
        </p:blipFill>
        <p:spPr>
          <a:xfrm>
            <a:off x="6205729" y="112147"/>
            <a:ext cx="2934089" cy="2883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F2E22-B107-AC4E-A0E7-7B07D2ED0A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76" r="13145" b="25972"/>
          <a:stretch/>
        </p:blipFill>
        <p:spPr>
          <a:xfrm>
            <a:off x="4476889" y="3080574"/>
            <a:ext cx="3559856" cy="28210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119289-D230-0F4E-9874-857BD5BCBFAD}"/>
              </a:ext>
            </a:extLst>
          </p:cNvPr>
          <p:cNvSpPr txBox="1"/>
          <p:nvPr/>
        </p:nvSpPr>
        <p:spPr>
          <a:xfrm>
            <a:off x="4090936" y="278082"/>
            <a:ext cx="139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Nitta (1977)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772CC-0243-E848-9228-5B10F3D0A3EB}"/>
              </a:ext>
            </a:extLst>
          </p:cNvPr>
          <p:cNvSpPr txBox="1"/>
          <p:nvPr/>
        </p:nvSpPr>
        <p:spPr>
          <a:xfrm>
            <a:off x="7220448" y="266614"/>
            <a:ext cx="139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77845-19F9-4149-A866-723F4264EAF6}"/>
              </a:ext>
            </a:extLst>
          </p:cNvPr>
          <p:cNvSpPr txBox="1"/>
          <p:nvPr/>
        </p:nvSpPr>
        <p:spPr>
          <a:xfrm>
            <a:off x="2015590" y="3200432"/>
            <a:ext cx="2411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Ogura et al. (1979)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ADC11-7B11-CE4B-AE36-1A4BA648BCC4}"/>
              </a:ext>
            </a:extLst>
          </p:cNvPr>
          <p:cNvSpPr txBox="1"/>
          <p:nvPr/>
        </p:nvSpPr>
        <p:spPr>
          <a:xfrm>
            <a:off x="5537764" y="3200432"/>
            <a:ext cx="256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Albright et al. (1979)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8C6FC-E0E0-9D42-B666-0676F2D1264A}"/>
              </a:ext>
            </a:extLst>
          </p:cNvPr>
          <p:cNvSpPr txBox="1"/>
          <p:nvPr/>
        </p:nvSpPr>
        <p:spPr>
          <a:xfrm>
            <a:off x="9360957" y="3168283"/>
            <a:ext cx="204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Ogura et al. (1979)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EFB74-953B-F64D-9E2E-FC4BA46DA6EE}"/>
              </a:ext>
            </a:extLst>
          </p:cNvPr>
          <p:cNvSpPr txBox="1"/>
          <p:nvPr/>
        </p:nvSpPr>
        <p:spPr>
          <a:xfrm>
            <a:off x="2342248" y="154971"/>
            <a:ext cx="9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D077C-B538-1245-A227-D7AFCCD52248}"/>
              </a:ext>
            </a:extLst>
          </p:cNvPr>
          <p:cNvSpPr txBox="1"/>
          <p:nvPr/>
        </p:nvSpPr>
        <p:spPr>
          <a:xfrm>
            <a:off x="5864515" y="158733"/>
            <a:ext cx="9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6FCC6-D80A-1040-BB0B-02AE490F5077}"/>
              </a:ext>
            </a:extLst>
          </p:cNvPr>
          <p:cNvSpPr txBox="1"/>
          <p:nvPr/>
        </p:nvSpPr>
        <p:spPr>
          <a:xfrm>
            <a:off x="724574" y="2934455"/>
            <a:ext cx="9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288D2-0237-4B4A-A587-5BD7DFCC7D06}"/>
              </a:ext>
            </a:extLst>
          </p:cNvPr>
          <p:cNvSpPr txBox="1"/>
          <p:nvPr/>
        </p:nvSpPr>
        <p:spPr>
          <a:xfrm>
            <a:off x="4447841" y="2992034"/>
            <a:ext cx="9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077F3-C102-5F41-8981-1F4E8001FBC8}"/>
              </a:ext>
            </a:extLst>
          </p:cNvPr>
          <p:cNvSpPr txBox="1"/>
          <p:nvPr/>
        </p:nvSpPr>
        <p:spPr>
          <a:xfrm>
            <a:off x="7919833" y="2992034"/>
            <a:ext cx="92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64368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2022-10-05T15:50:06Z</cp:lastPrinted>
  <dcterms:created xsi:type="dcterms:W3CDTF">2022-10-05T15:38:40Z</dcterms:created>
  <dcterms:modified xsi:type="dcterms:W3CDTF">2022-10-05T16:05:02Z</dcterms:modified>
</cp:coreProperties>
</file>