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9" r:id="rId2"/>
    <p:sldId id="350" r:id="rId3"/>
    <p:sldId id="351" r:id="rId4"/>
    <p:sldId id="353" r:id="rId5"/>
    <p:sldId id="355" r:id="rId6"/>
    <p:sldId id="356" r:id="rId7"/>
    <p:sldId id="3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F62B7-E769-48B8-9B97-018D7FE90308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87EB-90AF-4338-844D-E7D425C0C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FF265-43D8-452B-85EF-6BE2FF05CB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48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FF265-43D8-452B-85EF-6BE2FF05CB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7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FF265-43D8-452B-85EF-6BE2FF05CB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82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F265-43D8-452B-85EF-6BE2FF05CB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4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FF265-43D8-452B-85EF-6BE2FF05CB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FF265-43D8-452B-85EF-6BE2FF05CB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18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FF265-43D8-452B-85EF-6BE2FF05CB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6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4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803C89-E78D-AA96-F2B7-BD5DB2563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0"/>
            <a:ext cx="6618515" cy="696686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44963A6-E00B-A7AB-0194-6C75C467982B}"/>
              </a:ext>
            </a:extLst>
          </p:cNvPr>
          <p:cNvSpPr/>
          <p:nvPr userDrawn="1"/>
        </p:nvSpPr>
        <p:spPr>
          <a:xfrm>
            <a:off x="0" y="5278926"/>
            <a:ext cx="12192000" cy="1579074"/>
          </a:xfrm>
          <a:custGeom>
            <a:avLst/>
            <a:gdLst>
              <a:gd name="connsiteX0" fmla="*/ 12109450 w 24072850"/>
              <a:gd name="connsiteY0" fmla="*/ 2749550 h 3117850"/>
              <a:gd name="connsiteX1" fmla="*/ 12039600 w 24072850"/>
              <a:gd name="connsiteY1" fmla="*/ 2736850 h 3117850"/>
              <a:gd name="connsiteX2" fmla="*/ 12192000 w 24072850"/>
              <a:gd name="connsiteY2" fmla="*/ 2749550 h 3117850"/>
              <a:gd name="connsiteX3" fmla="*/ 12109450 w 24072850"/>
              <a:gd name="connsiteY3" fmla="*/ 2749550 h 3117850"/>
              <a:gd name="connsiteX4" fmla="*/ 12750800 w 24072850"/>
              <a:gd name="connsiteY4" fmla="*/ 2736850 h 3117850"/>
              <a:gd name="connsiteX5" fmla="*/ 12674600 w 24072850"/>
              <a:gd name="connsiteY5" fmla="*/ 2730500 h 3117850"/>
              <a:gd name="connsiteX6" fmla="*/ 12649200 w 24072850"/>
              <a:gd name="connsiteY6" fmla="*/ 2755900 h 3117850"/>
              <a:gd name="connsiteX7" fmla="*/ 12528550 w 24072850"/>
              <a:gd name="connsiteY7" fmla="*/ 2749550 h 3117850"/>
              <a:gd name="connsiteX8" fmla="*/ 12642850 w 24072850"/>
              <a:gd name="connsiteY8" fmla="*/ 2603500 h 3117850"/>
              <a:gd name="connsiteX9" fmla="*/ 12750800 w 24072850"/>
              <a:gd name="connsiteY9" fmla="*/ 2736850 h 3117850"/>
              <a:gd name="connsiteX10" fmla="*/ 12420600 w 24072850"/>
              <a:gd name="connsiteY10" fmla="*/ 2730500 h 3117850"/>
              <a:gd name="connsiteX11" fmla="*/ 12376150 w 24072850"/>
              <a:gd name="connsiteY11" fmla="*/ 2616200 h 3117850"/>
              <a:gd name="connsiteX12" fmla="*/ 12382500 w 24072850"/>
              <a:gd name="connsiteY12" fmla="*/ 2603500 h 3117850"/>
              <a:gd name="connsiteX13" fmla="*/ 12420600 w 24072850"/>
              <a:gd name="connsiteY13" fmla="*/ 2609850 h 3117850"/>
              <a:gd name="connsiteX14" fmla="*/ 12420600 w 24072850"/>
              <a:gd name="connsiteY14" fmla="*/ 2730500 h 3117850"/>
              <a:gd name="connsiteX15" fmla="*/ 12420600 w 24072850"/>
              <a:gd name="connsiteY15" fmla="*/ 2451100 h 3117850"/>
              <a:gd name="connsiteX16" fmla="*/ 12414250 w 24072850"/>
              <a:gd name="connsiteY16" fmla="*/ 2559050 h 3117850"/>
              <a:gd name="connsiteX17" fmla="*/ 12388850 w 24072850"/>
              <a:gd name="connsiteY17" fmla="*/ 2559050 h 3117850"/>
              <a:gd name="connsiteX18" fmla="*/ 12376150 w 24072850"/>
              <a:gd name="connsiteY18" fmla="*/ 2546350 h 3117850"/>
              <a:gd name="connsiteX19" fmla="*/ 12401550 w 24072850"/>
              <a:gd name="connsiteY19" fmla="*/ 2444750 h 3117850"/>
              <a:gd name="connsiteX20" fmla="*/ 12420600 w 24072850"/>
              <a:gd name="connsiteY20" fmla="*/ 2451100 h 3117850"/>
              <a:gd name="connsiteX21" fmla="*/ 12617450 w 24072850"/>
              <a:gd name="connsiteY21" fmla="*/ 2559050 h 3117850"/>
              <a:gd name="connsiteX22" fmla="*/ 12522200 w 24072850"/>
              <a:gd name="connsiteY22" fmla="*/ 2667000 h 3117850"/>
              <a:gd name="connsiteX23" fmla="*/ 12528550 w 24072850"/>
              <a:gd name="connsiteY23" fmla="*/ 2432050 h 3117850"/>
              <a:gd name="connsiteX24" fmla="*/ 12617450 w 24072850"/>
              <a:gd name="connsiteY24" fmla="*/ 2559050 h 3117850"/>
              <a:gd name="connsiteX25" fmla="*/ 12426950 w 24072850"/>
              <a:gd name="connsiteY25" fmla="*/ 2025650 h 3117850"/>
              <a:gd name="connsiteX26" fmla="*/ 12420600 w 24072850"/>
              <a:gd name="connsiteY26" fmla="*/ 2057400 h 3117850"/>
              <a:gd name="connsiteX27" fmla="*/ 12388850 w 24072850"/>
              <a:gd name="connsiteY27" fmla="*/ 2057400 h 3117850"/>
              <a:gd name="connsiteX28" fmla="*/ 12388850 w 24072850"/>
              <a:gd name="connsiteY28" fmla="*/ 1987550 h 3117850"/>
              <a:gd name="connsiteX29" fmla="*/ 12426950 w 24072850"/>
              <a:gd name="connsiteY29" fmla="*/ 2025650 h 3117850"/>
              <a:gd name="connsiteX30" fmla="*/ 17576800 w 24072850"/>
              <a:gd name="connsiteY30" fmla="*/ 1866900 h 3117850"/>
              <a:gd name="connsiteX31" fmla="*/ 17570450 w 24072850"/>
              <a:gd name="connsiteY31" fmla="*/ 1835150 h 3117850"/>
              <a:gd name="connsiteX32" fmla="*/ 17589500 w 24072850"/>
              <a:gd name="connsiteY32" fmla="*/ 1854200 h 3117850"/>
              <a:gd name="connsiteX33" fmla="*/ 17576800 w 24072850"/>
              <a:gd name="connsiteY33" fmla="*/ 1866900 h 3117850"/>
              <a:gd name="connsiteX34" fmla="*/ 12426950 w 24072850"/>
              <a:gd name="connsiteY34" fmla="*/ 1879600 h 3117850"/>
              <a:gd name="connsiteX35" fmla="*/ 12388850 w 24072850"/>
              <a:gd name="connsiteY35" fmla="*/ 1930400 h 3117850"/>
              <a:gd name="connsiteX36" fmla="*/ 12388850 w 24072850"/>
              <a:gd name="connsiteY36" fmla="*/ 1828800 h 3117850"/>
              <a:gd name="connsiteX37" fmla="*/ 12426950 w 24072850"/>
              <a:gd name="connsiteY37" fmla="*/ 1879600 h 3117850"/>
              <a:gd name="connsiteX38" fmla="*/ 17595850 w 24072850"/>
              <a:gd name="connsiteY38" fmla="*/ 1866900 h 3117850"/>
              <a:gd name="connsiteX39" fmla="*/ 17576800 w 24072850"/>
              <a:gd name="connsiteY39" fmla="*/ 1892300 h 3117850"/>
              <a:gd name="connsiteX40" fmla="*/ 17557750 w 24072850"/>
              <a:gd name="connsiteY40" fmla="*/ 1847850 h 3117850"/>
              <a:gd name="connsiteX41" fmla="*/ 17570450 w 24072850"/>
              <a:gd name="connsiteY41" fmla="*/ 1809750 h 3117850"/>
              <a:gd name="connsiteX42" fmla="*/ 17557750 w 24072850"/>
              <a:gd name="connsiteY42" fmla="*/ 1797050 h 3117850"/>
              <a:gd name="connsiteX43" fmla="*/ 17557750 w 24072850"/>
              <a:gd name="connsiteY43" fmla="*/ 1778000 h 3117850"/>
              <a:gd name="connsiteX44" fmla="*/ 17576800 w 24072850"/>
              <a:gd name="connsiteY44" fmla="*/ 1797050 h 3117850"/>
              <a:gd name="connsiteX45" fmla="*/ 17595850 w 24072850"/>
              <a:gd name="connsiteY45" fmla="*/ 1771650 h 3117850"/>
              <a:gd name="connsiteX46" fmla="*/ 17595850 w 24072850"/>
              <a:gd name="connsiteY46" fmla="*/ 1866900 h 3117850"/>
              <a:gd name="connsiteX47" fmla="*/ 12426950 w 24072850"/>
              <a:gd name="connsiteY47" fmla="*/ 1727200 h 3117850"/>
              <a:gd name="connsiteX48" fmla="*/ 12388850 w 24072850"/>
              <a:gd name="connsiteY48" fmla="*/ 1778000 h 3117850"/>
              <a:gd name="connsiteX49" fmla="*/ 12388850 w 24072850"/>
              <a:gd name="connsiteY49" fmla="*/ 1689100 h 3117850"/>
              <a:gd name="connsiteX50" fmla="*/ 12426950 w 24072850"/>
              <a:gd name="connsiteY50" fmla="*/ 1727200 h 3117850"/>
              <a:gd name="connsiteX51" fmla="*/ 15011400 w 24072850"/>
              <a:gd name="connsiteY51" fmla="*/ 1708150 h 3117850"/>
              <a:gd name="connsiteX52" fmla="*/ 15011400 w 24072850"/>
              <a:gd name="connsiteY52" fmla="*/ 1682750 h 3117850"/>
              <a:gd name="connsiteX53" fmla="*/ 15011400 w 24072850"/>
              <a:gd name="connsiteY53" fmla="*/ 1708150 h 3117850"/>
              <a:gd name="connsiteX54" fmla="*/ 15303500 w 24072850"/>
              <a:gd name="connsiteY54" fmla="*/ 1708150 h 3117850"/>
              <a:gd name="connsiteX55" fmla="*/ 15303500 w 24072850"/>
              <a:gd name="connsiteY55" fmla="*/ 1612900 h 3117850"/>
              <a:gd name="connsiteX56" fmla="*/ 15303500 w 24072850"/>
              <a:gd name="connsiteY56" fmla="*/ 1708150 h 3117850"/>
              <a:gd name="connsiteX57" fmla="*/ 15011400 w 24072850"/>
              <a:gd name="connsiteY57" fmla="*/ 1651000 h 3117850"/>
              <a:gd name="connsiteX58" fmla="*/ 15011400 w 24072850"/>
              <a:gd name="connsiteY58" fmla="*/ 1606550 h 3117850"/>
              <a:gd name="connsiteX59" fmla="*/ 15011400 w 24072850"/>
              <a:gd name="connsiteY59" fmla="*/ 1651000 h 3117850"/>
              <a:gd name="connsiteX60" fmla="*/ 12426950 w 24072850"/>
              <a:gd name="connsiteY60" fmla="*/ 1587500 h 3117850"/>
              <a:gd name="connsiteX61" fmla="*/ 12388850 w 24072850"/>
              <a:gd name="connsiteY61" fmla="*/ 1631950 h 3117850"/>
              <a:gd name="connsiteX62" fmla="*/ 12388850 w 24072850"/>
              <a:gd name="connsiteY62" fmla="*/ 1543050 h 3117850"/>
              <a:gd name="connsiteX63" fmla="*/ 12426950 w 24072850"/>
              <a:gd name="connsiteY63" fmla="*/ 1587500 h 3117850"/>
              <a:gd name="connsiteX64" fmla="*/ 12426950 w 24072850"/>
              <a:gd name="connsiteY64" fmla="*/ 1454150 h 3117850"/>
              <a:gd name="connsiteX65" fmla="*/ 12388850 w 24072850"/>
              <a:gd name="connsiteY65" fmla="*/ 1492250 h 3117850"/>
              <a:gd name="connsiteX66" fmla="*/ 12395200 w 24072850"/>
              <a:gd name="connsiteY66" fmla="*/ 1416050 h 3117850"/>
              <a:gd name="connsiteX67" fmla="*/ 12426950 w 24072850"/>
              <a:gd name="connsiteY67" fmla="*/ 1454150 h 3117850"/>
              <a:gd name="connsiteX68" fmla="*/ 12426950 w 24072850"/>
              <a:gd name="connsiteY68" fmla="*/ 1282700 h 3117850"/>
              <a:gd name="connsiteX69" fmla="*/ 12433300 w 24072850"/>
              <a:gd name="connsiteY69" fmla="*/ 1314450 h 3117850"/>
              <a:gd name="connsiteX70" fmla="*/ 12395200 w 24072850"/>
              <a:gd name="connsiteY70" fmla="*/ 1365250 h 3117850"/>
              <a:gd name="connsiteX71" fmla="*/ 12395200 w 24072850"/>
              <a:gd name="connsiteY71" fmla="*/ 1282700 h 3117850"/>
              <a:gd name="connsiteX72" fmla="*/ 12426950 w 24072850"/>
              <a:gd name="connsiteY72" fmla="*/ 1282700 h 3117850"/>
              <a:gd name="connsiteX73" fmla="*/ 21869400 w 24072850"/>
              <a:gd name="connsiteY73" fmla="*/ 209550 h 3117850"/>
              <a:gd name="connsiteX74" fmla="*/ 21818600 w 24072850"/>
              <a:gd name="connsiteY74" fmla="*/ 387350 h 3117850"/>
              <a:gd name="connsiteX75" fmla="*/ 21786850 w 24072850"/>
              <a:gd name="connsiteY75" fmla="*/ 393700 h 3117850"/>
              <a:gd name="connsiteX76" fmla="*/ 21532850 w 24072850"/>
              <a:gd name="connsiteY76" fmla="*/ 387350 h 3117850"/>
              <a:gd name="connsiteX77" fmla="*/ 21501100 w 24072850"/>
              <a:gd name="connsiteY77" fmla="*/ 196850 h 3117850"/>
              <a:gd name="connsiteX78" fmla="*/ 21863050 w 24072850"/>
              <a:gd name="connsiteY78" fmla="*/ 196850 h 3117850"/>
              <a:gd name="connsiteX79" fmla="*/ 21869400 w 24072850"/>
              <a:gd name="connsiteY79" fmla="*/ 209550 h 3117850"/>
              <a:gd name="connsiteX80" fmla="*/ 12458700 w 24072850"/>
              <a:gd name="connsiteY80" fmla="*/ 6350 h 3117850"/>
              <a:gd name="connsiteX81" fmla="*/ 12452350 w 24072850"/>
              <a:gd name="connsiteY81" fmla="*/ 247650 h 3117850"/>
              <a:gd name="connsiteX82" fmla="*/ 12452350 w 24072850"/>
              <a:gd name="connsiteY82" fmla="*/ 285750 h 3117850"/>
              <a:gd name="connsiteX83" fmla="*/ 12471400 w 24072850"/>
              <a:gd name="connsiteY83" fmla="*/ 304800 h 3117850"/>
              <a:gd name="connsiteX84" fmla="*/ 12458700 w 24072850"/>
              <a:gd name="connsiteY84" fmla="*/ 317500 h 3117850"/>
              <a:gd name="connsiteX85" fmla="*/ 12458700 w 24072850"/>
              <a:gd name="connsiteY85" fmla="*/ 457200 h 3117850"/>
              <a:gd name="connsiteX86" fmla="*/ 12484100 w 24072850"/>
              <a:gd name="connsiteY86" fmla="*/ 476250 h 3117850"/>
              <a:gd name="connsiteX87" fmla="*/ 12465050 w 24072850"/>
              <a:gd name="connsiteY87" fmla="*/ 609600 h 3117850"/>
              <a:gd name="connsiteX88" fmla="*/ 12496800 w 24072850"/>
              <a:gd name="connsiteY88" fmla="*/ 641350 h 3117850"/>
              <a:gd name="connsiteX89" fmla="*/ 12509500 w 24072850"/>
              <a:gd name="connsiteY89" fmla="*/ 692150 h 3117850"/>
              <a:gd name="connsiteX90" fmla="*/ 12484100 w 24072850"/>
              <a:gd name="connsiteY90" fmla="*/ 730250 h 3117850"/>
              <a:gd name="connsiteX91" fmla="*/ 12484100 w 24072850"/>
              <a:gd name="connsiteY91" fmla="*/ 863600 h 3117850"/>
              <a:gd name="connsiteX92" fmla="*/ 12503150 w 24072850"/>
              <a:gd name="connsiteY92" fmla="*/ 889000 h 3117850"/>
              <a:gd name="connsiteX93" fmla="*/ 12484100 w 24072850"/>
              <a:gd name="connsiteY93" fmla="*/ 920750 h 3117850"/>
              <a:gd name="connsiteX94" fmla="*/ 12636500 w 24072850"/>
              <a:gd name="connsiteY94" fmla="*/ 1117600 h 3117850"/>
              <a:gd name="connsiteX95" fmla="*/ 12630150 w 24072850"/>
              <a:gd name="connsiteY95" fmla="*/ 1149350 h 3117850"/>
              <a:gd name="connsiteX96" fmla="*/ 12528550 w 24072850"/>
              <a:gd name="connsiteY96" fmla="*/ 1263650 h 3117850"/>
              <a:gd name="connsiteX97" fmla="*/ 12522200 w 24072850"/>
              <a:gd name="connsiteY97" fmla="*/ 1333500 h 3117850"/>
              <a:gd name="connsiteX98" fmla="*/ 12522200 w 24072850"/>
              <a:gd name="connsiteY98" fmla="*/ 2101850 h 3117850"/>
              <a:gd name="connsiteX99" fmla="*/ 12655550 w 24072850"/>
              <a:gd name="connsiteY99" fmla="*/ 2266950 h 3117850"/>
              <a:gd name="connsiteX100" fmla="*/ 12585700 w 24072850"/>
              <a:gd name="connsiteY100" fmla="*/ 2400300 h 3117850"/>
              <a:gd name="connsiteX101" fmla="*/ 12833350 w 24072850"/>
              <a:gd name="connsiteY101" fmla="*/ 2749550 h 3117850"/>
              <a:gd name="connsiteX102" fmla="*/ 12896850 w 24072850"/>
              <a:gd name="connsiteY102" fmla="*/ 2749550 h 3117850"/>
              <a:gd name="connsiteX103" fmla="*/ 12928600 w 24072850"/>
              <a:gd name="connsiteY103" fmla="*/ 2622550 h 3117850"/>
              <a:gd name="connsiteX104" fmla="*/ 13112750 w 24072850"/>
              <a:gd name="connsiteY104" fmla="*/ 2622550 h 3117850"/>
              <a:gd name="connsiteX105" fmla="*/ 13138150 w 24072850"/>
              <a:gd name="connsiteY105" fmla="*/ 2660650 h 3117850"/>
              <a:gd name="connsiteX106" fmla="*/ 13519150 w 24072850"/>
              <a:gd name="connsiteY106" fmla="*/ 2660650 h 3117850"/>
              <a:gd name="connsiteX107" fmla="*/ 13519150 w 24072850"/>
              <a:gd name="connsiteY107" fmla="*/ 2463800 h 3117850"/>
              <a:gd name="connsiteX108" fmla="*/ 12890500 w 24072850"/>
              <a:gd name="connsiteY108" fmla="*/ 2222500 h 3117850"/>
              <a:gd name="connsiteX109" fmla="*/ 12915900 w 24072850"/>
              <a:gd name="connsiteY109" fmla="*/ 2209800 h 3117850"/>
              <a:gd name="connsiteX110" fmla="*/ 13271500 w 24072850"/>
              <a:gd name="connsiteY110" fmla="*/ 2216150 h 3117850"/>
              <a:gd name="connsiteX111" fmla="*/ 13373100 w 24072850"/>
              <a:gd name="connsiteY111" fmla="*/ 2228850 h 3117850"/>
              <a:gd name="connsiteX112" fmla="*/ 14446250 w 24072850"/>
              <a:gd name="connsiteY112" fmla="*/ 2235200 h 3117850"/>
              <a:gd name="connsiteX113" fmla="*/ 14471650 w 24072850"/>
              <a:gd name="connsiteY113" fmla="*/ 2222500 h 3117850"/>
              <a:gd name="connsiteX114" fmla="*/ 14852650 w 24072850"/>
              <a:gd name="connsiteY114" fmla="*/ 2222500 h 3117850"/>
              <a:gd name="connsiteX115" fmla="*/ 14852650 w 24072850"/>
              <a:gd name="connsiteY115" fmla="*/ 2241550 h 3117850"/>
              <a:gd name="connsiteX116" fmla="*/ 14712950 w 24072850"/>
              <a:gd name="connsiteY116" fmla="*/ 2311400 h 3117850"/>
              <a:gd name="connsiteX117" fmla="*/ 14249400 w 24072850"/>
              <a:gd name="connsiteY117" fmla="*/ 2463800 h 3117850"/>
              <a:gd name="connsiteX118" fmla="*/ 14236700 w 24072850"/>
              <a:gd name="connsiteY118" fmla="*/ 2514600 h 3117850"/>
              <a:gd name="connsiteX119" fmla="*/ 14249400 w 24072850"/>
              <a:gd name="connsiteY119" fmla="*/ 2565400 h 3117850"/>
              <a:gd name="connsiteX120" fmla="*/ 14763750 w 24072850"/>
              <a:gd name="connsiteY120" fmla="*/ 2565400 h 3117850"/>
              <a:gd name="connsiteX121" fmla="*/ 14763750 w 24072850"/>
              <a:gd name="connsiteY121" fmla="*/ 2635250 h 3117850"/>
              <a:gd name="connsiteX122" fmla="*/ 14890750 w 24072850"/>
              <a:gd name="connsiteY122" fmla="*/ 2635250 h 3117850"/>
              <a:gd name="connsiteX123" fmla="*/ 14941550 w 24072850"/>
              <a:gd name="connsiteY123" fmla="*/ 2540000 h 3117850"/>
              <a:gd name="connsiteX124" fmla="*/ 14941550 w 24072850"/>
              <a:gd name="connsiteY124" fmla="*/ 1949450 h 3117850"/>
              <a:gd name="connsiteX125" fmla="*/ 14973300 w 24072850"/>
              <a:gd name="connsiteY125" fmla="*/ 1905000 h 3117850"/>
              <a:gd name="connsiteX126" fmla="*/ 14973300 w 24072850"/>
              <a:gd name="connsiteY126" fmla="*/ 1790700 h 3117850"/>
              <a:gd name="connsiteX127" fmla="*/ 14986000 w 24072850"/>
              <a:gd name="connsiteY127" fmla="*/ 1733550 h 3117850"/>
              <a:gd name="connsiteX128" fmla="*/ 15036800 w 24072850"/>
              <a:gd name="connsiteY128" fmla="*/ 1733550 h 3117850"/>
              <a:gd name="connsiteX129" fmla="*/ 15043150 w 24072850"/>
              <a:gd name="connsiteY129" fmla="*/ 1784350 h 3117850"/>
              <a:gd name="connsiteX130" fmla="*/ 15252700 w 24072850"/>
              <a:gd name="connsiteY130" fmla="*/ 1784350 h 3117850"/>
              <a:gd name="connsiteX131" fmla="*/ 15265400 w 24072850"/>
              <a:gd name="connsiteY131" fmla="*/ 1739900 h 3117850"/>
              <a:gd name="connsiteX132" fmla="*/ 15303500 w 24072850"/>
              <a:gd name="connsiteY132" fmla="*/ 1733550 h 3117850"/>
              <a:gd name="connsiteX133" fmla="*/ 15316200 w 24072850"/>
              <a:gd name="connsiteY133" fmla="*/ 1739900 h 3117850"/>
              <a:gd name="connsiteX134" fmla="*/ 15335250 w 24072850"/>
              <a:gd name="connsiteY134" fmla="*/ 1803400 h 3117850"/>
              <a:gd name="connsiteX135" fmla="*/ 15328900 w 24072850"/>
              <a:gd name="connsiteY135" fmla="*/ 1924050 h 3117850"/>
              <a:gd name="connsiteX136" fmla="*/ 15354300 w 24072850"/>
              <a:gd name="connsiteY136" fmla="*/ 1949450 h 3117850"/>
              <a:gd name="connsiteX137" fmla="*/ 15360650 w 24072850"/>
              <a:gd name="connsiteY137" fmla="*/ 2012950 h 3117850"/>
              <a:gd name="connsiteX138" fmla="*/ 15373350 w 24072850"/>
              <a:gd name="connsiteY138" fmla="*/ 2019300 h 3117850"/>
              <a:gd name="connsiteX139" fmla="*/ 15411450 w 24072850"/>
              <a:gd name="connsiteY139" fmla="*/ 2000250 h 3117850"/>
              <a:gd name="connsiteX140" fmla="*/ 15411450 w 24072850"/>
              <a:gd name="connsiteY140" fmla="*/ 1555750 h 3117850"/>
              <a:gd name="connsiteX141" fmla="*/ 15436850 w 24072850"/>
              <a:gd name="connsiteY141" fmla="*/ 1555750 h 3117850"/>
              <a:gd name="connsiteX142" fmla="*/ 15887700 w 24072850"/>
              <a:gd name="connsiteY142" fmla="*/ 1631950 h 3117850"/>
              <a:gd name="connsiteX143" fmla="*/ 15894050 w 24072850"/>
              <a:gd name="connsiteY143" fmla="*/ 1682750 h 3117850"/>
              <a:gd name="connsiteX144" fmla="*/ 15894050 w 24072850"/>
              <a:gd name="connsiteY144" fmla="*/ 1974850 h 3117850"/>
              <a:gd name="connsiteX145" fmla="*/ 16141700 w 24072850"/>
              <a:gd name="connsiteY145" fmla="*/ 2012950 h 3117850"/>
              <a:gd name="connsiteX146" fmla="*/ 16141700 w 24072850"/>
              <a:gd name="connsiteY146" fmla="*/ 2044700 h 3117850"/>
              <a:gd name="connsiteX147" fmla="*/ 16141700 w 24072850"/>
              <a:gd name="connsiteY147" fmla="*/ 2762250 h 3117850"/>
              <a:gd name="connsiteX148" fmla="*/ 16160750 w 24072850"/>
              <a:gd name="connsiteY148" fmla="*/ 2768600 h 3117850"/>
              <a:gd name="connsiteX149" fmla="*/ 16186150 w 24072850"/>
              <a:gd name="connsiteY149" fmla="*/ 2724150 h 3117850"/>
              <a:gd name="connsiteX150" fmla="*/ 16154400 w 24072850"/>
              <a:gd name="connsiteY150" fmla="*/ 1441450 h 3117850"/>
              <a:gd name="connsiteX151" fmla="*/ 16617950 w 24072850"/>
              <a:gd name="connsiteY151" fmla="*/ 1441450 h 3117850"/>
              <a:gd name="connsiteX152" fmla="*/ 16617950 w 24072850"/>
              <a:gd name="connsiteY152" fmla="*/ 2622550 h 3117850"/>
              <a:gd name="connsiteX153" fmla="*/ 16630650 w 24072850"/>
              <a:gd name="connsiteY153" fmla="*/ 2628900 h 3117850"/>
              <a:gd name="connsiteX154" fmla="*/ 16725900 w 24072850"/>
              <a:gd name="connsiteY154" fmla="*/ 2578100 h 3117850"/>
              <a:gd name="connsiteX155" fmla="*/ 16700500 w 24072850"/>
              <a:gd name="connsiteY155" fmla="*/ 1479550 h 3117850"/>
              <a:gd name="connsiteX156" fmla="*/ 16789400 w 24072850"/>
              <a:gd name="connsiteY156" fmla="*/ 1479550 h 3117850"/>
              <a:gd name="connsiteX157" fmla="*/ 16789400 w 24072850"/>
              <a:gd name="connsiteY157" fmla="*/ 1295400 h 3117850"/>
              <a:gd name="connsiteX158" fmla="*/ 16871950 w 24072850"/>
              <a:gd name="connsiteY158" fmla="*/ 1257300 h 3117850"/>
              <a:gd name="connsiteX159" fmla="*/ 16871950 w 24072850"/>
              <a:gd name="connsiteY159" fmla="*/ 1193800 h 3117850"/>
              <a:gd name="connsiteX160" fmla="*/ 16884650 w 24072850"/>
              <a:gd name="connsiteY160" fmla="*/ 1181100 h 3117850"/>
              <a:gd name="connsiteX161" fmla="*/ 17233900 w 24072850"/>
              <a:gd name="connsiteY161" fmla="*/ 1174750 h 3117850"/>
              <a:gd name="connsiteX162" fmla="*/ 17233900 w 24072850"/>
              <a:gd name="connsiteY162" fmla="*/ 1143000 h 3117850"/>
              <a:gd name="connsiteX163" fmla="*/ 17233900 w 24072850"/>
              <a:gd name="connsiteY163" fmla="*/ 1123950 h 3117850"/>
              <a:gd name="connsiteX164" fmla="*/ 17233900 w 24072850"/>
              <a:gd name="connsiteY164" fmla="*/ 1111250 h 3117850"/>
              <a:gd name="connsiteX165" fmla="*/ 17265650 w 24072850"/>
              <a:gd name="connsiteY165" fmla="*/ 1092200 h 3117850"/>
              <a:gd name="connsiteX166" fmla="*/ 17265650 w 24072850"/>
              <a:gd name="connsiteY166" fmla="*/ 1073150 h 3117850"/>
              <a:gd name="connsiteX167" fmla="*/ 17278350 w 24072850"/>
              <a:gd name="connsiteY167" fmla="*/ 1060450 h 3117850"/>
              <a:gd name="connsiteX168" fmla="*/ 17278350 w 24072850"/>
              <a:gd name="connsiteY168" fmla="*/ 920750 h 3117850"/>
              <a:gd name="connsiteX169" fmla="*/ 17297400 w 24072850"/>
              <a:gd name="connsiteY169" fmla="*/ 920750 h 3117850"/>
              <a:gd name="connsiteX170" fmla="*/ 17297400 w 24072850"/>
              <a:gd name="connsiteY170" fmla="*/ 1054100 h 3117850"/>
              <a:gd name="connsiteX171" fmla="*/ 17303750 w 24072850"/>
              <a:gd name="connsiteY171" fmla="*/ 1098550 h 3117850"/>
              <a:gd name="connsiteX172" fmla="*/ 17329150 w 24072850"/>
              <a:gd name="connsiteY172" fmla="*/ 1111250 h 3117850"/>
              <a:gd name="connsiteX173" fmla="*/ 17335500 w 24072850"/>
              <a:gd name="connsiteY173" fmla="*/ 1187450 h 3117850"/>
              <a:gd name="connsiteX174" fmla="*/ 17373600 w 24072850"/>
              <a:gd name="connsiteY174" fmla="*/ 1206500 h 3117850"/>
              <a:gd name="connsiteX175" fmla="*/ 17379950 w 24072850"/>
              <a:gd name="connsiteY175" fmla="*/ 1301750 h 3117850"/>
              <a:gd name="connsiteX176" fmla="*/ 17405350 w 24072850"/>
              <a:gd name="connsiteY176" fmla="*/ 1339850 h 3117850"/>
              <a:gd name="connsiteX177" fmla="*/ 17405350 w 24072850"/>
              <a:gd name="connsiteY177" fmla="*/ 1498600 h 3117850"/>
              <a:gd name="connsiteX178" fmla="*/ 17430750 w 24072850"/>
              <a:gd name="connsiteY178" fmla="*/ 1517650 h 3117850"/>
              <a:gd name="connsiteX179" fmla="*/ 17430750 w 24072850"/>
              <a:gd name="connsiteY179" fmla="*/ 2197100 h 3117850"/>
              <a:gd name="connsiteX180" fmla="*/ 17545050 w 24072850"/>
              <a:gd name="connsiteY180" fmla="*/ 2127250 h 3117850"/>
              <a:gd name="connsiteX181" fmla="*/ 17545050 w 24072850"/>
              <a:gd name="connsiteY181" fmla="*/ 1924050 h 3117850"/>
              <a:gd name="connsiteX182" fmla="*/ 17564100 w 24072850"/>
              <a:gd name="connsiteY182" fmla="*/ 1905000 h 3117850"/>
              <a:gd name="connsiteX183" fmla="*/ 17576800 w 24072850"/>
              <a:gd name="connsiteY183" fmla="*/ 1911350 h 3117850"/>
              <a:gd name="connsiteX184" fmla="*/ 17580166 w 24072850"/>
              <a:gd name="connsiteY184" fmla="*/ 1914144 h 3117850"/>
              <a:gd name="connsiteX185" fmla="*/ 17589500 w 24072850"/>
              <a:gd name="connsiteY185" fmla="*/ 1911350 h 3117850"/>
              <a:gd name="connsiteX186" fmla="*/ 17843500 w 24072850"/>
              <a:gd name="connsiteY186" fmla="*/ 2095500 h 3117850"/>
              <a:gd name="connsiteX187" fmla="*/ 17843500 w 24072850"/>
              <a:gd name="connsiteY187" fmla="*/ 1771650 h 3117850"/>
              <a:gd name="connsiteX188" fmla="*/ 17983200 w 24072850"/>
              <a:gd name="connsiteY188" fmla="*/ 1720850 h 3117850"/>
              <a:gd name="connsiteX189" fmla="*/ 18053050 w 24072850"/>
              <a:gd name="connsiteY189" fmla="*/ 1727200 h 3117850"/>
              <a:gd name="connsiteX190" fmla="*/ 18072100 w 24072850"/>
              <a:gd name="connsiteY190" fmla="*/ 1752600 h 3117850"/>
              <a:gd name="connsiteX191" fmla="*/ 18192750 w 24072850"/>
              <a:gd name="connsiteY191" fmla="*/ 1701800 h 3117850"/>
              <a:gd name="connsiteX192" fmla="*/ 18351500 w 24072850"/>
              <a:gd name="connsiteY192" fmla="*/ 1670050 h 3117850"/>
              <a:gd name="connsiteX193" fmla="*/ 18357850 w 24072850"/>
              <a:gd name="connsiteY193" fmla="*/ 1714500 h 3117850"/>
              <a:gd name="connsiteX194" fmla="*/ 18395950 w 24072850"/>
              <a:gd name="connsiteY194" fmla="*/ 1778000 h 3117850"/>
              <a:gd name="connsiteX195" fmla="*/ 18389600 w 24072850"/>
              <a:gd name="connsiteY195" fmla="*/ 2159000 h 3117850"/>
              <a:gd name="connsiteX196" fmla="*/ 18402300 w 24072850"/>
              <a:gd name="connsiteY196" fmla="*/ 2165350 h 3117850"/>
              <a:gd name="connsiteX197" fmla="*/ 18440400 w 24072850"/>
              <a:gd name="connsiteY197" fmla="*/ 2076450 h 3117850"/>
              <a:gd name="connsiteX198" fmla="*/ 18446750 w 24072850"/>
              <a:gd name="connsiteY198" fmla="*/ 1993900 h 3117850"/>
              <a:gd name="connsiteX199" fmla="*/ 18446750 w 24072850"/>
              <a:gd name="connsiteY199" fmla="*/ 1866900 h 3117850"/>
              <a:gd name="connsiteX200" fmla="*/ 18491200 w 24072850"/>
              <a:gd name="connsiteY200" fmla="*/ 1866900 h 3117850"/>
              <a:gd name="connsiteX201" fmla="*/ 18491200 w 24072850"/>
              <a:gd name="connsiteY201" fmla="*/ 1530350 h 3117850"/>
              <a:gd name="connsiteX202" fmla="*/ 18503900 w 24072850"/>
              <a:gd name="connsiteY202" fmla="*/ 1524000 h 3117850"/>
              <a:gd name="connsiteX203" fmla="*/ 18503900 w 24072850"/>
              <a:gd name="connsiteY203" fmla="*/ 1866900 h 3117850"/>
              <a:gd name="connsiteX204" fmla="*/ 18567400 w 24072850"/>
              <a:gd name="connsiteY204" fmla="*/ 1873250 h 3117850"/>
              <a:gd name="connsiteX205" fmla="*/ 18637250 w 24072850"/>
              <a:gd name="connsiteY205" fmla="*/ 1860550 h 3117850"/>
              <a:gd name="connsiteX206" fmla="*/ 18643600 w 24072850"/>
              <a:gd name="connsiteY206" fmla="*/ 1524000 h 3117850"/>
              <a:gd name="connsiteX207" fmla="*/ 18649950 w 24072850"/>
              <a:gd name="connsiteY207" fmla="*/ 1860550 h 3117850"/>
              <a:gd name="connsiteX208" fmla="*/ 18694400 w 24072850"/>
              <a:gd name="connsiteY208" fmla="*/ 1873250 h 3117850"/>
              <a:gd name="connsiteX209" fmla="*/ 18688050 w 24072850"/>
              <a:gd name="connsiteY209" fmla="*/ 2120900 h 3117850"/>
              <a:gd name="connsiteX210" fmla="*/ 18732500 w 24072850"/>
              <a:gd name="connsiteY210" fmla="*/ 2178050 h 3117850"/>
              <a:gd name="connsiteX211" fmla="*/ 18745200 w 24072850"/>
              <a:gd name="connsiteY211" fmla="*/ 2133600 h 3117850"/>
              <a:gd name="connsiteX212" fmla="*/ 18751550 w 24072850"/>
              <a:gd name="connsiteY212" fmla="*/ 1708150 h 3117850"/>
              <a:gd name="connsiteX213" fmla="*/ 18776950 w 24072850"/>
              <a:gd name="connsiteY213" fmla="*/ 1689100 h 3117850"/>
              <a:gd name="connsiteX214" fmla="*/ 18751550 w 24072850"/>
              <a:gd name="connsiteY214" fmla="*/ 1663700 h 3117850"/>
              <a:gd name="connsiteX215" fmla="*/ 19081750 w 24072850"/>
              <a:gd name="connsiteY215" fmla="*/ 1587500 h 3117850"/>
              <a:gd name="connsiteX216" fmla="*/ 19240500 w 24072850"/>
              <a:gd name="connsiteY216" fmla="*/ 1562100 h 3117850"/>
              <a:gd name="connsiteX217" fmla="*/ 19304000 w 24072850"/>
              <a:gd name="connsiteY217" fmla="*/ 1574800 h 3117850"/>
              <a:gd name="connsiteX218" fmla="*/ 19227800 w 24072850"/>
              <a:gd name="connsiteY218" fmla="*/ 1644650 h 3117850"/>
              <a:gd name="connsiteX219" fmla="*/ 19240500 w 24072850"/>
              <a:gd name="connsiteY219" fmla="*/ 1701800 h 3117850"/>
              <a:gd name="connsiteX220" fmla="*/ 19227800 w 24072850"/>
              <a:gd name="connsiteY220" fmla="*/ 2139950 h 3117850"/>
              <a:gd name="connsiteX221" fmla="*/ 19240500 w 24072850"/>
              <a:gd name="connsiteY221" fmla="*/ 2171700 h 3117850"/>
              <a:gd name="connsiteX222" fmla="*/ 19253200 w 24072850"/>
              <a:gd name="connsiteY222" fmla="*/ 2165350 h 3117850"/>
              <a:gd name="connsiteX223" fmla="*/ 19259550 w 24072850"/>
              <a:gd name="connsiteY223" fmla="*/ 2127250 h 3117850"/>
              <a:gd name="connsiteX224" fmla="*/ 19424650 w 24072850"/>
              <a:gd name="connsiteY224" fmla="*/ 2076450 h 3117850"/>
              <a:gd name="connsiteX225" fmla="*/ 19621500 w 24072850"/>
              <a:gd name="connsiteY225" fmla="*/ 2139950 h 3117850"/>
              <a:gd name="connsiteX226" fmla="*/ 19634200 w 24072850"/>
              <a:gd name="connsiteY226" fmla="*/ 2101850 h 3117850"/>
              <a:gd name="connsiteX227" fmla="*/ 19634200 w 24072850"/>
              <a:gd name="connsiteY227" fmla="*/ 1384300 h 3117850"/>
              <a:gd name="connsiteX228" fmla="*/ 19723100 w 24072850"/>
              <a:gd name="connsiteY228" fmla="*/ 1339850 h 3117850"/>
              <a:gd name="connsiteX229" fmla="*/ 19754850 w 24072850"/>
              <a:gd name="connsiteY229" fmla="*/ 1339850 h 3117850"/>
              <a:gd name="connsiteX230" fmla="*/ 19773900 w 24072850"/>
              <a:gd name="connsiteY230" fmla="*/ 1289050 h 3117850"/>
              <a:gd name="connsiteX231" fmla="*/ 19812000 w 24072850"/>
              <a:gd name="connsiteY231" fmla="*/ 1181100 h 3117850"/>
              <a:gd name="connsiteX232" fmla="*/ 19939000 w 24072850"/>
              <a:gd name="connsiteY232" fmla="*/ 1155700 h 3117850"/>
              <a:gd name="connsiteX233" fmla="*/ 20046950 w 24072850"/>
              <a:gd name="connsiteY233" fmla="*/ 1187450 h 3117850"/>
              <a:gd name="connsiteX234" fmla="*/ 20046950 w 24072850"/>
              <a:gd name="connsiteY234" fmla="*/ 1308100 h 3117850"/>
              <a:gd name="connsiteX235" fmla="*/ 20078700 w 24072850"/>
              <a:gd name="connsiteY235" fmla="*/ 1333500 h 3117850"/>
              <a:gd name="connsiteX236" fmla="*/ 20046950 w 24072850"/>
              <a:gd name="connsiteY236" fmla="*/ 1390650 h 3117850"/>
              <a:gd name="connsiteX237" fmla="*/ 20066000 w 24072850"/>
              <a:gd name="connsiteY237" fmla="*/ 1428750 h 3117850"/>
              <a:gd name="connsiteX238" fmla="*/ 20066000 w 24072850"/>
              <a:gd name="connsiteY238" fmla="*/ 2673350 h 3117850"/>
              <a:gd name="connsiteX239" fmla="*/ 20129500 w 24072850"/>
              <a:gd name="connsiteY239" fmla="*/ 2692400 h 3117850"/>
              <a:gd name="connsiteX240" fmla="*/ 20154900 w 24072850"/>
              <a:gd name="connsiteY240" fmla="*/ 1612900 h 3117850"/>
              <a:gd name="connsiteX241" fmla="*/ 20135850 w 24072850"/>
              <a:gd name="connsiteY241" fmla="*/ 1555750 h 3117850"/>
              <a:gd name="connsiteX242" fmla="*/ 20135850 w 24072850"/>
              <a:gd name="connsiteY242" fmla="*/ 1422400 h 3117850"/>
              <a:gd name="connsiteX243" fmla="*/ 20173950 w 24072850"/>
              <a:gd name="connsiteY243" fmla="*/ 1428750 h 3117850"/>
              <a:gd name="connsiteX244" fmla="*/ 20370800 w 24072850"/>
              <a:gd name="connsiteY244" fmla="*/ 1422400 h 3117850"/>
              <a:gd name="connsiteX245" fmla="*/ 20637500 w 24072850"/>
              <a:gd name="connsiteY245" fmla="*/ 1454150 h 3117850"/>
              <a:gd name="connsiteX246" fmla="*/ 20612100 w 24072850"/>
              <a:gd name="connsiteY246" fmla="*/ 1454150 h 3117850"/>
              <a:gd name="connsiteX247" fmla="*/ 20593050 w 24072850"/>
              <a:gd name="connsiteY247" fmla="*/ 1498600 h 3117850"/>
              <a:gd name="connsiteX248" fmla="*/ 20548600 w 24072850"/>
              <a:gd name="connsiteY248" fmla="*/ 1460500 h 3117850"/>
              <a:gd name="connsiteX249" fmla="*/ 20154900 w 24072850"/>
              <a:gd name="connsiteY249" fmla="*/ 1447800 h 3117850"/>
              <a:gd name="connsiteX250" fmla="*/ 20142200 w 24072850"/>
              <a:gd name="connsiteY250" fmla="*/ 1460500 h 3117850"/>
              <a:gd name="connsiteX251" fmla="*/ 20167600 w 24072850"/>
              <a:gd name="connsiteY251" fmla="*/ 1517650 h 3117850"/>
              <a:gd name="connsiteX252" fmla="*/ 20193000 w 24072850"/>
              <a:gd name="connsiteY252" fmla="*/ 1473200 h 3117850"/>
              <a:gd name="connsiteX253" fmla="*/ 20212050 w 24072850"/>
              <a:gd name="connsiteY253" fmla="*/ 1479550 h 3117850"/>
              <a:gd name="connsiteX254" fmla="*/ 20224750 w 24072850"/>
              <a:gd name="connsiteY254" fmla="*/ 1498600 h 3117850"/>
              <a:gd name="connsiteX255" fmla="*/ 20358100 w 24072850"/>
              <a:gd name="connsiteY255" fmla="*/ 1504950 h 3117850"/>
              <a:gd name="connsiteX256" fmla="*/ 20510500 w 24072850"/>
              <a:gd name="connsiteY256" fmla="*/ 1504950 h 3117850"/>
              <a:gd name="connsiteX257" fmla="*/ 20618450 w 24072850"/>
              <a:gd name="connsiteY257" fmla="*/ 1530350 h 3117850"/>
              <a:gd name="connsiteX258" fmla="*/ 20618450 w 24072850"/>
              <a:gd name="connsiteY258" fmla="*/ 2724150 h 3117850"/>
              <a:gd name="connsiteX259" fmla="*/ 20631150 w 24072850"/>
              <a:gd name="connsiteY259" fmla="*/ 2736850 h 3117850"/>
              <a:gd name="connsiteX260" fmla="*/ 20656550 w 24072850"/>
              <a:gd name="connsiteY260" fmla="*/ 2717800 h 3117850"/>
              <a:gd name="connsiteX261" fmla="*/ 20662900 w 24072850"/>
              <a:gd name="connsiteY261" fmla="*/ 2152650 h 3117850"/>
              <a:gd name="connsiteX262" fmla="*/ 20650200 w 24072850"/>
              <a:gd name="connsiteY262" fmla="*/ 2095500 h 3117850"/>
              <a:gd name="connsiteX263" fmla="*/ 20669250 w 24072850"/>
              <a:gd name="connsiteY263" fmla="*/ 2076450 h 3117850"/>
              <a:gd name="connsiteX264" fmla="*/ 20681950 w 24072850"/>
              <a:gd name="connsiteY264" fmla="*/ 1346200 h 3117850"/>
              <a:gd name="connsiteX265" fmla="*/ 20694650 w 24072850"/>
              <a:gd name="connsiteY265" fmla="*/ 1308100 h 3117850"/>
              <a:gd name="connsiteX266" fmla="*/ 20701000 w 24072850"/>
              <a:gd name="connsiteY266" fmla="*/ 1276350 h 3117850"/>
              <a:gd name="connsiteX267" fmla="*/ 20688300 w 24072850"/>
              <a:gd name="connsiteY267" fmla="*/ 1206500 h 3117850"/>
              <a:gd name="connsiteX268" fmla="*/ 20707350 w 24072850"/>
              <a:gd name="connsiteY268" fmla="*/ 1162050 h 3117850"/>
              <a:gd name="connsiteX269" fmla="*/ 20713700 w 24072850"/>
              <a:gd name="connsiteY269" fmla="*/ 1066800 h 3117850"/>
              <a:gd name="connsiteX270" fmla="*/ 20713700 w 24072850"/>
              <a:gd name="connsiteY270" fmla="*/ 1047750 h 3117850"/>
              <a:gd name="connsiteX271" fmla="*/ 20713700 w 24072850"/>
              <a:gd name="connsiteY271" fmla="*/ 914400 h 3117850"/>
              <a:gd name="connsiteX272" fmla="*/ 20726400 w 24072850"/>
              <a:gd name="connsiteY272" fmla="*/ 863600 h 3117850"/>
              <a:gd name="connsiteX273" fmla="*/ 20713700 w 24072850"/>
              <a:gd name="connsiteY273" fmla="*/ 838200 h 3117850"/>
              <a:gd name="connsiteX274" fmla="*/ 20726400 w 24072850"/>
              <a:gd name="connsiteY274" fmla="*/ 812800 h 3117850"/>
              <a:gd name="connsiteX275" fmla="*/ 20713700 w 24072850"/>
              <a:gd name="connsiteY275" fmla="*/ 793750 h 3117850"/>
              <a:gd name="connsiteX276" fmla="*/ 20726400 w 24072850"/>
              <a:gd name="connsiteY276" fmla="*/ 774700 h 3117850"/>
              <a:gd name="connsiteX277" fmla="*/ 20713700 w 24072850"/>
              <a:gd name="connsiteY277" fmla="*/ 755650 h 3117850"/>
              <a:gd name="connsiteX278" fmla="*/ 20720050 w 24072850"/>
              <a:gd name="connsiteY278" fmla="*/ 736600 h 3117850"/>
              <a:gd name="connsiteX279" fmla="*/ 20720050 w 24072850"/>
              <a:gd name="connsiteY279" fmla="*/ 711200 h 3117850"/>
              <a:gd name="connsiteX280" fmla="*/ 20745450 w 24072850"/>
              <a:gd name="connsiteY280" fmla="*/ 685800 h 3117850"/>
              <a:gd name="connsiteX281" fmla="*/ 20745450 w 24072850"/>
              <a:gd name="connsiteY281" fmla="*/ 654050 h 3117850"/>
              <a:gd name="connsiteX282" fmla="*/ 20764500 w 24072850"/>
              <a:gd name="connsiteY282" fmla="*/ 635000 h 3117850"/>
              <a:gd name="connsiteX283" fmla="*/ 20764500 w 24072850"/>
              <a:gd name="connsiteY283" fmla="*/ 615950 h 3117850"/>
              <a:gd name="connsiteX284" fmla="*/ 20796250 w 24072850"/>
              <a:gd name="connsiteY284" fmla="*/ 577850 h 3117850"/>
              <a:gd name="connsiteX285" fmla="*/ 20834350 w 24072850"/>
              <a:gd name="connsiteY285" fmla="*/ 577850 h 3117850"/>
              <a:gd name="connsiteX286" fmla="*/ 20834350 w 24072850"/>
              <a:gd name="connsiteY286" fmla="*/ 552450 h 3117850"/>
              <a:gd name="connsiteX287" fmla="*/ 20866100 w 24072850"/>
              <a:gd name="connsiteY287" fmla="*/ 533400 h 3117850"/>
              <a:gd name="connsiteX288" fmla="*/ 20891500 w 24072850"/>
              <a:gd name="connsiteY288" fmla="*/ 463550 h 3117850"/>
              <a:gd name="connsiteX289" fmla="*/ 20878800 w 24072850"/>
              <a:gd name="connsiteY289" fmla="*/ 393700 h 3117850"/>
              <a:gd name="connsiteX290" fmla="*/ 20923250 w 24072850"/>
              <a:gd name="connsiteY290" fmla="*/ 311150 h 3117850"/>
              <a:gd name="connsiteX291" fmla="*/ 20929600 w 24072850"/>
              <a:gd name="connsiteY291" fmla="*/ 393700 h 3117850"/>
              <a:gd name="connsiteX292" fmla="*/ 20955000 w 24072850"/>
              <a:gd name="connsiteY292" fmla="*/ 387350 h 3117850"/>
              <a:gd name="connsiteX293" fmla="*/ 20955000 w 24072850"/>
              <a:gd name="connsiteY293" fmla="*/ 514350 h 3117850"/>
              <a:gd name="connsiteX294" fmla="*/ 21005800 w 24072850"/>
              <a:gd name="connsiteY294" fmla="*/ 571500 h 3117850"/>
              <a:gd name="connsiteX295" fmla="*/ 21088350 w 24072850"/>
              <a:gd name="connsiteY295" fmla="*/ 730250 h 3117850"/>
              <a:gd name="connsiteX296" fmla="*/ 21113750 w 24072850"/>
              <a:gd name="connsiteY296" fmla="*/ 755650 h 3117850"/>
              <a:gd name="connsiteX297" fmla="*/ 21120100 w 24072850"/>
              <a:gd name="connsiteY297" fmla="*/ 901700 h 3117850"/>
              <a:gd name="connsiteX298" fmla="*/ 21120100 w 24072850"/>
              <a:gd name="connsiteY298" fmla="*/ 958850 h 3117850"/>
              <a:gd name="connsiteX299" fmla="*/ 21132800 w 24072850"/>
              <a:gd name="connsiteY299" fmla="*/ 977900 h 3117850"/>
              <a:gd name="connsiteX300" fmla="*/ 21120100 w 24072850"/>
              <a:gd name="connsiteY300" fmla="*/ 1054100 h 3117850"/>
              <a:gd name="connsiteX301" fmla="*/ 21132800 w 24072850"/>
              <a:gd name="connsiteY301" fmla="*/ 1073150 h 3117850"/>
              <a:gd name="connsiteX302" fmla="*/ 21145500 w 24072850"/>
              <a:gd name="connsiteY302" fmla="*/ 1352550 h 3117850"/>
              <a:gd name="connsiteX303" fmla="*/ 21145500 w 24072850"/>
              <a:gd name="connsiteY303" fmla="*/ 1511300 h 3117850"/>
              <a:gd name="connsiteX304" fmla="*/ 21164550 w 24072850"/>
              <a:gd name="connsiteY304" fmla="*/ 1536700 h 3117850"/>
              <a:gd name="connsiteX305" fmla="*/ 21151850 w 24072850"/>
              <a:gd name="connsiteY305" fmla="*/ 1568450 h 3117850"/>
              <a:gd name="connsiteX306" fmla="*/ 21164550 w 24072850"/>
              <a:gd name="connsiteY306" fmla="*/ 1587500 h 3117850"/>
              <a:gd name="connsiteX307" fmla="*/ 21386800 w 24072850"/>
              <a:gd name="connsiteY307" fmla="*/ 1587500 h 3117850"/>
              <a:gd name="connsiteX308" fmla="*/ 21412200 w 24072850"/>
              <a:gd name="connsiteY308" fmla="*/ 127000 h 3117850"/>
              <a:gd name="connsiteX309" fmla="*/ 21945600 w 24072850"/>
              <a:gd name="connsiteY309" fmla="*/ 127000 h 3117850"/>
              <a:gd name="connsiteX310" fmla="*/ 21945600 w 24072850"/>
              <a:gd name="connsiteY310" fmla="*/ 1593850 h 3117850"/>
              <a:gd name="connsiteX311" fmla="*/ 22199600 w 24072850"/>
              <a:gd name="connsiteY311" fmla="*/ 1593850 h 3117850"/>
              <a:gd name="connsiteX312" fmla="*/ 22199600 w 24072850"/>
              <a:gd name="connsiteY312" fmla="*/ 1314450 h 3117850"/>
              <a:gd name="connsiteX313" fmla="*/ 22205950 w 24072850"/>
              <a:gd name="connsiteY313" fmla="*/ 1238250 h 3117850"/>
              <a:gd name="connsiteX314" fmla="*/ 22205950 w 24072850"/>
              <a:gd name="connsiteY314" fmla="*/ 1174750 h 3117850"/>
              <a:gd name="connsiteX315" fmla="*/ 22205950 w 24072850"/>
              <a:gd name="connsiteY315" fmla="*/ 1149350 h 3117850"/>
              <a:gd name="connsiteX316" fmla="*/ 22269450 w 24072850"/>
              <a:gd name="connsiteY316" fmla="*/ 1092200 h 3117850"/>
              <a:gd name="connsiteX317" fmla="*/ 22269450 w 24072850"/>
              <a:gd name="connsiteY317" fmla="*/ 914400 h 3117850"/>
              <a:gd name="connsiteX318" fmla="*/ 22472650 w 24072850"/>
              <a:gd name="connsiteY318" fmla="*/ 869950 h 3117850"/>
              <a:gd name="connsiteX319" fmla="*/ 22720300 w 24072850"/>
              <a:gd name="connsiteY319" fmla="*/ 927100 h 3117850"/>
              <a:gd name="connsiteX320" fmla="*/ 22720300 w 24072850"/>
              <a:gd name="connsiteY320" fmla="*/ 1092200 h 3117850"/>
              <a:gd name="connsiteX321" fmla="*/ 22752050 w 24072850"/>
              <a:gd name="connsiteY321" fmla="*/ 1162050 h 3117850"/>
              <a:gd name="connsiteX322" fmla="*/ 22752050 w 24072850"/>
              <a:gd name="connsiteY322" fmla="*/ 2387600 h 3117850"/>
              <a:gd name="connsiteX323" fmla="*/ 22777450 w 24072850"/>
              <a:gd name="connsiteY323" fmla="*/ 2387600 h 3117850"/>
              <a:gd name="connsiteX324" fmla="*/ 22783800 w 24072850"/>
              <a:gd name="connsiteY324" fmla="*/ 2311400 h 3117850"/>
              <a:gd name="connsiteX325" fmla="*/ 22815550 w 24072850"/>
              <a:gd name="connsiteY325" fmla="*/ 2228850 h 3117850"/>
              <a:gd name="connsiteX326" fmla="*/ 22860000 w 24072850"/>
              <a:gd name="connsiteY326" fmla="*/ 2228850 h 3117850"/>
              <a:gd name="connsiteX327" fmla="*/ 22879050 w 24072850"/>
              <a:gd name="connsiteY327" fmla="*/ 2120900 h 3117850"/>
              <a:gd name="connsiteX328" fmla="*/ 22980650 w 24072850"/>
              <a:gd name="connsiteY328" fmla="*/ 2146300 h 3117850"/>
              <a:gd name="connsiteX329" fmla="*/ 23133050 w 24072850"/>
              <a:gd name="connsiteY329" fmla="*/ 2133600 h 3117850"/>
              <a:gd name="connsiteX330" fmla="*/ 23145750 w 24072850"/>
              <a:gd name="connsiteY330" fmla="*/ 2101850 h 3117850"/>
              <a:gd name="connsiteX331" fmla="*/ 23145750 w 24072850"/>
              <a:gd name="connsiteY331" fmla="*/ 2044700 h 3117850"/>
              <a:gd name="connsiteX332" fmla="*/ 23348950 w 24072850"/>
              <a:gd name="connsiteY332" fmla="*/ 2044700 h 3117850"/>
              <a:gd name="connsiteX333" fmla="*/ 23361650 w 24072850"/>
              <a:gd name="connsiteY333" fmla="*/ 2127250 h 3117850"/>
              <a:gd name="connsiteX334" fmla="*/ 23488650 w 24072850"/>
              <a:gd name="connsiteY334" fmla="*/ 2146300 h 3117850"/>
              <a:gd name="connsiteX335" fmla="*/ 23526750 w 24072850"/>
              <a:gd name="connsiteY335" fmla="*/ 2152650 h 3117850"/>
              <a:gd name="connsiteX336" fmla="*/ 23583900 w 24072850"/>
              <a:gd name="connsiteY336" fmla="*/ 2133600 h 3117850"/>
              <a:gd name="connsiteX337" fmla="*/ 23647400 w 24072850"/>
              <a:gd name="connsiteY337" fmla="*/ 2133600 h 3117850"/>
              <a:gd name="connsiteX338" fmla="*/ 23647400 w 24072850"/>
              <a:gd name="connsiteY338" fmla="*/ 2216150 h 3117850"/>
              <a:gd name="connsiteX339" fmla="*/ 23679150 w 24072850"/>
              <a:gd name="connsiteY339" fmla="*/ 2235200 h 3117850"/>
              <a:gd name="connsiteX340" fmla="*/ 23685500 w 24072850"/>
              <a:gd name="connsiteY340" fmla="*/ 2273300 h 3117850"/>
              <a:gd name="connsiteX341" fmla="*/ 23710900 w 24072850"/>
              <a:gd name="connsiteY341" fmla="*/ 2286000 h 3117850"/>
              <a:gd name="connsiteX342" fmla="*/ 23729950 w 24072850"/>
              <a:gd name="connsiteY342" fmla="*/ 2400300 h 3117850"/>
              <a:gd name="connsiteX343" fmla="*/ 23729950 w 24072850"/>
              <a:gd name="connsiteY343" fmla="*/ 1555750 h 3117850"/>
              <a:gd name="connsiteX344" fmla="*/ 23768050 w 24072850"/>
              <a:gd name="connsiteY344" fmla="*/ 1117600 h 3117850"/>
              <a:gd name="connsiteX345" fmla="*/ 23787100 w 24072850"/>
              <a:gd name="connsiteY345" fmla="*/ 1117600 h 3117850"/>
              <a:gd name="connsiteX346" fmla="*/ 23901400 w 24072850"/>
              <a:gd name="connsiteY346" fmla="*/ 1168400 h 3117850"/>
              <a:gd name="connsiteX347" fmla="*/ 23926800 w 24072850"/>
              <a:gd name="connsiteY347" fmla="*/ 1168400 h 3117850"/>
              <a:gd name="connsiteX348" fmla="*/ 23939500 w 24072850"/>
              <a:gd name="connsiteY348" fmla="*/ 1143000 h 3117850"/>
              <a:gd name="connsiteX349" fmla="*/ 24047450 w 24072850"/>
              <a:gd name="connsiteY349" fmla="*/ 1117600 h 3117850"/>
              <a:gd name="connsiteX350" fmla="*/ 24072850 w 24072850"/>
              <a:gd name="connsiteY350" fmla="*/ 1117600 h 3117850"/>
              <a:gd name="connsiteX351" fmla="*/ 24072850 w 24072850"/>
              <a:gd name="connsiteY351" fmla="*/ 3117850 h 3117850"/>
              <a:gd name="connsiteX352" fmla="*/ 0 w 24072850"/>
              <a:gd name="connsiteY352" fmla="*/ 3117850 h 3117850"/>
              <a:gd name="connsiteX353" fmla="*/ 0 w 24072850"/>
              <a:gd name="connsiteY353" fmla="*/ 2222500 h 3117850"/>
              <a:gd name="connsiteX354" fmla="*/ 127000 w 24072850"/>
              <a:gd name="connsiteY354" fmla="*/ 2228850 h 3117850"/>
              <a:gd name="connsiteX355" fmla="*/ 63500 w 24072850"/>
              <a:gd name="connsiteY355" fmla="*/ 2286000 h 3117850"/>
              <a:gd name="connsiteX356" fmla="*/ 196850 w 24072850"/>
              <a:gd name="connsiteY356" fmla="*/ 2336800 h 3117850"/>
              <a:gd name="connsiteX357" fmla="*/ 107950 w 24072850"/>
              <a:gd name="connsiteY357" fmla="*/ 2393950 h 3117850"/>
              <a:gd name="connsiteX358" fmla="*/ 311150 w 24072850"/>
              <a:gd name="connsiteY358" fmla="*/ 2444750 h 3117850"/>
              <a:gd name="connsiteX359" fmla="*/ 311150 w 24072850"/>
              <a:gd name="connsiteY359" fmla="*/ 2527300 h 3117850"/>
              <a:gd name="connsiteX360" fmla="*/ 349250 w 24072850"/>
              <a:gd name="connsiteY360" fmla="*/ 2533650 h 3117850"/>
              <a:gd name="connsiteX361" fmla="*/ 596900 w 24072850"/>
              <a:gd name="connsiteY361" fmla="*/ 2489200 h 3117850"/>
              <a:gd name="connsiteX362" fmla="*/ 742950 w 24072850"/>
              <a:gd name="connsiteY362" fmla="*/ 2501900 h 3117850"/>
              <a:gd name="connsiteX363" fmla="*/ 800100 w 24072850"/>
              <a:gd name="connsiteY363" fmla="*/ 2489200 h 3117850"/>
              <a:gd name="connsiteX364" fmla="*/ 895350 w 24072850"/>
              <a:gd name="connsiteY364" fmla="*/ 2584450 h 3117850"/>
              <a:gd name="connsiteX365" fmla="*/ 920750 w 24072850"/>
              <a:gd name="connsiteY365" fmla="*/ 2584450 h 3117850"/>
              <a:gd name="connsiteX366" fmla="*/ 933450 w 24072850"/>
              <a:gd name="connsiteY366" fmla="*/ 2514600 h 3117850"/>
              <a:gd name="connsiteX367" fmla="*/ 933450 w 24072850"/>
              <a:gd name="connsiteY367" fmla="*/ 2355850 h 3117850"/>
              <a:gd name="connsiteX368" fmla="*/ 939800 w 24072850"/>
              <a:gd name="connsiteY368" fmla="*/ 2279650 h 3117850"/>
              <a:gd name="connsiteX369" fmla="*/ 946150 w 24072850"/>
              <a:gd name="connsiteY369" fmla="*/ 2184400 h 3117850"/>
              <a:gd name="connsiteX370" fmla="*/ 952500 w 24072850"/>
              <a:gd name="connsiteY370" fmla="*/ 2114550 h 3117850"/>
              <a:gd name="connsiteX371" fmla="*/ 1092200 w 24072850"/>
              <a:gd name="connsiteY371" fmla="*/ 2038350 h 3117850"/>
              <a:gd name="connsiteX372" fmla="*/ 1193800 w 24072850"/>
              <a:gd name="connsiteY372" fmla="*/ 2114550 h 3117850"/>
              <a:gd name="connsiteX373" fmla="*/ 1206500 w 24072850"/>
              <a:gd name="connsiteY373" fmla="*/ 2247900 h 3117850"/>
              <a:gd name="connsiteX374" fmla="*/ 1206500 w 24072850"/>
              <a:gd name="connsiteY374" fmla="*/ 2635250 h 3117850"/>
              <a:gd name="connsiteX375" fmla="*/ 1270000 w 24072850"/>
              <a:gd name="connsiteY375" fmla="*/ 2768600 h 3117850"/>
              <a:gd name="connsiteX376" fmla="*/ 1289050 w 24072850"/>
              <a:gd name="connsiteY376" fmla="*/ 2768600 h 3117850"/>
              <a:gd name="connsiteX377" fmla="*/ 1295400 w 24072850"/>
              <a:gd name="connsiteY377" fmla="*/ 2711450 h 3117850"/>
              <a:gd name="connsiteX378" fmla="*/ 1282700 w 24072850"/>
              <a:gd name="connsiteY378" fmla="*/ 2533650 h 3117850"/>
              <a:gd name="connsiteX379" fmla="*/ 1447800 w 24072850"/>
              <a:gd name="connsiteY379" fmla="*/ 2533650 h 3117850"/>
              <a:gd name="connsiteX380" fmla="*/ 1422400 w 24072850"/>
              <a:gd name="connsiteY380" fmla="*/ 2387600 h 3117850"/>
              <a:gd name="connsiteX381" fmla="*/ 1657350 w 24072850"/>
              <a:gd name="connsiteY381" fmla="*/ 2393950 h 3117850"/>
              <a:gd name="connsiteX382" fmla="*/ 1689100 w 24072850"/>
              <a:gd name="connsiteY382" fmla="*/ 2413000 h 3117850"/>
              <a:gd name="connsiteX383" fmla="*/ 1714500 w 24072850"/>
              <a:gd name="connsiteY383" fmla="*/ 2413000 h 3117850"/>
              <a:gd name="connsiteX384" fmla="*/ 1720850 w 24072850"/>
              <a:gd name="connsiteY384" fmla="*/ 2273300 h 3117850"/>
              <a:gd name="connsiteX385" fmla="*/ 1746250 w 24072850"/>
              <a:gd name="connsiteY385" fmla="*/ 2279650 h 3117850"/>
              <a:gd name="connsiteX386" fmla="*/ 1790700 w 24072850"/>
              <a:gd name="connsiteY386" fmla="*/ 2235200 h 3117850"/>
              <a:gd name="connsiteX387" fmla="*/ 1930400 w 24072850"/>
              <a:gd name="connsiteY387" fmla="*/ 2241550 h 3117850"/>
              <a:gd name="connsiteX388" fmla="*/ 1955800 w 24072850"/>
              <a:gd name="connsiteY388" fmla="*/ 2273300 h 3117850"/>
              <a:gd name="connsiteX389" fmla="*/ 2095500 w 24072850"/>
              <a:gd name="connsiteY389" fmla="*/ 2292350 h 3117850"/>
              <a:gd name="connsiteX390" fmla="*/ 2095500 w 24072850"/>
              <a:gd name="connsiteY390" fmla="*/ 2317750 h 3117850"/>
              <a:gd name="connsiteX391" fmla="*/ 2095500 w 24072850"/>
              <a:gd name="connsiteY391" fmla="*/ 2736850 h 3117850"/>
              <a:gd name="connsiteX392" fmla="*/ 2108200 w 24072850"/>
              <a:gd name="connsiteY392" fmla="*/ 2825750 h 3117850"/>
              <a:gd name="connsiteX393" fmla="*/ 2203450 w 24072850"/>
              <a:gd name="connsiteY393" fmla="*/ 2825750 h 3117850"/>
              <a:gd name="connsiteX394" fmla="*/ 2222500 w 24072850"/>
              <a:gd name="connsiteY394" fmla="*/ 2724150 h 3117850"/>
              <a:gd name="connsiteX395" fmla="*/ 2241550 w 24072850"/>
              <a:gd name="connsiteY395" fmla="*/ 2527300 h 3117850"/>
              <a:gd name="connsiteX396" fmla="*/ 2209800 w 24072850"/>
              <a:gd name="connsiteY396" fmla="*/ 2273300 h 3117850"/>
              <a:gd name="connsiteX397" fmla="*/ 2336800 w 24072850"/>
              <a:gd name="connsiteY397" fmla="*/ 2273300 h 3117850"/>
              <a:gd name="connsiteX398" fmla="*/ 2336800 w 24072850"/>
              <a:gd name="connsiteY398" fmla="*/ 2235200 h 3117850"/>
              <a:gd name="connsiteX399" fmla="*/ 2482850 w 24072850"/>
              <a:gd name="connsiteY399" fmla="*/ 2235200 h 3117850"/>
              <a:gd name="connsiteX400" fmla="*/ 2584450 w 24072850"/>
              <a:gd name="connsiteY400" fmla="*/ 2266950 h 3117850"/>
              <a:gd name="connsiteX401" fmla="*/ 2755900 w 24072850"/>
              <a:gd name="connsiteY401" fmla="*/ 2266950 h 3117850"/>
              <a:gd name="connsiteX402" fmla="*/ 2711450 w 24072850"/>
              <a:gd name="connsiteY402" fmla="*/ 2533650 h 3117850"/>
              <a:gd name="connsiteX403" fmla="*/ 2730500 w 24072850"/>
              <a:gd name="connsiteY403" fmla="*/ 2870200 h 3117850"/>
              <a:gd name="connsiteX404" fmla="*/ 2787650 w 24072850"/>
              <a:gd name="connsiteY404" fmla="*/ 2762250 h 3117850"/>
              <a:gd name="connsiteX405" fmla="*/ 2889250 w 24072850"/>
              <a:gd name="connsiteY405" fmla="*/ 2762250 h 3117850"/>
              <a:gd name="connsiteX406" fmla="*/ 2914650 w 24072850"/>
              <a:gd name="connsiteY406" fmla="*/ 2686050 h 3117850"/>
              <a:gd name="connsiteX407" fmla="*/ 2927350 w 24072850"/>
              <a:gd name="connsiteY407" fmla="*/ 2616200 h 3117850"/>
              <a:gd name="connsiteX408" fmla="*/ 2940050 w 24072850"/>
              <a:gd name="connsiteY408" fmla="*/ 2540000 h 3117850"/>
              <a:gd name="connsiteX409" fmla="*/ 2990850 w 24072850"/>
              <a:gd name="connsiteY409" fmla="*/ 2165350 h 3117850"/>
              <a:gd name="connsiteX410" fmla="*/ 3009900 w 24072850"/>
              <a:gd name="connsiteY410" fmla="*/ 1981200 h 3117850"/>
              <a:gd name="connsiteX411" fmla="*/ 3009900 w 24072850"/>
              <a:gd name="connsiteY411" fmla="*/ 1612900 h 3117850"/>
              <a:gd name="connsiteX412" fmla="*/ 2971800 w 24072850"/>
              <a:gd name="connsiteY412" fmla="*/ 1308100 h 3117850"/>
              <a:gd name="connsiteX413" fmla="*/ 2940050 w 24072850"/>
              <a:gd name="connsiteY413" fmla="*/ 1104900 h 3117850"/>
              <a:gd name="connsiteX414" fmla="*/ 3060700 w 24072850"/>
              <a:gd name="connsiteY414" fmla="*/ 1041400 h 3117850"/>
              <a:gd name="connsiteX415" fmla="*/ 3073400 w 24072850"/>
              <a:gd name="connsiteY415" fmla="*/ 977900 h 3117850"/>
              <a:gd name="connsiteX416" fmla="*/ 3073400 w 24072850"/>
              <a:gd name="connsiteY416" fmla="*/ 933450 h 3117850"/>
              <a:gd name="connsiteX417" fmla="*/ 3086100 w 24072850"/>
              <a:gd name="connsiteY417" fmla="*/ 774700 h 3117850"/>
              <a:gd name="connsiteX418" fmla="*/ 3111500 w 24072850"/>
              <a:gd name="connsiteY418" fmla="*/ 1047750 h 3117850"/>
              <a:gd name="connsiteX419" fmla="*/ 3206750 w 24072850"/>
              <a:gd name="connsiteY419" fmla="*/ 1143000 h 3117850"/>
              <a:gd name="connsiteX420" fmla="*/ 3149600 w 24072850"/>
              <a:gd name="connsiteY420" fmla="*/ 1714500 h 3117850"/>
              <a:gd name="connsiteX421" fmla="*/ 3149600 w 24072850"/>
              <a:gd name="connsiteY421" fmla="*/ 2063750 h 3117850"/>
              <a:gd name="connsiteX422" fmla="*/ 3194050 w 24072850"/>
              <a:gd name="connsiteY422" fmla="*/ 2768600 h 3117850"/>
              <a:gd name="connsiteX423" fmla="*/ 3416300 w 24072850"/>
              <a:gd name="connsiteY423" fmla="*/ 2768600 h 3117850"/>
              <a:gd name="connsiteX424" fmla="*/ 3448050 w 24072850"/>
              <a:gd name="connsiteY424" fmla="*/ 1809750 h 3117850"/>
              <a:gd name="connsiteX425" fmla="*/ 3403600 w 24072850"/>
              <a:gd name="connsiteY425" fmla="*/ 1778000 h 3117850"/>
              <a:gd name="connsiteX426" fmla="*/ 3409950 w 24072850"/>
              <a:gd name="connsiteY426" fmla="*/ 1765300 h 3117850"/>
              <a:gd name="connsiteX427" fmla="*/ 3479800 w 24072850"/>
              <a:gd name="connsiteY427" fmla="*/ 1733550 h 3117850"/>
              <a:gd name="connsiteX428" fmla="*/ 3771900 w 24072850"/>
              <a:gd name="connsiteY428" fmla="*/ 1733550 h 3117850"/>
              <a:gd name="connsiteX429" fmla="*/ 3841750 w 24072850"/>
              <a:gd name="connsiteY429" fmla="*/ 1771650 h 3117850"/>
              <a:gd name="connsiteX430" fmla="*/ 3810000 w 24072850"/>
              <a:gd name="connsiteY430" fmla="*/ 1822450 h 3117850"/>
              <a:gd name="connsiteX431" fmla="*/ 3822700 w 24072850"/>
              <a:gd name="connsiteY431" fmla="*/ 1841500 h 3117850"/>
              <a:gd name="connsiteX432" fmla="*/ 3803650 w 24072850"/>
              <a:gd name="connsiteY432" fmla="*/ 1892300 h 3117850"/>
              <a:gd name="connsiteX433" fmla="*/ 3822700 w 24072850"/>
              <a:gd name="connsiteY433" fmla="*/ 1936750 h 3117850"/>
              <a:gd name="connsiteX434" fmla="*/ 3822700 w 24072850"/>
              <a:gd name="connsiteY434" fmla="*/ 2146300 h 3117850"/>
              <a:gd name="connsiteX435" fmla="*/ 3810000 w 24072850"/>
              <a:gd name="connsiteY435" fmla="*/ 2216150 h 3117850"/>
              <a:gd name="connsiteX436" fmla="*/ 3822700 w 24072850"/>
              <a:gd name="connsiteY436" fmla="*/ 2247900 h 3117850"/>
              <a:gd name="connsiteX437" fmla="*/ 3810000 w 24072850"/>
              <a:gd name="connsiteY437" fmla="*/ 2266950 h 3117850"/>
              <a:gd name="connsiteX438" fmla="*/ 3810000 w 24072850"/>
              <a:gd name="connsiteY438" fmla="*/ 2768600 h 3117850"/>
              <a:gd name="connsiteX439" fmla="*/ 3924300 w 24072850"/>
              <a:gd name="connsiteY439" fmla="*/ 2768600 h 3117850"/>
              <a:gd name="connsiteX440" fmla="*/ 3943350 w 24072850"/>
              <a:gd name="connsiteY440" fmla="*/ 1987550 h 3117850"/>
              <a:gd name="connsiteX441" fmla="*/ 3930650 w 24072850"/>
              <a:gd name="connsiteY441" fmla="*/ 1962150 h 3117850"/>
              <a:gd name="connsiteX442" fmla="*/ 3949700 w 24072850"/>
              <a:gd name="connsiteY442" fmla="*/ 1924050 h 3117850"/>
              <a:gd name="connsiteX443" fmla="*/ 3949700 w 24072850"/>
              <a:gd name="connsiteY443" fmla="*/ 1879600 h 3117850"/>
              <a:gd name="connsiteX444" fmla="*/ 3949700 w 24072850"/>
              <a:gd name="connsiteY444" fmla="*/ 1847850 h 3117850"/>
              <a:gd name="connsiteX445" fmla="*/ 4222750 w 24072850"/>
              <a:gd name="connsiteY445" fmla="*/ 1847850 h 3117850"/>
              <a:gd name="connsiteX446" fmla="*/ 4222750 w 24072850"/>
              <a:gd name="connsiteY446" fmla="*/ 1943100 h 3117850"/>
              <a:gd name="connsiteX447" fmla="*/ 4260850 w 24072850"/>
              <a:gd name="connsiteY447" fmla="*/ 2006600 h 3117850"/>
              <a:gd name="connsiteX448" fmla="*/ 4260850 w 24072850"/>
              <a:gd name="connsiteY448" fmla="*/ 2768600 h 3117850"/>
              <a:gd name="connsiteX449" fmla="*/ 4279900 w 24072850"/>
              <a:gd name="connsiteY449" fmla="*/ 2774950 h 3117850"/>
              <a:gd name="connsiteX450" fmla="*/ 4311650 w 24072850"/>
              <a:gd name="connsiteY450" fmla="*/ 2616200 h 3117850"/>
              <a:gd name="connsiteX451" fmla="*/ 4311650 w 24072850"/>
              <a:gd name="connsiteY451" fmla="*/ 1511300 h 3117850"/>
              <a:gd name="connsiteX452" fmla="*/ 4584700 w 24072850"/>
              <a:gd name="connsiteY452" fmla="*/ 1511300 h 3117850"/>
              <a:gd name="connsiteX453" fmla="*/ 4616450 w 24072850"/>
              <a:gd name="connsiteY453" fmla="*/ 1593850 h 3117850"/>
              <a:gd name="connsiteX454" fmla="*/ 4610100 w 24072850"/>
              <a:gd name="connsiteY454" fmla="*/ 2647950 h 3117850"/>
              <a:gd name="connsiteX455" fmla="*/ 4660900 w 24072850"/>
              <a:gd name="connsiteY455" fmla="*/ 2673350 h 3117850"/>
              <a:gd name="connsiteX456" fmla="*/ 4699000 w 24072850"/>
              <a:gd name="connsiteY456" fmla="*/ 2667000 h 3117850"/>
              <a:gd name="connsiteX457" fmla="*/ 4699000 w 24072850"/>
              <a:gd name="connsiteY457" fmla="*/ 1155700 h 3117850"/>
              <a:gd name="connsiteX458" fmla="*/ 4914900 w 24072850"/>
              <a:gd name="connsiteY458" fmla="*/ 1155700 h 3117850"/>
              <a:gd name="connsiteX459" fmla="*/ 4914900 w 24072850"/>
              <a:gd name="connsiteY459" fmla="*/ 2667000 h 3117850"/>
              <a:gd name="connsiteX460" fmla="*/ 4933950 w 24072850"/>
              <a:gd name="connsiteY460" fmla="*/ 2673350 h 3117850"/>
              <a:gd name="connsiteX461" fmla="*/ 4997450 w 24072850"/>
              <a:gd name="connsiteY461" fmla="*/ 2654300 h 3117850"/>
              <a:gd name="connsiteX462" fmla="*/ 5003800 w 24072850"/>
              <a:gd name="connsiteY462" fmla="*/ 1676400 h 3117850"/>
              <a:gd name="connsiteX463" fmla="*/ 4997450 w 24072850"/>
              <a:gd name="connsiteY463" fmla="*/ 1625600 h 3117850"/>
              <a:gd name="connsiteX464" fmla="*/ 4997450 w 24072850"/>
              <a:gd name="connsiteY464" fmla="*/ 1568450 h 3117850"/>
              <a:gd name="connsiteX465" fmla="*/ 5022850 w 24072850"/>
              <a:gd name="connsiteY465" fmla="*/ 1492250 h 3117850"/>
              <a:gd name="connsiteX466" fmla="*/ 5137150 w 24072850"/>
              <a:gd name="connsiteY466" fmla="*/ 1485900 h 3117850"/>
              <a:gd name="connsiteX467" fmla="*/ 5302250 w 24072850"/>
              <a:gd name="connsiteY467" fmla="*/ 1485900 h 3117850"/>
              <a:gd name="connsiteX468" fmla="*/ 5302250 w 24072850"/>
              <a:gd name="connsiteY468" fmla="*/ 2260600 h 3117850"/>
              <a:gd name="connsiteX469" fmla="*/ 5321300 w 24072850"/>
              <a:gd name="connsiteY469" fmla="*/ 2711450 h 3117850"/>
              <a:gd name="connsiteX470" fmla="*/ 5346700 w 24072850"/>
              <a:gd name="connsiteY470" fmla="*/ 2673350 h 3117850"/>
              <a:gd name="connsiteX471" fmla="*/ 5397500 w 24072850"/>
              <a:gd name="connsiteY471" fmla="*/ 2673350 h 3117850"/>
              <a:gd name="connsiteX472" fmla="*/ 5397500 w 24072850"/>
              <a:gd name="connsiteY472" fmla="*/ 2019300 h 3117850"/>
              <a:gd name="connsiteX473" fmla="*/ 5429250 w 24072850"/>
              <a:gd name="connsiteY473" fmla="*/ 1968500 h 3117850"/>
              <a:gd name="connsiteX474" fmla="*/ 5473700 w 24072850"/>
              <a:gd name="connsiteY474" fmla="*/ 1930400 h 3117850"/>
              <a:gd name="connsiteX475" fmla="*/ 5499100 w 24072850"/>
              <a:gd name="connsiteY475" fmla="*/ 1898650 h 3117850"/>
              <a:gd name="connsiteX476" fmla="*/ 5568950 w 24072850"/>
              <a:gd name="connsiteY476" fmla="*/ 1809750 h 3117850"/>
              <a:gd name="connsiteX477" fmla="*/ 5638800 w 24072850"/>
              <a:gd name="connsiteY477" fmla="*/ 1676400 h 3117850"/>
              <a:gd name="connsiteX478" fmla="*/ 5638800 w 24072850"/>
              <a:gd name="connsiteY478" fmla="*/ 1498600 h 3117850"/>
              <a:gd name="connsiteX479" fmla="*/ 5664200 w 24072850"/>
              <a:gd name="connsiteY479" fmla="*/ 1498600 h 3117850"/>
              <a:gd name="connsiteX480" fmla="*/ 5670550 w 24072850"/>
              <a:gd name="connsiteY480" fmla="*/ 1778000 h 3117850"/>
              <a:gd name="connsiteX481" fmla="*/ 5727700 w 24072850"/>
              <a:gd name="connsiteY481" fmla="*/ 1809750 h 3117850"/>
              <a:gd name="connsiteX482" fmla="*/ 5727700 w 24072850"/>
              <a:gd name="connsiteY482" fmla="*/ 1873250 h 3117850"/>
              <a:gd name="connsiteX483" fmla="*/ 5791200 w 24072850"/>
              <a:gd name="connsiteY483" fmla="*/ 1898650 h 3117850"/>
              <a:gd name="connsiteX484" fmla="*/ 5835650 w 24072850"/>
              <a:gd name="connsiteY484" fmla="*/ 1930400 h 3117850"/>
              <a:gd name="connsiteX485" fmla="*/ 5854700 w 24072850"/>
              <a:gd name="connsiteY485" fmla="*/ 2019300 h 3117850"/>
              <a:gd name="connsiteX486" fmla="*/ 5873750 w 24072850"/>
              <a:gd name="connsiteY486" fmla="*/ 2032000 h 3117850"/>
              <a:gd name="connsiteX487" fmla="*/ 5886450 w 24072850"/>
              <a:gd name="connsiteY487" fmla="*/ 2184400 h 3117850"/>
              <a:gd name="connsiteX488" fmla="*/ 5886450 w 24072850"/>
              <a:gd name="connsiteY488" fmla="*/ 2387600 h 3117850"/>
              <a:gd name="connsiteX489" fmla="*/ 5899150 w 24072850"/>
              <a:gd name="connsiteY489" fmla="*/ 2393950 h 3117850"/>
              <a:gd name="connsiteX490" fmla="*/ 5949950 w 24072850"/>
              <a:gd name="connsiteY490" fmla="*/ 2368550 h 3117850"/>
              <a:gd name="connsiteX491" fmla="*/ 5949950 w 24072850"/>
              <a:gd name="connsiteY491" fmla="*/ 2324100 h 3117850"/>
              <a:gd name="connsiteX492" fmla="*/ 5962650 w 24072850"/>
              <a:gd name="connsiteY492" fmla="*/ 2324100 h 3117850"/>
              <a:gd name="connsiteX493" fmla="*/ 5962650 w 24072850"/>
              <a:gd name="connsiteY493" fmla="*/ 2368550 h 3117850"/>
              <a:gd name="connsiteX494" fmla="*/ 5981700 w 24072850"/>
              <a:gd name="connsiteY494" fmla="*/ 2381250 h 3117850"/>
              <a:gd name="connsiteX495" fmla="*/ 5988050 w 24072850"/>
              <a:gd name="connsiteY495" fmla="*/ 2343150 h 3117850"/>
              <a:gd name="connsiteX496" fmla="*/ 5988050 w 24072850"/>
              <a:gd name="connsiteY496" fmla="*/ 2235200 h 3117850"/>
              <a:gd name="connsiteX497" fmla="*/ 6038850 w 24072850"/>
              <a:gd name="connsiteY497" fmla="*/ 2190750 h 3117850"/>
              <a:gd name="connsiteX498" fmla="*/ 6153150 w 24072850"/>
              <a:gd name="connsiteY498" fmla="*/ 2190750 h 3117850"/>
              <a:gd name="connsiteX499" fmla="*/ 6165850 w 24072850"/>
              <a:gd name="connsiteY499" fmla="*/ 2216150 h 3117850"/>
              <a:gd name="connsiteX500" fmla="*/ 6184900 w 24072850"/>
              <a:gd name="connsiteY500" fmla="*/ 2203450 h 3117850"/>
              <a:gd name="connsiteX501" fmla="*/ 6242050 w 24072850"/>
              <a:gd name="connsiteY501" fmla="*/ 2120900 h 3117850"/>
              <a:gd name="connsiteX502" fmla="*/ 6248400 w 24072850"/>
              <a:gd name="connsiteY502" fmla="*/ 2095500 h 3117850"/>
              <a:gd name="connsiteX503" fmla="*/ 6248400 w 24072850"/>
              <a:gd name="connsiteY503" fmla="*/ 2051050 h 3117850"/>
              <a:gd name="connsiteX504" fmla="*/ 6254750 w 24072850"/>
              <a:gd name="connsiteY504" fmla="*/ 2019300 h 3117850"/>
              <a:gd name="connsiteX505" fmla="*/ 6267450 w 24072850"/>
              <a:gd name="connsiteY505" fmla="*/ 2120900 h 3117850"/>
              <a:gd name="connsiteX506" fmla="*/ 6375400 w 24072850"/>
              <a:gd name="connsiteY506" fmla="*/ 2146300 h 3117850"/>
              <a:gd name="connsiteX507" fmla="*/ 6369050 w 24072850"/>
              <a:gd name="connsiteY507" fmla="*/ 2171700 h 3117850"/>
              <a:gd name="connsiteX508" fmla="*/ 6394450 w 24072850"/>
              <a:gd name="connsiteY508" fmla="*/ 2197100 h 3117850"/>
              <a:gd name="connsiteX509" fmla="*/ 6445250 w 24072850"/>
              <a:gd name="connsiteY509" fmla="*/ 2476500 h 3117850"/>
              <a:gd name="connsiteX510" fmla="*/ 6451600 w 24072850"/>
              <a:gd name="connsiteY510" fmla="*/ 2565400 h 3117850"/>
              <a:gd name="connsiteX511" fmla="*/ 6483350 w 24072850"/>
              <a:gd name="connsiteY511" fmla="*/ 2597150 h 3117850"/>
              <a:gd name="connsiteX512" fmla="*/ 6515100 w 24072850"/>
              <a:gd name="connsiteY512" fmla="*/ 2571750 h 3117850"/>
              <a:gd name="connsiteX513" fmla="*/ 6515100 w 24072850"/>
              <a:gd name="connsiteY513" fmla="*/ 2451100 h 3117850"/>
              <a:gd name="connsiteX514" fmla="*/ 6553200 w 24072850"/>
              <a:gd name="connsiteY514" fmla="*/ 2419350 h 3117850"/>
              <a:gd name="connsiteX515" fmla="*/ 6737350 w 24072850"/>
              <a:gd name="connsiteY515" fmla="*/ 2425700 h 3117850"/>
              <a:gd name="connsiteX516" fmla="*/ 6762750 w 24072850"/>
              <a:gd name="connsiteY516" fmla="*/ 2419350 h 3117850"/>
              <a:gd name="connsiteX517" fmla="*/ 6762750 w 24072850"/>
              <a:gd name="connsiteY517" fmla="*/ 1885950 h 3117850"/>
              <a:gd name="connsiteX518" fmla="*/ 6864350 w 24072850"/>
              <a:gd name="connsiteY518" fmla="*/ 1778000 h 3117850"/>
              <a:gd name="connsiteX519" fmla="*/ 6864350 w 24072850"/>
              <a:gd name="connsiteY519" fmla="*/ 1752600 h 3117850"/>
              <a:gd name="connsiteX520" fmla="*/ 6877050 w 24072850"/>
              <a:gd name="connsiteY520" fmla="*/ 1670050 h 3117850"/>
              <a:gd name="connsiteX521" fmla="*/ 6965950 w 24072850"/>
              <a:gd name="connsiteY521" fmla="*/ 1778000 h 3117850"/>
              <a:gd name="connsiteX522" fmla="*/ 7010400 w 24072850"/>
              <a:gd name="connsiteY522" fmla="*/ 1778000 h 3117850"/>
              <a:gd name="connsiteX523" fmla="*/ 7016750 w 24072850"/>
              <a:gd name="connsiteY523" fmla="*/ 1714500 h 3117850"/>
              <a:gd name="connsiteX524" fmla="*/ 7143750 w 24072850"/>
              <a:gd name="connsiteY524" fmla="*/ 1841500 h 3117850"/>
              <a:gd name="connsiteX525" fmla="*/ 7131050 w 24072850"/>
              <a:gd name="connsiteY525" fmla="*/ 2057400 h 3117850"/>
              <a:gd name="connsiteX526" fmla="*/ 7137400 w 24072850"/>
              <a:gd name="connsiteY526" fmla="*/ 2311400 h 3117850"/>
              <a:gd name="connsiteX527" fmla="*/ 7169150 w 24072850"/>
              <a:gd name="connsiteY527" fmla="*/ 2330450 h 3117850"/>
              <a:gd name="connsiteX528" fmla="*/ 7200900 w 24072850"/>
              <a:gd name="connsiteY528" fmla="*/ 2305050 h 3117850"/>
              <a:gd name="connsiteX529" fmla="*/ 7264400 w 24072850"/>
              <a:gd name="connsiteY529" fmla="*/ 2298700 h 3117850"/>
              <a:gd name="connsiteX530" fmla="*/ 7264400 w 24072850"/>
              <a:gd name="connsiteY530" fmla="*/ 2082800 h 3117850"/>
              <a:gd name="connsiteX531" fmla="*/ 7378700 w 24072850"/>
              <a:gd name="connsiteY531" fmla="*/ 2025650 h 3117850"/>
              <a:gd name="connsiteX532" fmla="*/ 7550150 w 24072850"/>
              <a:gd name="connsiteY532" fmla="*/ 2025650 h 3117850"/>
              <a:gd name="connsiteX533" fmla="*/ 7569200 w 24072850"/>
              <a:gd name="connsiteY533" fmla="*/ 2057400 h 3117850"/>
              <a:gd name="connsiteX534" fmla="*/ 7594600 w 24072850"/>
              <a:gd name="connsiteY534" fmla="*/ 2057400 h 3117850"/>
              <a:gd name="connsiteX535" fmla="*/ 7613650 w 24072850"/>
              <a:gd name="connsiteY535" fmla="*/ 1651000 h 3117850"/>
              <a:gd name="connsiteX536" fmla="*/ 7620000 w 24072850"/>
              <a:gd name="connsiteY536" fmla="*/ 1612900 h 3117850"/>
              <a:gd name="connsiteX537" fmla="*/ 7626350 w 24072850"/>
              <a:gd name="connsiteY537" fmla="*/ 1562100 h 3117850"/>
              <a:gd name="connsiteX538" fmla="*/ 7772400 w 24072850"/>
              <a:gd name="connsiteY538" fmla="*/ 1524000 h 3117850"/>
              <a:gd name="connsiteX539" fmla="*/ 7867650 w 24072850"/>
              <a:gd name="connsiteY539" fmla="*/ 1581150 h 3117850"/>
              <a:gd name="connsiteX540" fmla="*/ 7867650 w 24072850"/>
              <a:gd name="connsiteY540" fmla="*/ 1943100 h 3117850"/>
              <a:gd name="connsiteX541" fmla="*/ 7893050 w 24072850"/>
              <a:gd name="connsiteY541" fmla="*/ 1993900 h 3117850"/>
              <a:gd name="connsiteX542" fmla="*/ 7893050 w 24072850"/>
              <a:gd name="connsiteY542" fmla="*/ 2343150 h 3117850"/>
              <a:gd name="connsiteX543" fmla="*/ 7969250 w 24072850"/>
              <a:gd name="connsiteY543" fmla="*/ 2597150 h 3117850"/>
              <a:gd name="connsiteX544" fmla="*/ 7988300 w 24072850"/>
              <a:gd name="connsiteY544" fmla="*/ 2597150 h 3117850"/>
              <a:gd name="connsiteX545" fmla="*/ 7994650 w 24072850"/>
              <a:gd name="connsiteY545" fmla="*/ 2540000 h 3117850"/>
              <a:gd name="connsiteX546" fmla="*/ 8115300 w 24072850"/>
              <a:gd name="connsiteY546" fmla="*/ 2355850 h 3117850"/>
              <a:gd name="connsiteX547" fmla="*/ 8197850 w 24072850"/>
              <a:gd name="connsiteY547" fmla="*/ 2362200 h 3117850"/>
              <a:gd name="connsiteX548" fmla="*/ 8216900 w 24072850"/>
              <a:gd name="connsiteY548" fmla="*/ 2667000 h 3117850"/>
              <a:gd name="connsiteX549" fmla="*/ 8248650 w 24072850"/>
              <a:gd name="connsiteY549" fmla="*/ 2679700 h 3117850"/>
              <a:gd name="connsiteX550" fmla="*/ 8343900 w 24072850"/>
              <a:gd name="connsiteY550" fmla="*/ 2647950 h 3117850"/>
              <a:gd name="connsiteX551" fmla="*/ 8356600 w 24072850"/>
              <a:gd name="connsiteY551" fmla="*/ 2603500 h 3117850"/>
              <a:gd name="connsiteX552" fmla="*/ 8356600 w 24072850"/>
              <a:gd name="connsiteY552" fmla="*/ 2095500 h 3117850"/>
              <a:gd name="connsiteX553" fmla="*/ 8832850 w 24072850"/>
              <a:gd name="connsiteY553" fmla="*/ 1949450 h 3117850"/>
              <a:gd name="connsiteX554" fmla="*/ 9010650 w 24072850"/>
              <a:gd name="connsiteY554" fmla="*/ 2012950 h 3117850"/>
              <a:gd name="connsiteX555" fmla="*/ 9010650 w 24072850"/>
              <a:gd name="connsiteY555" fmla="*/ 2571750 h 3117850"/>
              <a:gd name="connsiteX556" fmla="*/ 9029700 w 24072850"/>
              <a:gd name="connsiteY556" fmla="*/ 2590800 h 3117850"/>
              <a:gd name="connsiteX557" fmla="*/ 9163050 w 24072850"/>
              <a:gd name="connsiteY557" fmla="*/ 2559050 h 3117850"/>
              <a:gd name="connsiteX558" fmla="*/ 9188450 w 24072850"/>
              <a:gd name="connsiteY558" fmla="*/ 2520950 h 3117850"/>
              <a:gd name="connsiteX559" fmla="*/ 9188450 w 24072850"/>
              <a:gd name="connsiteY559" fmla="*/ 2552700 h 3117850"/>
              <a:gd name="connsiteX560" fmla="*/ 9201150 w 24072850"/>
              <a:gd name="connsiteY560" fmla="*/ 2565400 h 3117850"/>
              <a:gd name="connsiteX561" fmla="*/ 9264650 w 24072850"/>
              <a:gd name="connsiteY561" fmla="*/ 2470150 h 3117850"/>
              <a:gd name="connsiteX562" fmla="*/ 9264650 w 24072850"/>
              <a:gd name="connsiteY562" fmla="*/ 2247900 h 3117850"/>
              <a:gd name="connsiteX563" fmla="*/ 9321800 w 24072850"/>
              <a:gd name="connsiteY563" fmla="*/ 2171700 h 3117850"/>
              <a:gd name="connsiteX564" fmla="*/ 9626600 w 24072850"/>
              <a:gd name="connsiteY564" fmla="*/ 2171700 h 3117850"/>
              <a:gd name="connsiteX565" fmla="*/ 9702800 w 24072850"/>
              <a:gd name="connsiteY565" fmla="*/ 2254250 h 3117850"/>
              <a:gd name="connsiteX566" fmla="*/ 9702800 w 24072850"/>
              <a:gd name="connsiteY566" fmla="*/ 2393950 h 3117850"/>
              <a:gd name="connsiteX567" fmla="*/ 9779000 w 24072850"/>
              <a:gd name="connsiteY567" fmla="*/ 2413000 h 3117850"/>
              <a:gd name="connsiteX568" fmla="*/ 9823450 w 24072850"/>
              <a:gd name="connsiteY568" fmla="*/ 2349500 h 3117850"/>
              <a:gd name="connsiteX569" fmla="*/ 10039350 w 24072850"/>
              <a:gd name="connsiteY569" fmla="*/ 2349500 h 3117850"/>
              <a:gd name="connsiteX570" fmla="*/ 10071100 w 24072850"/>
              <a:gd name="connsiteY570" fmla="*/ 2400300 h 3117850"/>
              <a:gd name="connsiteX571" fmla="*/ 10077450 w 24072850"/>
              <a:gd name="connsiteY571" fmla="*/ 2444750 h 3117850"/>
              <a:gd name="connsiteX572" fmla="*/ 10102850 w 24072850"/>
              <a:gd name="connsiteY572" fmla="*/ 2457450 h 3117850"/>
              <a:gd name="connsiteX573" fmla="*/ 10140950 w 24072850"/>
              <a:gd name="connsiteY573" fmla="*/ 2324100 h 3117850"/>
              <a:gd name="connsiteX574" fmla="*/ 10153650 w 24072850"/>
              <a:gd name="connsiteY574" fmla="*/ 2197100 h 3117850"/>
              <a:gd name="connsiteX575" fmla="*/ 10172700 w 24072850"/>
              <a:gd name="connsiteY575" fmla="*/ 2089150 h 3117850"/>
              <a:gd name="connsiteX576" fmla="*/ 10210800 w 24072850"/>
              <a:gd name="connsiteY576" fmla="*/ 1962150 h 3117850"/>
              <a:gd name="connsiteX577" fmla="*/ 10356850 w 24072850"/>
              <a:gd name="connsiteY577" fmla="*/ 1816100 h 3117850"/>
              <a:gd name="connsiteX578" fmla="*/ 10433050 w 24072850"/>
              <a:gd name="connsiteY578" fmla="*/ 1727200 h 3117850"/>
              <a:gd name="connsiteX579" fmla="*/ 10471150 w 24072850"/>
              <a:gd name="connsiteY579" fmla="*/ 1809750 h 3117850"/>
              <a:gd name="connsiteX580" fmla="*/ 10515600 w 24072850"/>
              <a:gd name="connsiteY580" fmla="*/ 2133600 h 3117850"/>
              <a:gd name="connsiteX581" fmla="*/ 10528300 w 24072850"/>
              <a:gd name="connsiteY581" fmla="*/ 2647950 h 3117850"/>
              <a:gd name="connsiteX582" fmla="*/ 10547350 w 24072850"/>
              <a:gd name="connsiteY582" fmla="*/ 2654300 h 3117850"/>
              <a:gd name="connsiteX583" fmla="*/ 10706100 w 24072850"/>
              <a:gd name="connsiteY583" fmla="*/ 2622550 h 3117850"/>
              <a:gd name="connsiteX584" fmla="*/ 10712450 w 24072850"/>
              <a:gd name="connsiteY584" fmla="*/ 2540000 h 3117850"/>
              <a:gd name="connsiteX585" fmla="*/ 10807700 w 24072850"/>
              <a:gd name="connsiteY585" fmla="*/ 2451100 h 3117850"/>
              <a:gd name="connsiteX586" fmla="*/ 10909300 w 24072850"/>
              <a:gd name="connsiteY586" fmla="*/ 2368550 h 3117850"/>
              <a:gd name="connsiteX587" fmla="*/ 10915650 w 24072850"/>
              <a:gd name="connsiteY587" fmla="*/ 2330450 h 3117850"/>
              <a:gd name="connsiteX588" fmla="*/ 10915650 w 24072850"/>
              <a:gd name="connsiteY588" fmla="*/ 2444750 h 3117850"/>
              <a:gd name="connsiteX589" fmla="*/ 11004550 w 24072850"/>
              <a:gd name="connsiteY589" fmla="*/ 2444750 h 3117850"/>
              <a:gd name="connsiteX590" fmla="*/ 11017250 w 24072850"/>
              <a:gd name="connsiteY590" fmla="*/ 2482850 h 3117850"/>
              <a:gd name="connsiteX591" fmla="*/ 11080750 w 24072850"/>
              <a:gd name="connsiteY591" fmla="*/ 2482850 h 3117850"/>
              <a:gd name="connsiteX592" fmla="*/ 11080750 w 24072850"/>
              <a:gd name="connsiteY592" fmla="*/ 2114550 h 3117850"/>
              <a:gd name="connsiteX593" fmla="*/ 11163300 w 24072850"/>
              <a:gd name="connsiteY593" fmla="*/ 2032000 h 3117850"/>
              <a:gd name="connsiteX594" fmla="*/ 11239500 w 24072850"/>
              <a:gd name="connsiteY594" fmla="*/ 1968500 h 3117850"/>
              <a:gd name="connsiteX595" fmla="*/ 11436350 w 24072850"/>
              <a:gd name="connsiteY595" fmla="*/ 2025650 h 3117850"/>
              <a:gd name="connsiteX596" fmla="*/ 11449050 w 24072850"/>
              <a:gd name="connsiteY596" fmla="*/ 2070100 h 3117850"/>
              <a:gd name="connsiteX597" fmla="*/ 11455400 w 24072850"/>
              <a:gd name="connsiteY597" fmla="*/ 2470150 h 3117850"/>
              <a:gd name="connsiteX598" fmla="*/ 11474450 w 24072850"/>
              <a:gd name="connsiteY598" fmla="*/ 2578100 h 3117850"/>
              <a:gd name="connsiteX599" fmla="*/ 11461750 w 24072850"/>
              <a:gd name="connsiteY599" fmla="*/ 2679700 h 3117850"/>
              <a:gd name="connsiteX600" fmla="*/ 11512550 w 24072850"/>
              <a:gd name="connsiteY600" fmla="*/ 2762250 h 3117850"/>
              <a:gd name="connsiteX601" fmla="*/ 11576050 w 24072850"/>
              <a:gd name="connsiteY601" fmla="*/ 2749550 h 3117850"/>
              <a:gd name="connsiteX602" fmla="*/ 11874500 w 24072850"/>
              <a:gd name="connsiteY602" fmla="*/ 2755900 h 3117850"/>
              <a:gd name="connsiteX603" fmla="*/ 11963400 w 24072850"/>
              <a:gd name="connsiteY603" fmla="*/ 2736850 h 3117850"/>
              <a:gd name="connsiteX604" fmla="*/ 12026900 w 24072850"/>
              <a:gd name="connsiteY604" fmla="*/ 2736850 h 3117850"/>
              <a:gd name="connsiteX605" fmla="*/ 12052300 w 24072850"/>
              <a:gd name="connsiteY605" fmla="*/ 2711450 h 3117850"/>
              <a:gd name="connsiteX606" fmla="*/ 12211050 w 24072850"/>
              <a:gd name="connsiteY606" fmla="*/ 2711450 h 3117850"/>
              <a:gd name="connsiteX607" fmla="*/ 12268200 w 24072850"/>
              <a:gd name="connsiteY607" fmla="*/ 2559050 h 3117850"/>
              <a:gd name="connsiteX608" fmla="*/ 12293600 w 24072850"/>
              <a:gd name="connsiteY608" fmla="*/ 2501900 h 3117850"/>
              <a:gd name="connsiteX609" fmla="*/ 12299950 w 24072850"/>
              <a:gd name="connsiteY609" fmla="*/ 2457450 h 3117850"/>
              <a:gd name="connsiteX610" fmla="*/ 12204700 w 24072850"/>
              <a:gd name="connsiteY610" fmla="*/ 2266950 h 3117850"/>
              <a:gd name="connsiteX611" fmla="*/ 12299950 w 24072850"/>
              <a:gd name="connsiteY611" fmla="*/ 2120900 h 3117850"/>
              <a:gd name="connsiteX612" fmla="*/ 12312650 w 24072850"/>
              <a:gd name="connsiteY612" fmla="*/ 1257300 h 3117850"/>
              <a:gd name="connsiteX613" fmla="*/ 12268200 w 24072850"/>
              <a:gd name="connsiteY613" fmla="*/ 1212850 h 3117850"/>
              <a:gd name="connsiteX614" fmla="*/ 12230100 w 24072850"/>
              <a:gd name="connsiteY614" fmla="*/ 1117600 h 3117850"/>
              <a:gd name="connsiteX615" fmla="*/ 12395200 w 24072850"/>
              <a:gd name="connsiteY615" fmla="*/ 914400 h 3117850"/>
              <a:gd name="connsiteX616" fmla="*/ 12376150 w 24072850"/>
              <a:gd name="connsiteY616" fmla="*/ 889000 h 3117850"/>
              <a:gd name="connsiteX617" fmla="*/ 12401550 w 24072850"/>
              <a:gd name="connsiteY617" fmla="*/ 863600 h 3117850"/>
              <a:gd name="connsiteX618" fmla="*/ 12401550 w 24072850"/>
              <a:gd name="connsiteY618" fmla="*/ 736600 h 3117850"/>
              <a:gd name="connsiteX619" fmla="*/ 12376150 w 24072850"/>
              <a:gd name="connsiteY619" fmla="*/ 692150 h 3117850"/>
              <a:gd name="connsiteX620" fmla="*/ 12382500 w 24072850"/>
              <a:gd name="connsiteY620" fmla="*/ 635000 h 3117850"/>
              <a:gd name="connsiteX621" fmla="*/ 12414250 w 24072850"/>
              <a:gd name="connsiteY621" fmla="*/ 571500 h 3117850"/>
              <a:gd name="connsiteX622" fmla="*/ 12420600 w 24072850"/>
              <a:gd name="connsiteY622" fmla="*/ 514350 h 3117850"/>
              <a:gd name="connsiteX623" fmla="*/ 12401550 w 24072850"/>
              <a:gd name="connsiteY623" fmla="*/ 469900 h 3117850"/>
              <a:gd name="connsiteX624" fmla="*/ 12433300 w 24072850"/>
              <a:gd name="connsiteY624" fmla="*/ 457200 h 3117850"/>
              <a:gd name="connsiteX625" fmla="*/ 12433300 w 24072850"/>
              <a:gd name="connsiteY625" fmla="*/ 311150 h 3117850"/>
              <a:gd name="connsiteX626" fmla="*/ 12420600 w 24072850"/>
              <a:gd name="connsiteY626" fmla="*/ 304800 h 3117850"/>
              <a:gd name="connsiteX627" fmla="*/ 12433300 w 24072850"/>
              <a:gd name="connsiteY627" fmla="*/ 273050 h 3117850"/>
              <a:gd name="connsiteX628" fmla="*/ 12433300 w 24072850"/>
              <a:gd name="connsiteY628" fmla="*/ 241300 h 3117850"/>
              <a:gd name="connsiteX629" fmla="*/ 12439650 w 24072850"/>
              <a:gd name="connsiteY629" fmla="*/ 203200 h 3117850"/>
              <a:gd name="connsiteX630" fmla="*/ 12446000 w 24072850"/>
              <a:gd name="connsiteY630" fmla="*/ 0 h 3117850"/>
              <a:gd name="connsiteX631" fmla="*/ 12458700 w 24072850"/>
              <a:gd name="connsiteY631" fmla="*/ 63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</a:cxnLst>
            <a:rect l="l" t="t" r="r" b="b"/>
            <a:pathLst>
              <a:path w="24072850" h="3117850">
                <a:moveTo>
                  <a:pt x="12109450" y="2749550"/>
                </a:moveTo>
                <a:cubicBezTo>
                  <a:pt x="12090400" y="2743200"/>
                  <a:pt x="12065000" y="2743200"/>
                  <a:pt x="12039600" y="2736850"/>
                </a:cubicBezTo>
                <a:cubicBezTo>
                  <a:pt x="12090400" y="2736850"/>
                  <a:pt x="12141200" y="2717800"/>
                  <a:pt x="12192000" y="2749550"/>
                </a:cubicBezTo>
                <a:lnTo>
                  <a:pt x="12109450" y="2749550"/>
                </a:lnTo>
                <a:close/>
                <a:moveTo>
                  <a:pt x="12750800" y="2736850"/>
                </a:moveTo>
                <a:cubicBezTo>
                  <a:pt x="12725400" y="2730500"/>
                  <a:pt x="12700000" y="2730500"/>
                  <a:pt x="12674600" y="2730500"/>
                </a:cubicBezTo>
                <a:cubicBezTo>
                  <a:pt x="12668250" y="2743200"/>
                  <a:pt x="12661900" y="2755900"/>
                  <a:pt x="12649200" y="2755900"/>
                </a:cubicBezTo>
                <a:cubicBezTo>
                  <a:pt x="12630150" y="2755900"/>
                  <a:pt x="12566650" y="2749550"/>
                  <a:pt x="12528550" y="2749550"/>
                </a:cubicBezTo>
                <a:cubicBezTo>
                  <a:pt x="12560300" y="2705100"/>
                  <a:pt x="12598400" y="2654300"/>
                  <a:pt x="12642850" y="2603500"/>
                </a:cubicBezTo>
                <a:cubicBezTo>
                  <a:pt x="12668250" y="2616200"/>
                  <a:pt x="12706350" y="2692400"/>
                  <a:pt x="12750800" y="2736850"/>
                </a:cubicBezTo>
                <a:close/>
                <a:moveTo>
                  <a:pt x="12420600" y="2730500"/>
                </a:moveTo>
                <a:cubicBezTo>
                  <a:pt x="12401550" y="2698750"/>
                  <a:pt x="12376150" y="2628900"/>
                  <a:pt x="12376150" y="2616200"/>
                </a:cubicBezTo>
                <a:lnTo>
                  <a:pt x="12382500" y="2603500"/>
                </a:lnTo>
                <a:cubicBezTo>
                  <a:pt x="12395200" y="2603500"/>
                  <a:pt x="12407900" y="2603500"/>
                  <a:pt x="12420600" y="2609850"/>
                </a:cubicBezTo>
                <a:lnTo>
                  <a:pt x="12420600" y="2730500"/>
                </a:lnTo>
                <a:close/>
                <a:moveTo>
                  <a:pt x="12420600" y="2451100"/>
                </a:moveTo>
                <a:lnTo>
                  <a:pt x="12414250" y="2559050"/>
                </a:lnTo>
                <a:lnTo>
                  <a:pt x="12388850" y="2559050"/>
                </a:lnTo>
                <a:lnTo>
                  <a:pt x="12376150" y="2546350"/>
                </a:lnTo>
                <a:cubicBezTo>
                  <a:pt x="12388850" y="2520950"/>
                  <a:pt x="12363450" y="2463800"/>
                  <a:pt x="12401550" y="2444750"/>
                </a:cubicBezTo>
                <a:cubicBezTo>
                  <a:pt x="12407900" y="2444750"/>
                  <a:pt x="12414250" y="2451100"/>
                  <a:pt x="12420600" y="2451100"/>
                </a:cubicBezTo>
                <a:close/>
                <a:moveTo>
                  <a:pt x="12617450" y="2559050"/>
                </a:moveTo>
                <a:cubicBezTo>
                  <a:pt x="12617450" y="2571750"/>
                  <a:pt x="12553950" y="2635250"/>
                  <a:pt x="12522200" y="2667000"/>
                </a:cubicBezTo>
                <a:lnTo>
                  <a:pt x="12528550" y="2432050"/>
                </a:lnTo>
                <a:cubicBezTo>
                  <a:pt x="12553950" y="2470150"/>
                  <a:pt x="12617450" y="2540000"/>
                  <a:pt x="12617450" y="2559050"/>
                </a:cubicBezTo>
                <a:close/>
                <a:moveTo>
                  <a:pt x="12426950" y="2025650"/>
                </a:moveTo>
                <a:cubicBezTo>
                  <a:pt x="12426950" y="2044700"/>
                  <a:pt x="12426950" y="2044700"/>
                  <a:pt x="12420600" y="2057400"/>
                </a:cubicBezTo>
                <a:lnTo>
                  <a:pt x="12388850" y="2057400"/>
                </a:lnTo>
                <a:lnTo>
                  <a:pt x="12388850" y="1987550"/>
                </a:lnTo>
                <a:cubicBezTo>
                  <a:pt x="12420600" y="2000250"/>
                  <a:pt x="12426950" y="2006600"/>
                  <a:pt x="12426950" y="2025650"/>
                </a:cubicBezTo>
                <a:close/>
                <a:moveTo>
                  <a:pt x="17576800" y="1866900"/>
                </a:moveTo>
                <a:lnTo>
                  <a:pt x="17570450" y="1835150"/>
                </a:lnTo>
                <a:cubicBezTo>
                  <a:pt x="17583150" y="1841500"/>
                  <a:pt x="17583150" y="1847850"/>
                  <a:pt x="17589500" y="1854200"/>
                </a:cubicBezTo>
                <a:cubicBezTo>
                  <a:pt x="17583150" y="1860550"/>
                  <a:pt x="17583150" y="1866900"/>
                  <a:pt x="17576800" y="1866900"/>
                </a:cubicBezTo>
                <a:close/>
                <a:moveTo>
                  <a:pt x="12426950" y="1879600"/>
                </a:moveTo>
                <a:cubicBezTo>
                  <a:pt x="12426950" y="1892300"/>
                  <a:pt x="12433300" y="1917700"/>
                  <a:pt x="12388850" y="1930400"/>
                </a:cubicBezTo>
                <a:lnTo>
                  <a:pt x="12388850" y="1828800"/>
                </a:lnTo>
                <a:cubicBezTo>
                  <a:pt x="12433300" y="1841500"/>
                  <a:pt x="12426950" y="1841500"/>
                  <a:pt x="12426950" y="1879600"/>
                </a:cubicBezTo>
                <a:close/>
                <a:moveTo>
                  <a:pt x="17595850" y="1866900"/>
                </a:moveTo>
                <a:cubicBezTo>
                  <a:pt x="17595850" y="1873250"/>
                  <a:pt x="17583150" y="1885950"/>
                  <a:pt x="17576800" y="1892300"/>
                </a:cubicBezTo>
                <a:cubicBezTo>
                  <a:pt x="17570450" y="1885950"/>
                  <a:pt x="17557750" y="1866900"/>
                  <a:pt x="17557750" y="1847850"/>
                </a:cubicBezTo>
                <a:cubicBezTo>
                  <a:pt x="17557750" y="1835150"/>
                  <a:pt x="17570450" y="1828800"/>
                  <a:pt x="17570450" y="1809750"/>
                </a:cubicBezTo>
                <a:cubicBezTo>
                  <a:pt x="17570450" y="1797050"/>
                  <a:pt x="17564100" y="1803400"/>
                  <a:pt x="17557750" y="1797050"/>
                </a:cubicBezTo>
                <a:lnTo>
                  <a:pt x="17557750" y="1778000"/>
                </a:lnTo>
                <a:cubicBezTo>
                  <a:pt x="17564100" y="1778000"/>
                  <a:pt x="17570450" y="1790700"/>
                  <a:pt x="17576800" y="1797050"/>
                </a:cubicBezTo>
                <a:cubicBezTo>
                  <a:pt x="17583150" y="1797050"/>
                  <a:pt x="17589500" y="1784350"/>
                  <a:pt x="17595850" y="1771650"/>
                </a:cubicBezTo>
                <a:cubicBezTo>
                  <a:pt x="17589500" y="1803400"/>
                  <a:pt x="17595850" y="1835150"/>
                  <a:pt x="17595850" y="1866900"/>
                </a:cubicBezTo>
                <a:close/>
                <a:moveTo>
                  <a:pt x="12426950" y="1727200"/>
                </a:moveTo>
                <a:cubicBezTo>
                  <a:pt x="12426950" y="1758950"/>
                  <a:pt x="12414250" y="1746250"/>
                  <a:pt x="12388850" y="1778000"/>
                </a:cubicBezTo>
                <a:lnTo>
                  <a:pt x="12388850" y="1689100"/>
                </a:lnTo>
                <a:cubicBezTo>
                  <a:pt x="12433300" y="1701800"/>
                  <a:pt x="12426950" y="1708150"/>
                  <a:pt x="12426950" y="1727200"/>
                </a:cubicBezTo>
                <a:close/>
                <a:moveTo>
                  <a:pt x="15011400" y="1708150"/>
                </a:moveTo>
                <a:lnTo>
                  <a:pt x="15011400" y="1682750"/>
                </a:lnTo>
                <a:lnTo>
                  <a:pt x="15011400" y="1708150"/>
                </a:lnTo>
                <a:close/>
                <a:moveTo>
                  <a:pt x="15303500" y="1708150"/>
                </a:moveTo>
                <a:lnTo>
                  <a:pt x="15303500" y="1612900"/>
                </a:lnTo>
                <a:lnTo>
                  <a:pt x="15303500" y="1708150"/>
                </a:lnTo>
                <a:close/>
                <a:moveTo>
                  <a:pt x="15011400" y="1651000"/>
                </a:moveTo>
                <a:lnTo>
                  <a:pt x="15011400" y="1606550"/>
                </a:lnTo>
                <a:lnTo>
                  <a:pt x="15011400" y="1651000"/>
                </a:lnTo>
                <a:close/>
                <a:moveTo>
                  <a:pt x="12426950" y="1587500"/>
                </a:moveTo>
                <a:cubicBezTo>
                  <a:pt x="12426950" y="1612900"/>
                  <a:pt x="12420600" y="1625600"/>
                  <a:pt x="12388850" y="1631950"/>
                </a:cubicBezTo>
                <a:lnTo>
                  <a:pt x="12388850" y="1543050"/>
                </a:lnTo>
                <a:cubicBezTo>
                  <a:pt x="12433300" y="1549400"/>
                  <a:pt x="12426950" y="1574800"/>
                  <a:pt x="12426950" y="1587500"/>
                </a:cubicBezTo>
                <a:close/>
                <a:moveTo>
                  <a:pt x="12426950" y="1454150"/>
                </a:moveTo>
                <a:cubicBezTo>
                  <a:pt x="12426950" y="1466850"/>
                  <a:pt x="12433300" y="1479550"/>
                  <a:pt x="12388850" y="1492250"/>
                </a:cubicBezTo>
                <a:lnTo>
                  <a:pt x="12395200" y="1416050"/>
                </a:lnTo>
                <a:cubicBezTo>
                  <a:pt x="12420600" y="1416050"/>
                  <a:pt x="12426950" y="1428750"/>
                  <a:pt x="12426950" y="1454150"/>
                </a:cubicBezTo>
                <a:close/>
                <a:moveTo>
                  <a:pt x="12426950" y="1282700"/>
                </a:moveTo>
                <a:cubicBezTo>
                  <a:pt x="12433300" y="1289050"/>
                  <a:pt x="12433300" y="1295400"/>
                  <a:pt x="12433300" y="1314450"/>
                </a:cubicBezTo>
                <a:cubicBezTo>
                  <a:pt x="12433300" y="1339850"/>
                  <a:pt x="12426950" y="1327150"/>
                  <a:pt x="12395200" y="1365250"/>
                </a:cubicBezTo>
                <a:lnTo>
                  <a:pt x="12395200" y="1282700"/>
                </a:lnTo>
                <a:lnTo>
                  <a:pt x="12426950" y="1282700"/>
                </a:lnTo>
                <a:close/>
                <a:moveTo>
                  <a:pt x="21869400" y="209550"/>
                </a:moveTo>
                <a:cubicBezTo>
                  <a:pt x="21869400" y="228600"/>
                  <a:pt x="21837650" y="330200"/>
                  <a:pt x="21818600" y="387350"/>
                </a:cubicBezTo>
                <a:cubicBezTo>
                  <a:pt x="21812250" y="393700"/>
                  <a:pt x="21799550" y="393700"/>
                  <a:pt x="21786850" y="393700"/>
                </a:cubicBezTo>
                <a:cubicBezTo>
                  <a:pt x="21767800" y="393700"/>
                  <a:pt x="21748750" y="387350"/>
                  <a:pt x="21532850" y="387350"/>
                </a:cubicBezTo>
                <a:cubicBezTo>
                  <a:pt x="21526500" y="330200"/>
                  <a:pt x="21507450" y="266700"/>
                  <a:pt x="21501100" y="196850"/>
                </a:cubicBezTo>
                <a:lnTo>
                  <a:pt x="21863050" y="196850"/>
                </a:lnTo>
                <a:cubicBezTo>
                  <a:pt x="21863050" y="196850"/>
                  <a:pt x="21869400" y="196850"/>
                  <a:pt x="21869400" y="209550"/>
                </a:cubicBezTo>
                <a:close/>
                <a:moveTo>
                  <a:pt x="12458700" y="6350"/>
                </a:moveTo>
                <a:cubicBezTo>
                  <a:pt x="12458700" y="209550"/>
                  <a:pt x="12452350" y="234950"/>
                  <a:pt x="12452350" y="247650"/>
                </a:cubicBezTo>
                <a:lnTo>
                  <a:pt x="12452350" y="285750"/>
                </a:lnTo>
                <a:cubicBezTo>
                  <a:pt x="12458700" y="292100"/>
                  <a:pt x="12471400" y="292100"/>
                  <a:pt x="12471400" y="304800"/>
                </a:cubicBezTo>
                <a:cubicBezTo>
                  <a:pt x="12471400" y="323850"/>
                  <a:pt x="12458700" y="304800"/>
                  <a:pt x="12458700" y="317500"/>
                </a:cubicBezTo>
                <a:lnTo>
                  <a:pt x="12458700" y="457200"/>
                </a:lnTo>
                <a:cubicBezTo>
                  <a:pt x="12465050" y="463550"/>
                  <a:pt x="12477750" y="469900"/>
                  <a:pt x="12484100" y="476250"/>
                </a:cubicBezTo>
                <a:cubicBezTo>
                  <a:pt x="12458700" y="514350"/>
                  <a:pt x="12465050" y="565150"/>
                  <a:pt x="12465050" y="609600"/>
                </a:cubicBezTo>
                <a:cubicBezTo>
                  <a:pt x="12465050" y="622300"/>
                  <a:pt x="12490450" y="635000"/>
                  <a:pt x="12496800" y="641350"/>
                </a:cubicBezTo>
                <a:cubicBezTo>
                  <a:pt x="12496800" y="654050"/>
                  <a:pt x="12509500" y="673100"/>
                  <a:pt x="12509500" y="692150"/>
                </a:cubicBezTo>
                <a:cubicBezTo>
                  <a:pt x="12509500" y="704850"/>
                  <a:pt x="12496800" y="723900"/>
                  <a:pt x="12484100" y="730250"/>
                </a:cubicBezTo>
                <a:lnTo>
                  <a:pt x="12484100" y="863600"/>
                </a:lnTo>
                <a:cubicBezTo>
                  <a:pt x="12490450" y="876300"/>
                  <a:pt x="12496800" y="882650"/>
                  <a:pt x="12503150" y="889000"/>
                </a:cubicBezTo>
                <a:cubicBezTo>
                  <a:pt x="12490450" y="901700"/>
                  <a:pt x="12484100" y="908050"/>
                  <a:pt x="12484100" y="920750"/>
                </a:cubicBezTo>
                <a:cubicBezTo>
                  <a:pt x="12484100" y="990600"/>
                  <a:pt x="12636500" y="990600"/>
                  <a:pt x="12636500" y="1117600"/>
                </a:cubicBezTo>
                <a:cubicBezTo>
                  <a:pt x="12636500" y="1136650"/>
                  <a:pt x="12636500" y="1143000"/>
                  <a:pt x="12630150" y="1149350"/>
                </a:cubicBezTo>
                <a:cubicBezTo>
                  <a:pt x="12623800" y="1187450"/>
                  <a:pt x="12566650" y="1244600"/>
                  <a:pt x="12528550" y="1263650"/>
                </a:cubicBezTo>
                <a:cubicBezTo>
                  <a:pt x="12528550" y="1282700"/>
                  <a:pt x="12522200" y="1314450"/>
                  <a:pt x="12522200" y="1333500"/>
                </a:cubicBezTo>
                <a:lnTo>
                  <a:pt x="12522200" y="2101850"/>
                </a:lnTo>
                <a:cubicBezTo>
                  <a:pt x="12617450" y="2146300"/>
                  <a:pt x="12655550" y="2209800"/>
                  <a:pt x="12655550" y="2266950"/>
                </a:cubicBezTo>
                <a:cubicBezTo>
                  <a:pt x="12655550" y="2343150"/>
                  <a:pt x="12585700" y="2387600"/>
                  <a:pt x="12585700" y="2400300"/>
                </a:cubicBezTo>
                <a:cubicBezTo>
                  <a:pt x="12585700" y="2419350"/>
                  <a:pt x="12750800" y="2635250"/>
                  <a:pt x="12833350" y="2749550"/>
                </a:cubicBezTo>
                <a:lnTo>
                  <a:pt x="12896850" y="2749550"/>
                </a:lnTo>
                <a:cubicBezTo>
                  <a:pt x="12909550" y="2711450"/>
                  <a:pt x="12922250" y="2667000"/>
                  <a:pt x="12928600" y="2622550"/>
                </a:cubicBezTo>
                <a:lnTo>
                  <a:pt x="13112750" y="2622550"/>
                </a:lnTo>
                <a:cubicBezTo>
                  <a:pt x="13119100" y="2635250"/>
                  <a:pt x="13125450" y="2647950"/>
                  <a:pt x="13138150" y="2660650"/>
                </a:cubicBezTo>
                <a:lnTo>
                  <a:pt x="13519150" y="2660650"/>
                </a:lnTo>
                <a:lnTo>
                  <a:pt x="13519150" y="2463800"/>
                </a:lnTo>
                <a:cubicBezTo>
                  <a:pt x="13309600" y="2406650"/>
                  <a:pt x="13100050" y="2349500"/>
                  <a:pt x="12890500" y="2222500"/>
                </a:cubicBezTo>
                <a:cubicBezTo>
                  <a:pt x="12896850" y="2216150"/>
                  <a:pt x="12909550" y="2209800"/>
                  <a:pt x="12915900" y="2209800"/>
                </a:cubicBezTo>
                <a:lnTo>
                  <a:pt x="13271500" y="2216150"/>
                </a:lnTo>
                <a:cubicBezTo>
                  <a:pt x="13303250" y="2222500"/>
                  <a:pt x="13341350" y="2228850"/>
                  <a:pt x="13373100" y="2228850"/>
                </a:cubicBezTo>
                <a:lnTo>
                  <a:pt x="14446250" y="2235200"/>
                </a:lnTo>
                <a:cubicBezTo>
                  <a:pt x="14452600" y="2235200"/>
                  <a:pt x="14452600" y="2222500"/>
                  <a:pt x="14471650" y="2222500"/>
                </a:cubicBezTo>
                <a:lnTo>
                  <a:pt x="14852650" y="2222500"/>
                </a:lnTo>
                <a:lnTo>
                  <a:pt x="14852650" y="2241550"/>
                </a:lnTo>
                <a:cubicBezTo>
                  <a:pt x="14808200" y="2266950"/>
                  <a:pt x="14757400" y="2292350"/>
                  <a:pt x="14712950" y="2311400"/>
                </a:cubicBezTo>
                <a:cubicBezTo>
                  <a:pt x="14566900" y="2381250"/>
                  <a:pt x="14389100" y="2444750"/>
                  <a:pt x="14249400" y="2463800"/>
                </a:cubicBezTo>
                <a:cubicBezTo>
                  <a:pt x="14236700" y="2476500"/>
                  <a:pt x="14236700" y="2495550"/>
                  <a:pt x="14236700" y="2514600"/>
                </a:cubicBezTo>
                <a:cubicBezTo>
                  <a:pt x="14236700" y="2527300"/>
                  <a:pt x="14236700" y="2546350"/>
                  <a:pt x="14249400" y="2565400"/>
                </a:cubicBezTo>
                <a:lnTo>
                  <a:pt x="14763750" y="2565400"/>
                </a:lnTo>
                <a:lnTo>
                  <a:pt x="14763750" y="2635250"/>
                </a:lnTo>
                <a:lnTo>
                  <a:pt x="14890750" y="2635250"/>
                </a:lnTo>
                <a:cubicBezTo>
                  <a:pt x="14903450" y="2609850"/>
                  <a:pt x="14846300" y="2520950"/>
                  <a:pt x="14941550" y="2540000"/>
                </a:cubicBezTo>
                <a:lnTo>
                  <a:pt x="14941550" y="1949450"/>
                </a:lnTo>
                <a:cubicBezTo>
                  <a:pt x="14986000" y="1924050"/>
                  <a:pt x="14973300" y="1917700"/>
                  <a:pt x="14973300" y="1905000"/>
                </a:cubicBezTo>
                <a:lnTo>
                  <a:pt x="14973300" y="1790700"/>
                </a:lnTo>
                <a:cubicBezTo>
                  <a:pt x="14986000" y="1778000"/>
                  <a:pt x="14979650" y="1758950"/>
                  <a:pt x="14986000" y="1733550"/>
                </a:cubicBezTo>
                <a:lnTo>
                  <a:pt x="15036800" y="1733550"/>
                </a:lnTo>
                <a:cubicBezTo>
                  <a:pt x="15043150" y="1746250"/>
                  <a:pt x="15036800" y="1765300"/>
                  <a:pt x="15043150" y="1784350"/>
                </a:cubicBezTo>
                <a:lnTo>
                  <a:pt x="15252700" y="1784350"/>
                </a:lnTo>
                <a:cubicBezTo>
                  <a:pt x="15265400" y="1771650"/>
                  <a:pt x="15265400" y="1758950"/>
                  <a:pt x="15265400" y="1739900"/>
                </a:cubicBezTo>
                <a:cubicBezTo>
                  <a:pt x="15278100" y="1739900"/>
                  <a:pt x="15284450" y="1733550"/>
                  <a:pt x="15303500" y="1733550"/>
                </a:cubicBezTo>
                <a:cubicBezTo>
                  <a:pt x="15316200" y="1733550"/>
                  <a:pt x="15316200" y="1739900"/>
                  <a:pt x="15316200" y="1739900"/>
                </a:cubicBezTo>
                <a:cubicBezTo>
                  <a:pt x="15322550" y="1758950"/>
                  <a:pt x="15328900" y="1778000"/>
                  <a:pt x="15335250" y="1803400"/>
                </a:cubicBezTo>
                <a:cubicBezTo>
                  <a:pt x="15335250" y="1905000"/>
                  <a:pt x="15328900" y="1911350"/>
                  <a:pt x="15328900" y="1924050"/>
                </a:cubicBezTo>
                <a:cubicBezTo>
                  <a:pt x="15328900" y="1943100"/>
                  <a:pt x="15347950" y="1943100"/>
                  <a:pt x="15354300" y="1949450"/>
                </a:cubicBezTo>
                <a:cubicBezTo>
                  <a:pt x="15360650" y="1968500"/>
                  <a:pt x="15360650" y="1987550"/>
                  <a:pt x="15360650" y="2012950"/>
                </a:cubicBezTo>
                <a:cubicBezTo>
                  <a:pt x="15367000" y="2012950"/>
                  <a:pt x="15360650" y="2019300"/>
                  <a:pt x="15373350" y="2019300"/>
                </a:cubicBezTo>
                <a:cubicBezTo>
                  <a:pt x="15392400" y="2019300"/>
                  <a:pt x="15405100" y="2012950"/>
                  <a:pt x="15411450" y="2000250"/>
                </a:cubicBezTo>
                <a:lnTo>
                  <a:pt x="15411450" y="1555750"/>
                </a:lnTo>
                <a:lnTo>
                  <a:pt x="15436850" y="1555750"/>
                </a:lnTo>
                <a:cubicBezTo>
                  <a:pt x="15589250" y="1581150"/>
                  <a:pt x="15741650" y="1612900"/>
                  <a:pt x="15887700" y="1631950"/>
                </a:cubicBezTo>
                <a:cubicBezTo>
                  <a:pt x="15900400" y="1663700"/>
                  <a:pt x="15894050" y="1663700"/>
                  <a:pt x="15894050" y="1682750"/>
                </a:cubicBezTo>
                <a:lnTo>
                  <a:pt x="15894050" y="1974850"/>
                </a:lnTo>
                <a:cubicBezTo>
                  <a:pt x="15963900" y="1981200"/>
                  <a:pt x="16071850" y="1962150"/>
                  <a:pt x="16141700" y="2012950"/>
                </a:cubicBezTo>
                <a:cubicBezTo>
                  <a:pt x="16148050" y="2019300"/>
                  <a:pt x="16141700" y="2025650"/>
                  <a:pt x="16141700" y="2044700"/>
                </a:cubicBezTo>
                <a:lnTo>
                  <a:pt x="16141700" y="2762250"/>
                </a:lnTo>
                <a:cubicBezTo>
                  <a:pt x="16148050" y="2762250"/>
                  <a:pt x="16148050" y="2768600"/>
                  <a:pt x="16160750" y="2768600"/>
                </a:cubicBezTo>
                <a:cubicBezTo>
                  <a:pt x="16192500" y="2768600"/>
                  <a:pt x="16186150" y="2730500"/>
                  <a:pt x="16186150" y="2724150"/>
                </a:cubicBezTo>
                <a:lnTo>
                  <a:pt x="16154400" y="1441450"/>
                </a:lnTo>
                <a:lnTo>
                  <a:pt x="16617950" y="1441450"/>
                </a:lnTo>
                <a:lnTo>
                  <a:pt x="16617950" y="2622550"/>
                </a:lnTo>
                <a:cubicBezTo>
                  <a:pt x="16617950" y="2622550"/>
                  <a:pt x="16611600" y="2628900"/>
                  <a:pt x="16630650" y="2628900"/>
                </a:cubicBezTo>
                <a:cubicBezTo>
                  <a:pt x="16637000" y="2628900"/>
                  <a:pt x="16725900" y="2590800"/>
                  <a:pt x="16725900" y="2578100"/>
                </a:cubicBezTo>
                <a:lnTo>
                  <a:pt x="16700500" y="1479550"/>
                </a:lnTo>
                <a:cubicBezTo>
                  <a:pt x="16725900" y="1485900"/>
                  <a:pt x="16757650" y="1479550"/>
                  <a:pt x="16789400" y="1479550"/>
                </a:cubicBezTo>
                <a:lnTo>
                  <a:pt x="16789400" y="1295400"/>
                </a:lnTo>
                <a:cubicBezTo>
                  <a:pt x="16827500" y="1270000"/>
                  <a:pt x="16871950" y="1314450"/>
                  <a:pt x="16871950" y="1257300"/>
                </a:cubicBezTo>
                <a:lnTo>
                  <a:pt x="16871950" y="1193800"/>
                </a:lnTo>
                <a:lnTo>
                  <a:pt x="16884650" y="1181100"/>
                </a:lnTo>
                <a:cubicBezTo>
                  <a:pt x="16998950" y="1181100"/>
                  <a:pt x="17113250" y="1181100"/>
                  <a:pt x="17233900" y="1174750"/>
                </a:cubicBezTo>
                <a:lnTo>
                  <a:pt x="17233900" y="1143000"/>
                </a:lnTo>
                <a:lnTo>
                  <a:pt x="17233900" y="1123950"/>
                </a:lnTo>
                <a:lnTo>
                  <a:pt x="17233900" y="1111250"/>
                </a:lnTo>
                <a:cubicBezTo>
                  <a:pt x="17246600" y="1104900"/>
                  <a:pt x="17259300" y="1104900"/>
                  <a:pt x="17265650" y="1092200"/>
                </a:cubicBezTo>
                <a:lnTo>
                  <a:pt x="17265650" y="1073150"/>
                </a:lnTo>
                <a:lnTo>
                  <a:pt x="17278350" y="1060450"/>
                </a:lnTo>
                <a:lnTo>
                  <a:pt x="17278350" y="920750"/>
                </a:lnTo>
                <a:lnTo>
                  <a:pt x="17297400" y="920750"/>
                </a:lnTo>
                <a:lnTo>
                  <a:pt x="17297400" y="1054100"/>
                </a:lnTo>
                <a:cubicBezTo>
                  <a:pt x="17303750" y="1073150"/>
                  <a:pt x="17303750" y="1085850"/>
                  <a:pt x="17303750" y="1098550"/>
                </a:cubicBezTo>
                <a:cubicBezTo>
                  <a:pt x="17310100" y="1104900"/>
                  <a:pt x="17322800" y="1111250"/>
                  <a:pt x="17329150" y="1111250"/>
                </a:cubicBezTo>
                <a:cubicBezTo>
                  <a:pt x="17335500" y="1136650"/>
                  <a:pt x="17335500" y="1162050"/>
                  <a:pt x="17335500" y="1187450"/>
                </a:cubicBezTo>
                <a:cubicBezTo>
                  <a:pt x="17348200" y="1193800"/>
                  <a:pt x="17367250" y="1200150"/>
                  <a:pt x="17373600" y="1206500"/>
                </a:cubicBezTo>
                <a:cubicBezTo>
                  <a:pt x="17379950" y="1238250"/>
                  <a:pt x="17379950" y="1270000"/>
                  <a:pt x="17379950" y="1301750"/>
                </a:cubicBezTo>
                <a:cubicBezTo>
                  <a:pt x="17418050" y="1333500"/>
                  <a:pt x="17405350" y="1314450"/>
                  <a:pt x="17405350" y="1339850"/>
                </a:cubicBezTo>
                <a:lnTo>
                  <a:pt x="17405350" y="1498600"/>
                </a:lnTo>
                <a:cubicBezTo>
                  <a:pt x="17411700" y="1504950"/>
                  <a:pt x="17424400" y="1511300"/>
                  <a:pt x="17430750" y="1517650"/>
                </a:cubicBezTo>
                <a:lnTo>
                  <a:pt x="17430750" y="2197100"/>
                </a:lnTo>
                <a:cubicBezTo>
                  <a:pt x="17475200" y="2178050"/>
                  <a:pt x="17513300" y="2152650"/>
                  <a:pt x="17545050" y="2127250"/>
                </a:cubicBezTo>
                <a:lnTo>
                  <a:pt x="17545050" y="1924050"/>
                </a:lnTo>
                <a:cubicBezTo>
                  <a:pt x="17551400" y="1917700"/>
                  <a:pt x="17551400" y="1905000"/>
                  <a:pt x="17564100" y="1905000"/>
                </a:cubicBezTo>
                <a:cubicBezTo>
                  <a:pt x="17583150" y="1905000"/>
                  <a:pt x="17570450" y="1911350"/>
                  <a:pt x="17576800" y="1911350"/>
                </a:cubicBezTo>
                <a:cubicBezTo>
                  <a:pt x="17579086" y="1913636"/>
                  <a:pt x="17579720" y="1914271"/>
                  <a:pt x="17580166" y="1914144"/>
                </a:cubicBezTo>
                <a:cubicBezTo>
                  <a:pt x="17581054" y="1913953"/>
                  <a:pt x="17581372" y="1911350"/>
                  <a:pt x="17589500" y="1911350"/>
                </a:cubicBezTo>
                <a:cubicBezTo>
                  <a:pt x="17608550" y="1911350"/>
                  <a:pt x="17754600" y="2032000"/>
                  <a:pt x="17843500" y="2095500"/>
                </a:cubicBezTo>
                <a:lnTo>
                  <a:pt x="17843500" y="1771650"/>
                </a:lnTo>
                <a:cubicBezTo>
                  <a:pt x="17875250" y="1727200"/>
                  <a:pt x="17945100" y="1720850"/>
                  <a:pt x="17983200" y="1720850"/>
                </a:cubicBezTo>
                <a:cubicBezTo>
                  <a:pt x="17995900" y="1720850"/>
                  <a:pt x="18027650" y="1727200"/>
                  <a:pt x="18053050" y="1727200"/>
                </a:cubicBezTo>
                <a:cubicBezTo>
                  <a:pt x="18059400" y="1733550"/>
                  <a:pt x="18053050" y="1752600"/>
                  <a:pt x="18072100" y="1752600"/>
                </a:cubicBezTo>
                <a:cubicBezTo>
                  <a:pt x="18084800" y="1752600"/>
                  <a:pt x="18148300" y="1714500"/>
                  <a:pt x="18192750" y="1701800"/>
                </a:cubicBezTo>
                <a:cubicBezTo>
                  <a:pt x="18237200" y="1689100"/>
                  <a:pt x="18300700" y="1682750"/>
                  <a:pt x="18351500" y="1670050"/>
                </a:cubicBezTo>
                <a:cubicBezTo>
                  <a:pt x="18357850" y="1682750"/>
                  <a:pt x="18351500" y="1701800"/>
                  <a:pt x="18357850" y="1714500"/>
                </a:cubicBezTo>
                <a:cubicBezTo>
                  <a:pt x="18364200" y="1733550"/>
                  <a:pt x="18389600" y="1758950"/>
                  <a:pt x="18395950" y="1778000"/>
                </a:cubicBezTo>
                <a:lnTo>
                  <a:pt x="18389600" y="2159000"/>
                </a:lnTo>
                <a:cubicBezTo>
                  <a:pt x="18389600" y="2159000"/>
                  <a:pt x="18383250" y="2165350"/>
                  <a:pt x="18402300" y="2165350"/>
                </a:cubicBezTo>
                <a:cubicBezTo>
                  <a:pt x="18453100" y="2165350"/>
                  <a:pt x="18440400" y="2082800"/>
                  <a:pt x="18440400" y="2076450"/>
                </a:cubicBezTo>
                <a:cubicBezTo>
                  <a:pt x="18440400" y="2051050"/>
                  <a:pt x="18440400" y="2019300"/>
                  <a:pt x="18446750" y="1993900"/>
                </a:cubicBezTo>
                <a:lnTo>
                  <a:pt x="18446750" y="1866900"/>
                </a:lnTo>
                <a:lnTo>
                  <a:pt x="18491200" y="1866900"/>
                </a:lnTo>
                <a:lnTo>
                  <a:pt x="18491200" y="1530350"/>
                </a:lnTo>
                <a:cubicBezTo>
                  <a:pt x="18491200" y="1530350"/>
                  <a:pt x="18497550" y="1524000"/>
                  <a:pt x="18503900" y="1524000"/>
                </a:cubicBezTo>
                <a:lnTo>
                  <a:pt x="18503900" y="1866900"/>
                </a:lnTo>
                <a:cubicBezTo>
                  <a:pt x="18522950" y="1866900"/>
                  <a:pt x="18554700" y="1873250"/>
                  <a:pt x="18567400" y="1873250"/>
                </a:cubicBezTo>
                <a:cubicBezTo>
                  <a:pt x="18586450" y="1873250"/>
                  <a:pt x="18618200" y="1873250"/>
                  <a:pt x="18637250" y="1860550"/>
                </a:cubicBezTo>
                <a:lnTo>
                  <a:pt x="18643600" y="1524000"/>
                </a:lnTo>
                <a:cubicBezTo>
                  <a:pt x="18649950" y="1549400"/>
                  <a:pt x="18649950" y="1581150"/>
                  <a:pt x="18649950" y="1860550"/>
                </a:cubicBezTo>
                <a:cubicBezTo>
                  <a:pt x="18662650" y="1873250"/>
                  <a:pt x="18675350" y="1873250"/>
                  <a:pt x="18694400" y="1873250"/>
                </a:cubicBezTo>
                <a:cubicBezTo>
                  <a:pt x="18694400" y="1898650"/>
                  <a:pt x="18688050" y="1924050"/>
                  <a:pt x="18688050" y="2120900"/>
                </a:cubicBezTo>
                <a:cubicBezTo>
                  <a:pt x="18688050" y="2139950"/>
                  <a:pt x="18713450" y="2159000"/>
                  <a:pt x="18732500" y="2178050"/>
                </a:cubicBezTo>
                <a:cubicBezTo>
                  <a:pt x="18745200" y="2165350"/>
                  <a:pt x="18738850" y="2146300"/>
                  <a:pt x="18745200" y="2133600"/>
                </a:cubicBezTo>
                <a:lnTo>
                  <a:pt x="18751550" y="1708150"/>
                </a:lnTo>
                <a:cubicBezTo>
                  <a:pt x="18757900" y="1701800"/>
                  <a:pt x="18770600" y="1695450"/>
                  <a:pt x="18776950" y="1689100"/>
                </a:cubicBezTo>
                <a:cubicBezTo>
                  <a:pt x="18776950" y="1676400"/>
                  <a:pt x="18764250" y="1670050"/>
                  <a:pt x="18751550" y="1663700"/>
                </a:cubicBezTo>
                <a:cubicBezTo>
                  <a:pt x="18840450" y="1606550"/>
                  <a:pt x="18967450" y="1606550"/>
                  <a:pt x="19081750" y="1587500"/>
                </a:cubicBezTo>
                <a:cubicBezTo>
                  <a:pt x="19132550" y="1581150"/>
                  <a:pt x="19221450" y="1562100"/>
                  <a:pt x="19240500" y="1562100"/>
                </a:cubicBezTo>
                <a:cubicBezTo>
                  <a:pt x="19253200" y="1562100"/>
                  <a:pt x="19284950" y="1568450"/>
                  <a:pt x="19304000" y="1574800"/>
                </a:cubicBezTo>
                <a:cubicBezTo>
                  <a:pt x="19272250" y="1600200"/>
                  <a:pt x="19227800" y="1587500"/>
                  <a:pt x="19227800" y="1644650"/>
                </a:cubicBezTo>
                <a:cubicBezTo>
                  <a:pt x="19227800" y="1657350"/>
                  <a:pt x="19240500" y="1689100"/>
                  <a:pt x="19240500" y="1701800"/>
                </a:cubicBezTo>
                <a:lnTo>
                  <a:pt x="19227800" y="2139950"/>
                </a:lnTo>
                <a:cubicBezTo>
                  <a:pt x="19227800" y="2152650"/>
                  <a:pt x="19234150" y="2165350"/>
                  <a:pt x="19240500" y="2171700"/>
                </a:cubicBezTo>
                <a:cubicBezTo>
                  <a:pt x="19240500" y="2171700"/>
                  <a:pt x="19253200" y="2171700"/>
                  <a:pt x="19253200" y="2165350"/>
                </a:cubicBezTo>
                <a:cubicBezTo>
                  <a:pt x="19259550" y="2152650"/>
                  <a:pt x="19253200" y="2139950"/>
                  <a:pt x="19259550" y="2127250"/>
                </a:cubicBezTo>
                <a:cubicBezTo>
                  <a:pt x="19348450" y="2082800"/>
                  <a:pt x="19354800" y="2076450"/>
                  <a:pt x="19424650" y="2076450"/>
                </a:cubicBezTo>
                <a:cubicBezTo>
                  <a:pt x="19507200" y="2076450"/>
                  <a:pt x="19532600" y="2089150"/>
                  <a:pt x="19621500" y="2139950"/>
                </a:cubicBezTo>
                <a:cubicBezTo>
                  <a:pt x="19634200" y="2127250"/>
                  <a:pt x="19634200" y="2114550"/>
                  <a:pt x="19634200" y="2101850"/>
                </a:cubicBezTo>
                <a:lnTo>
                  <a:pt x="19634200" y="1384300"/>
                </a:lnTo>
                <a:cubicBezTo>
                  <a:pt x="19659600" y="1365250"/>
                  <a:pt x="19691350" y="1346200"/>
                  <a:pt x="19723100" y="1339850"/>
                </a:cubicBezTo>
                <a:cubicBezTo>
                  <a:pt x="19729450" y="1333500"/>
                  <a:pt x="19748500" y="1346200"/>
                  <a:pt x="19754850" y="1339850"/>
                </a:cubicBezTo>
                <a:cubicBezTo>
                  <a:pt x="19767550" y="1327150"/>
                  <a:pt x="19773900" y="1308100"/>
                  <a:pt x="19773900" y="1289050"/>
                </a:cubicBezTo>
                <a:cubicBezTo>
                  <a:pt x="19786600" y="1257300"/>
                  <a:pt x="19799300" y="1219200"/>
                  <a:pt x="19812000" y="1181100"/>
                </a:cubicBezTo>
                <a:cubicBezTo>
                  <a:pt x="19850100" y="1168400"/>
                  <a:pt x="19919950" y="1155700"/>
                  <a:pt x="19939000" y="1155700"/>
                </a:cubicBezTo>
                <a:cubicBezTo>
                  <a:pt x="19951700" y="1155700"/>
                  <a:pt x="20008850" y="1168400"/>
                  <a:pt x="20046950" y="1187450"/>
                </a:cubicBezTo>
                <a:lnTo>
                  <a:pt x="20046950" y="1308100"/>
                </a:lnTo>
                <a:cubicBezTo>
                  <a:pt x="20053300" y="1314450"/>
                  <a:pt x="20066000" y="1327150"/>
                  <a:pt x="20078700" y="1333500"/>
                </a:cubicBezTo>
                <a:cubicBezTo>
                  <a:pt x="20059650" y="1371600"/>
                  <a:pt x="20046950" y="1352550"/>
                  <a:pt x="20046950" y="1390650"/>
                </a:cubicBezTo>
                <a:cubicBezTo>
                  <a:pt x="20046950" y="1390650"/>
                  <a:pt x="20046950" y="1409700"/>
                  <a:pt x="20066000" y="1428750"/>
                </a:cubicBezTo>
                <a:lnTo>
                  <a:pt x="20066000" y="2673350"/>
                </a:lnTo>
                <a:cubicBezTo>
                  <a:pt x="20091400" y="2686050"/>
                  <a:pt x="20110450" y="2686050"/>
                  <a:pt x="20129500" y="2692400"/>
                </a:cubicBezTo>
                <a:lnTo>
                  <a:pt x="20154900" y="1612900"/>
                </a:lnTo>
                <a:cubicBezTo>
                  <a:pt x="20148550" y="1593850"/>
                  <a:pt x="20161250" y="1574800"/>
                  <a:pt x="20135850" y="1555750"/>
                </a:cubicBezTo>
                <a:lnTo>
                  <a:pt x="20135850" y="1422400"/>
                </a:lnTo>
                <a:cubicBezTo>
                  <a:pt x="20135850" y="1435100"/>
                  <a:pt x="20161250" y="1428750"/>
                  <a:pt x="20173950" y="1428750"/>
                </a:cubicBezTo>
                <a:cubicBezTo>
                  <a:pt x="20237450" y="1422400"/>
                  <a:pt x="20351750" y="1422400"/>
                  <a:pt x="20370800" y="1422400"/>
                </a:cubicBezTo>
                <a:cubicBezTo>
                  <a:pt x="20459700" y="1422400"/>
                  <a:pt x="20548600" y="1416050"/>
                  <a:pt x="20637500" y="1454150"/>
                </a:cubicBezTo>
                <a:lnTo>
                  <a:pt x="20612100" y="1454150"/>
                </a:lnTo>
                <a:cubicBezTo>
                  <a:pt x="20593050" y="1454150"/>
                  <a:pt x="20586700" y="1479550"/>
                  <a:pt x="20593050" y="1498600"/>
                </a:cubicBezTo>
                <a:cubicBezTo>
                  <a:pt x="20542250" y="1492250"/>
                  <a:pt x="20574000" y="1460500"/>
                  <a:pt x="20548600" y="1460500"/>
                </a:cubicBezTo>
                <a:cubicBezTo>
                  <a:pt x="20421600" y="1460500"/>
                  <a:pt x="20288250" y="1460500"/>
                  <a:pt x="20154900" y="1447800"/>
                </a:cubicBezTo>
                <a:cubicBezTo>
                  <a:pt x="20148550" y="1454150"/>
                  <a:pt x="20142200" y="1447800"/>
                  <a:pt x="20142200" y="1460500"/>
                </a:cubicBezTo>
                <a:cubicBezTo>
                  <a:pt x="20142200" y="1479550"/>
                  <a:pt x="20148550" y="1498600"/>
                  <a:pt x="20167600" y="1517650"/>
                </a:cubicBezTo>
                <a:cubicBezTo>
                  <a:pt x="20186650" y="1504950"/>
                  <a:pt x="20180300" y="1473200"/>
                  <a:pt x="20193000" y="1473200"/>
                </a:cubicBezTo>
                <a:cubicBezTo>
                  <a:pt x="20212050" y="1473200"/>
                  <a:pt x="20212050" y="1479550"/>
                  <a:pt x="20212050" y="1479550"/>
                </a:cubicBezTo>
                <a:cubicBezTo>
                  <a:pt x="20218400" y="1485900"/>
                  <a:pt x="20218400" y="1498600"/>
                  <a:pt x="20224750" y="1498600"/>
                </a:cubicBezTo>
                <a:cubicBezTo>
                  <a:pt x="20269200" y="1504950"/>
                  <a:pt x="20339050" y="1504950"/>
                  <a:pt x="20358100" y="1504950"/>
                </a:cubicBezTo>
                <a:lnTo>
                  <a:pt x="20510500" y="1504950"/>
                </a:lnTo>
                <a:cubicBezTo>
                  <a:pt x="20542250" y="1511300"/>
                  <a:pt x="20586700" y="1511300"/>
                  <a:pt x="20618450" y="1530350"/>
                </a:cubicBezTo>
                <a:lnTo>
                  <a:pt x="20618450" y="2724150"/>
                </a:lnTo>
                <a:lnTo>
                  <a:pt x="20631150" y="2736850"/>
                </a:lnTo>
                <a:lnTo>
                  <a:pt x="20656550" y="2717800"/>
                </a:lnTo>
                <a:cubicBezTo>
                  <a:pt x="20624800" y="2406650"/>
                  <a:pt x="20662900" y="2406650"/>
                  <a:pt x="20662900" y="2152650"/>
                </a:cubicBezTo>
                <a:cubicBezTo>
                  <a:pt x="20662900" y="2133600"/>
                  <a:pt x="20650200" y="2114550"/>
                  <a:pt x="20650200" y="2095500"/>
                </a:cubicBezTo>
                <a:cubicBezTo>
                  <a:pt x="20650200" y="2082800"/>
                  <a:pt x="20662900" y="2082800"/>
                  <a:pt x="20669250" y="2076450"/>
                </a:cubicBezTo>
                <a:lnTo>
                  <a:pt x="20681950" y="1346200"/>
                </a:lnTo>
                <a:cubicBezTo>
                  <a:pt x="20688300" y="1333500"/>
                  <a:pt x="20701000" y="1320800"/>
                  <a:pt x="20694650" y="1308100"/>
                </a:cubicBezTo>
                <a:cubicBezTo>
                  <a:pt x="20694650" y="1301750"/>
                  <a:pt x="20701000" y="1295400"/>
                  <a:pt x="20701000" y="1276350"/>
                </a:cubicBezTo>
                <a:cubicBezTo>
                  <a:pt x="20701000" y="1263650"/>
                  <a:pt x="20688300" y="1225550"/>
                  <a:pt x="20688300" y="1206500"/>
                </a:cubicBezTo>
                <a:cubicBezTo>
                  <a:pt x="20688300" y="1193800"/>
                  <a:pt x="20707350" y="1174750"/>
                  <a:pt x="20707350" y="1162050"/>
                </a:cubicBezTo>
                <a:cubicBezTo>
                  <a:pt x="20707350" y="1123950"/>
                  <a:pt x="20681950" y="1098550"/>
                  <a:pt x="20713700" y="1066800"/>
                </a:cubicBezTo>
                <a:lnTo>
                  <a:pt x="20713700" y="1047750"/>
                </a:lnTo>
                <a:cubicBezTo>
                  <a:pt x="20707350" y="1003300"/>
                  <a:pt x="20713700" y="927100"/>
                  <a:pt x="20713700" y="914400"/>
                </a:cubicBezTo>
                <a:cubicBezTo>
                  <a:pt x="20713700" y="895350"/>
                  <a:pt x="20726400" y="882650"/>
                  <a:pt x="20726400" y="863600"/>
                </a:cubicBezTo>
                <a:cubicBezTo>
                  <a:pt x="20726400" y="850900"/>
                  <a:pt x="20713700" y="850900"/>
                  <a:pt x="20713700" y="838200"/>
                </a:cubicBezTo>
                <a:cubicBezTo>
                  <a:pt x="20713700" y="819150"/>
                  <a:pt x="20726400" y="831850"/>
                  <a:pt x="20726400" y="812800"/>
                </a:cubicBezTo>
                <a:cubicBezTo>
                  <a:pt x="20726400" y="800100"/>
                  <a:pt x="20713700" y="806450"/>
                  <a:pt x="20713700" y="793750"/>
                </a:cubicBezTo>
                <a:cubicBezTo>
                  <a:pt x="20713700" y="774700"/>
                  <a:pt x="20726400" y="787400"/>
                  <a:pt x="20726400" y="774700"/>
                </a:cubicBezTo>
                <a:cubicBezTo>
                  <a:pt x="20726400" y="755650"/>
                  <a:pt x="20713700" y="768350"/>
                  <a:pt x="20713700" y="755650"/>
                </a:cubicBezTo>
                <a:cubicBezTo>
                  <a:pt x="20713700" y="736600"/>
                  <a:pt x="20720050" y="742950"/>
                  <a:pt x="20720050" y="736600"/>
                </a:cubicBezTo>
                <a:cubicBezTo>
                  <a:pt x="20726400" y="730250"/>
                  <a:pt x="20720050" y="730250"/>
                  <a:pt x="20720050" y="711200"/>
                </a:cubicBezTo>
                <a:cubicBezTo>
                  <a:pt x="20720050" y="698500"/>
                  <a:pt x="20739100" y="698500"/>
                  <a:pt x="20745450" y="685800"/>
                </a:cubicBezTo>
                <a:cubicBezTo>
                  <a:pt x="20751800" y="679450"/>
                  <a:pt x="20745450" y="666750"/>
                  <a:pt x="20745450" y="654050"/>
                </a:cubicBezTo>
                <a:cubicBezTo>
                  <a:pt x="20751800" y="654050"/>
                  <a:pt x="20764500" y="647700"/>
                  <a:pt x="20764500" y="635000"/>
                </a:cubicBezTo>
                <a:lnTo>
                  <a:pt x="20764500" y="615950"/>
                </a:lnTo>
                <a:cubicBezTo>
                  <a:pt x="20783550" y="609600"/>
                  <a:pt x="20802600" y="590550"/>
                  <a:pt x="20796250" y="577850"/>
                </a:cubicBezTo>
                <a:lnTo>
                  <a:pt x="20834350" y="577850"/>
                </a:lnTo>
                <a:lnTo>
                  <a:pt x="20834350" y="552450"/>
                </a:lnTo>
                <a:cubicBezTo>
                  <a:pt x="20840700" y="546100"/>
                  <a:pt x="20859750" y="546100"/>
                  <a:pt x="20866100" y="533400"/>
                </a:cubicBezTo>
                <a:cubicBezTo>
                  <a:pt x="20878800" y="514350"/>
                  <a:pt x="20891500" y="482600"/>
                  <a:pt x="20891500" y="463550"/>
                </a:cubicBezTo>
                <a:cubicBezTo>
                  <a:pt x="20891500" y="450850"/>
                  <a:pt x="20878800" y="419100"/>
                  <a:pt x="20878800" y="393700"/>
                </a:cubicBezTo>
                <a:cubicBezTo>
                  <a:pt x="20929600" y="387350"/>
                  <a:pt x="20910550" y="317500"/>
                  <a:pt x="20923250" y="311150"/>
                </a:cubicBezTo>
                <a:cubicBezTo>
                  <a:pt x="20929600" y="336550"/>
                  <a:pt x="20929600" y="361950"/>
                  <a:pt x="20929600" y="393700"/>
                </a:cubicBezTo>
                <a:cubicBezTo>
                  <a:pt x="20935950" y="393700"/>
                  <a:pt x="20948650" y="393700"/>
                  <a:pt x="20955000" y="387350"/>
                </a:cubicBezTo>
                <a:cubicBezTo>
                  <a:pt x="20955000" y="425450"/>
                  <a:pt x="20942300" y="469900"/>
                  <a:pt x="20955000" y="514350"/>
                </a:cubicBezTo>
                <a:cubicBezTo>
                  <a:pt x="20955000" y="533400"/>
                  <a:pt x="20993100" y="546100"/>
                  <a:pt x="21005800" y="571500"/>
                </a:cubicBezTo>
                <a:cubicBezTo>
                  <a:pt x="21024850" y="590550"/>
                  <a:pt x="21088350" y="692150"/>
                  <a:pt x="21088350" y="730250"/>
                </a:cubicBezTo>
                <a:cubicBezTo>
                  <a:pt x="21088350" y="742950"/>
                  <a:pt x="21107400" y="742950"/>
                  <a:pt x="21113750" y="755650"/>
                </a:cubicBezTo>
                <a:cubicBezTo>
                  <a:pt x="21120100" y="800100"/>
                  <a:pt x="21120100" y="850900"/>
                  <a:pt x="21120100" y="901700"/>
                </a:cubicBezTo>
                <a:lnTo>
                  <a:pt x="21120100" y="958850"/>
                </a:lnTo>
                <a:cubicBezTo>
                  <a:pt x="21126450" y="965200"/>
                  <a:pt x="21132800" y="965200"/>
                  <a:pt x="21132800" y="977900"/>
                </a:cubicBezTo>
                <a:cubicBezTo>
                  <a:pt x="21132800" y="996950"/>
                  <a:pt x="21120100" y="1035050"/>
                  <a:pt x="21120100" y="1054100"/>
                </a:cubicBezTo>
                <a:cubicBezTo>
                  <a:pt x="21120100" y="1066800"/>
                  <a:pt x="21132800" y="1066800"/>
                  <a:pt x="21132800" y="1073150"/>
                </a:cubicBezTo>
                <a:cubicBezTo>
                  <a:pt x="21132800" y="1168400"/>
                  <a:pt x="21145500" y="1333500"/>
                  <a:pt x="21145500" y="1352550"/>
                </a:cubicBezTo>
                <a:lnTo>
                  <a:pt x="21145500" y="1511300"/>
                </a:lnTo>
                <a:cubicBezTo>
                  <a:pt x="21151850" y="1524000"/>
                  <a:pt x="21164550" y="1517650"/>
                  <a:pt x="21164550" y="1536700"/>
                </a:cubicBezTo>
                <a:cubicBezTo>
                  <a:pt x="21164550" y="1549400"/>
                  <a:pt x="21151850" y="1549400"/>
                  <a:pt x="21151850" y="1568450"/>
                </a:cubicBezTo>
                <a:cubicBezTo>
                  <a:pt x="21151850" y="1581150"/>
                  <a:pt x="21158200" y="1581150"/>
                  <a:pt x="21164550" y="1587500"/>
                </a:cubicBezTo>
                <a:lnTo>
                  <a:pt x="21386800" y="1587500"/>
                </a:lnTo>
                <a:lnTo>
                  <a:pt x="21412200" y="127000"/>
                </a:lnTo>
                <a:lnTo>
                  <a:pt x="21945600" y="127000"/>
                </a:lnTo>
                <a:lnTo>
                  <a:pt x="21945600" y="1593850"/>
                </a:lnTo>
                <a:lnTo>
                  <a:pt x="22199600" y="1593850"/>
                </a:lnTo>
                <a:lnTo>
                  <a:pt x="22199600" y="1314450"/>
                </a:lnTo>
                <a:cubicBezTo>
                  <a:pt x="22205950" y="1289050"/>
                  <a:pt x="22205950" y="1263650"/>
                  <a:pt x="22205950" y="1238250"/>
                </a:cubicBezTo>
                <a:lnTo>
                  <a:pt x="22205950" y="1174750"/>
                </a:lnTo>
                <a:lnTo>
                  <a:pt x="22205950" y="1149350"/>
                </a:lnTo>
                <a:cubicBezTo>
                  <a:pt x="22237700" y="1136650"/>
                  <a:pt x="22263100" y="1130300"/>
                  <a:pt x="22269450" y="1092200"/>
                </a:cubicBezTo>
                <a:lnTo>
                  <a:pt x="22269450" y="914400"/>
                </a:lnTo>
                <a:cubicBezTo>
                  <a:pt x="22332950" y="895350"/>
                  <a:pt x="22453600" y="869950"/>
                  <a:pt x="22472650" y="869950"/>
                </a:cubicBezTo>
                <a:cubicBezTo>
                  <a:pt x="22561550" y="869950"/>
                  <a:pt x="22618700" y="889000"/>
                  <a:pt x="22720300" y="927100"/>
                </a:cubicBezTo>
                <a:lnTo>
                  <a:pt x="22720300" y="1092200"/>
                </a:lnTo>
                <a:cubicBezTo>
                  <a:pt x="22733000" y="1117600"/>
                  <a:pt x="22701250" y="1155700"/>
                  <a:pt x="22752050" y="1162050"/>
                </a:cubicBezTo>
                <a:lnTo>
                  <a:pt x="22752050" y="2387600"/>
                </a:lnTo>
                <a:lnTo>
                  <a:pt x="22777450" y="2387600"/>
                </a:lnTo>
                <a:cubicBezTo>
                  <a:pt x="22783800" y="2362200"/>
                  <a:pt x="22783800" y="2336800"/>
                  <a:pt x="22783800" y="2311400"/>
                </a:cubicBezTo>
                <a:cubicBezTo>
                  <a:pt x="22764750" y="2266950"/>
                  <a:pt x="22828250" y="2273300"/>
                  <a:pt x="22815550" y="2228850"/>
                </a:cubicBezTo>
                <a:lnTo>
                  <a:pt x="22860000" y="2228850"/>
                </a:lnTo>
                <a:cubicBezTo>
                  <a:pt x="22860000" y="2216150"/>
                  <a:pt x="22840950" y="2120900"/>
                  <a:pt x="22879050" y="2120900"/>
                </a:cubicBezTo>
                <a:cubicBezTo>
                  <a:pt x="22898100" y="2120900"/>
                  <a:pt x="22961600" y="2146300"/>
                  <a:pt x="22980650" y="2146300"/>
                </a:cubicBezTo>
                <a:cubicBezTo>
                  <a:pt x="22993350" y="2146300"/>
                  <a:pt x="23082250" y="2133600"/>
                  <a:pt x="23133050" y="2133600"/>
                </a:cubicBezTo>
                <a:cubicBezTo>
                  <a:pt x="23145750" y="2127250"/>
                  <a:pt x="23145750" y="2114550"/>
                  <a:pt x="23145750" y="2101850"/>
                </a:cubicBezTo>
                <a:lnTo>
                  <a:pt x="23145750" y="2044700"/>
                </a:lnTo>
                <a:lnTo>
                  <a:pt x="23348950" y="2044700"/>
                </a:lnTo>
                <a:cubicBezTo>
                  <a:pt x="23380700" y="2057400"/>
                  <a:pt x="23361650" y="2101850"/>
                  <a:pt x="23361650" y="2127250"/>
                </a:cubicBezTo>
                <a:cubicBezTo>
                  <a:pt x="23387050" y="2152650"/>
                  <a:pt x="23437850" y="2146300"/>
                  <a:pt x="23488650" y="2146300"/>
                </a:cubicBezTo>
                <a:cubicBezTo>
                  <a:pt x="23501350" y="2146300"/>
                  <a:pt x="23514050" y="2152650"/>
                  <a:pt x="23526750" y="2152650"/>
                </a:cubicBezTo>
                <a:cubicBezTo>
                  <a:pt x="23552150" y="2152650"/>
                  <a:pt x="23571200" y="2152650"/>
                  <a:pt x="23583900" y="2133600"/>
                </a:cubicBezTo>
                <a:lnTo>
                  <a:pt x="23647400" y="2133600"/>
                </a:lnTo>
                <a:cubicBezTo>
                  <a:pt x="23653750" y="2159000"/>
                  <a:pt x="23647400" y="2197100"/>
                  <a:pt x="23647400" y="2216150"/>
                </a:cubicBezTo>
                <a:cubicBezTo>
                  <a:pt x="23647400" y="2228850"/>
                  <a:pt x="23666450" y="2235200"/>
                  <a:pt x="23679150" y="2235200"/>
                </a:cubicBezTo>
                <a:cubicBezTo>
                  <a:pt x="23685500" y="2247900"/>
                  <a:pt x="23685500" y="2260600"/>
                  <a:pt x="23685500" y="2273300"/>
                </a:cubicBezTo>
                <a:cubicBezTo>
                  <a:pt x="23691850" y="2279650"/>
                  <a:pt x="23704550" y="2286000"/>
                  <a:pt x="23710900" y="2286000"/>
                </a:cubicBezTo>
                <a:cubicBezTo>
                  <a:pt x="23723600" y="2317750"/>
                  <a:pt x="23698200" y="2362200"/>
                  <a:pt x="23729950" y="2400300"/>
                </a:cubicBezTo>
                <a:lnTo>
                  <a:pt x="23729950" y="1555750"/>
                </a:lnTo>
                <a:cubicBezTo>
                  <a:pt x="23761700" y="1409700"/>
                  <a:pt x="23755350" y="1270000"/>
                  <a:pt x="23768050" y="1117600"/>
                </a:cubicBezTo>
                <a:lnTo>
                  <a:pt x="23787100" y="1117600"/>
                </a:lnTo>
                <a:cubicBezTo>
                  <a:pt x="23825200" y="1130300"/>
                  <a:pt x="23888700" y="1111250"/>
                  <a:pt x="23901400" y="1168400"/>
                </a:cubicBezTo>
                <a:lnTo>
                  <a:pt x="23926800" y="1168400"/>
                </a:lnTo>
                <a:cubicBezTo>
                  <a:pt x="23933150" y="1162050"/>
                  <a:pt x="23933150" y="1149350"/>
                  <a:pt x="23939500" y="1143000"/>
                </a:cubicBezTo>
                <a:cubicBezTo>
                  <a:pt x="23971250" y="1136650"/>
                  <a:pt x="24028400" y="1117600"/>
                  <a:pt x="24047450" y="1117600"/>
                </a:cubicBezTo>
                <a:lnTo>
                  <a:pt x="24072850" y="1117600"/>
                </a:lnTo>
                <a:lnTo>
                  <a:pt x="24072850" y="3117850"/>
                </a:lnTo>
                <a:lnTo>
                  <a:pt x="0" y="3117850"/>
                </a:lnTo>
                <a:lnTo>
                  <a:pt x="0" y="2222500"/>
                </a:lnTo>
                <a:cubicBezTo>
                  <a:pt x="38100" y="2209800"/>
                  <a:pt x="82550" y="2222500"/>
                  <a:pt x="127000" y="2228850"/>
                </a:cubicBezTo>
                <a:cubicBezTo>
                  <a:pt x="107950" y="2247900"/>
                  <a:pt x="63500" y="2273300"/>
                  <a:pt x="63500" y="2286000"/>
                </a:cubicBezTo>
                <a:cubicBezTo>
                  <a:pt x="63500" y="2317750"/>
                  <a:pt x="177800" y="2330450"/>
                  <a:pt x="196850" y="2336800"/>
                </a:cubicBezTo>
                <a:cubicBezTo>
                  <a:pt x="177800" y="2355850"/>
                  <a:pt x="127000" y="2362200"/>
                  <a:pt x="107950" y="2393950"/>
                </a:cubicBezTo>
                <a:cubicBezTo>
                  <a:pt x="165100" y="2438400"/>
                  <a:pt x="241300" y="2432050"/>
                  <a:pt x="311150" y="2444750"/>
                </a:cubicBezTo>
                <a:lnTo>
                  <a:pt x="311150" y="2527300"/>
                </a:lnTo>
                <a:cubicBezTo>
                  <a:pt x="317500" y="2533650"/>
                  <a:pt x="330200" y="2533650"/>
                  <a:pt x="349250" y="2533650"/>
                </a:cubicBezTo>
                <a:cubicBezTo>
                  <a:pt x="393700" y="2533650"/>
                  <a:pt x="469900" y="2489200"/>
                  <a:pt x="596900" y="2489200"/>
                </a:cubicBezTo>
                <a:cubicBezTo>
                  <a:pt x="615950" y="2489200"/>
                  <a:pt x="723900" y="2501900"/>
                  <a:pt x="742950" y="2501900"/>
                </a:cubicBezTo>
                <a:cubicBezTo>
                  <a:pt x="755650" y="2501900"/>
                  <a:pt x="781050" y="2495550"/>
                  <a:pt x="800100" y="2489200"/>
                </a:cubicBezTo>
                <a:cubicBezTo>
                  <a:pt x="787400" y="2552700"/>
                  <a:pt x="857250" y="2552700"/>
                  <a:pt x="895350" y="2584450"/>
                </a:cubicBezTo>
                <a:lnTo>
                  <a:pt x="920750" y="2584450"/>
                </a:lnTo>
                <a:cubicBezTo>
                  <a:pt x="927100" y="2565400"/>
                  <a:pt x="927100" y="2540000"/>
                  <a:pt x="933450" y="2514600"/>
                </a:cubicBezTo>
                <a:lnTo>
                  <a:pt x="933450" y="2355850"/>
                </a:lnTo>
                <a:cubicBezTo>
                  <a:pt x="939800" y="2330450"/>
                  <a:pt x="939800" y="2305050"/>
                  <a:pt x="939800" y="2279650"/>
                </a:cubicBezTo>
                <a:cubicBezTo>
                  <a:pt x="939800" y="2247900"/>
                  <a:pt x="946150" y="2216150"/>
                  <a:pt x="946150" y="2184400"/>
                </a:cubicBezTo>
                <a:cubicBezTo>
                  <a:pt x="946150" y="2165350"/>
                  <a:pt x="952500" y="2139950"/>
                  <a:pt x="952500" y="2114550"/>
                </a:cubicBezTo>
                <a:cubicBezTo>
                  <a:pt x="996950" y="2082800"/>
                  <a:pt x="1073150" y="2038350"/>
                  <a:pt x="1092200" y="2038350"/>
                </a:cubicBezTo>
                <a:cubicBezTo>
                  <a:pt x="1104900" y="2038350"/>
                  <a:pt x="1187450" y="2095500"/>
                  <a:pt x="1193800" y="2114550"/>
                </a:cubicBezTo>
                <a:cubicBezTo>
                  <a:pt x="1206500" y="2152650"/>
                  <a:pt x="1206500" y="2228850"/>
                  <a:pt x="1206500" y="2247900"/>
                </a:cubicBezTo>
                <a:lnTo>
                  <a:pt x="1206500" y="2635250"/>
                </a:lnTo>
                <a:cubicBezTo>
                  <a:pt x="1200150" y="2749550"/>
                  <a:pt x="1181100" y="2768600"/>
                  <a:pt x="1270000" y="2768600"/>
                </a:cubicBezTo>
                <a:lnTo>
                  <a:pt x="1289050" y="2768600"/>
                </a:lnTo>
                <a:cubicBezTo>
                  <a:pt x="1295400" y="2749550"/>
                  <a:pt x="1295400" y="2730500"/>
                  <a:pt x="1295400" y="2711450"/>
                </a:cubicBezTo>
                <a:cubicBezTo>
                  <a:pt x="1295400" y="2698750"/>
                  <a:pt x="1289050" y="2628900"/>
                  <a:pt x="1282700" y="2533650"/>
                </a:cubicBezTo>
                <a:cubicBezTo>
                  <a:pt x="1333500" y="2540000"/>
                  <a:pt x="1390650" y="2533650"/>
                  <a:pt x="1447800" y="2533650"/>
                </a:cubicBezTo>
                <a:cubicBezTo>
                  <a:pt x="1441450" y="2470150"/>
                  <a:pt x="1428750" y="2432050"/>
                  <a:pt x="1422400" y="2387600"/>
                </a:cubicBezTo>
                <a:cubicBezTo>
                  <a:pt x="1473200" y="2393950"/>
                  <a:pt x="1517650" y="2393950"/>
                  <a:pt x="1657350" y="2393950"/>
                </a:cubicBezTo>
                <a:cubicBezTo>
                  <a:pt x="1663700" y="2393950"/>
                  <a:pt x="1676400" y="2400300"/>
                  <a:pt x="1689100" y="2413000"/>
                </a:cubicBezTo>
                <a:lnTo>
                  <a:pt x="1714500" y="2413000"/>
                </a:lnTo>
                <a:cubicBezTo>
                  <a:pt x="1689100" y="2374900"/>
                  <a:pt x="1714500" y="2305050"/>
                  <a:pt x="1720850" y="2273300"/>
                </a:cubicBezTo>
                <a:cubicBezTo>
                  <a:pt x="1727200" y="2273300"/>
                  <a:pt x="1733550" y="2279650"/>
                  <a:pt x="1746250" y="2279650"/>
                </a:cubicBezTo>
                <a:cubicBezTo>
                  <a:pt x="1765300" y="2279650"/>
                  <a:pt x="1771650" y="2235200"/>
                  <a:pt x="1790700" y="2235200"/>
                </a:cubicBezTo>
                <a:cubicBezTo>
                  <a:pt x="1803400" y="2235200"/>
                  <a:pt x="1809750" y="2241550"/>
                  <a:pt x="1930400" y="2241550"/>
                </a:cubicBezTo>
                <a:cubicBezTo>
                  <a:pt x="1936750" y="2254250"/>
                  <a:pt x="1943100" y="2266950"/>
                  <a:pt x="1955800" y="2273300"/>
                </a:cubicBezTo>
                <a:cubicBezTo>
                  <a:pt x="1993900" y="2273300"/>
                  <a:pt x="2051050" y="2254250"/>
                  <a:pt x="2095500" y="2292350"/>
                </a:cubicBezTo>
                <a:cubicBezTo>
                  <a:pt x="2101850" y="2298700"/>
                  <a:pt x="2095500" y="2298700"/>
                  <a:pt x="2095500" y="2317750"/>
                </a:cubicBezTo>
                <a:lnTo>
                  <a:pt x="2095500" y="2736850"/>
                </a:lnTo>
                <a:cubicBezTo>
                  <a:pt x="2101850" y="2768600"/>
                  <a:pt x="2101850" y="2800350"/>
                  <a:pt x="2108200" y="2825750"/>
                </a:cubicBezTo>
                <a:lnTo>
                  <a:pt x="2203450" y="2825750"/>
                </a:lnTo>
                <a:cubicBezTo>
                  <a:pt x="2216150" y="2794000"/>
                  <a:pt x="2222500" y="2755900"/>
                  <a:pt x="2222500" y="2724150"/>
                </a:cubicBezTo>
                <a:cubicBezTo>
                  <a:pt x="2228850" y="2660650"/>
                  <a:pt x="2241550" y="2546350"/>
                  <a:pt x="2241550" y="2527300"/>
                </a:cubicBezTo>
                <a:cubicBezTo>
                  <a:pt x="2241550" y="2463800"/>
                  <a:pt x="2216150" y="2336800"/>
                  <a:pt x="2209800" y="2273300"/>
                </a:cubicBezTo>
                <a:lnTo>
                  <a:pt x="2336800" y="2273300"/>
                </a:lnTo>
                <a:lnTo>
                  <a:pt x="2336800" y="2235200"/>
                </a:lnTo>
                <a:lnTo>
                  <a:pt x="2482850" y="2235200"/>
                </a:lnTo>
                <a:cubicBezTo>
                  <a:pt x="2495550" y="2298700"/>
                  <a:pt x="2546350" y="2266950"/>
                  <a:pt x="2584450" y="2266950"/>
                </a:cubicBezTo>
                <a:lnTo>
                  <a:pt x="2755900" y="2266950"/>
                </a:lnTo>
                <a:cubicBezTo>
                  <a:pt x="2736850" y="2374900"/>
                  <a:pt x="2724150" y="2457450"/>
                  <a:pt x="2711450" y="2533650"/>
                </a:cubicBezTo>
                <a:lnTo>
                  <a:pt x="2730500" y="2870200"/>
                </a:lnTo>
                <a:cubicBezTo>
                  <a:pt x="2749550" y="2857500"/>
                  <a:pt x="2762250" y="2781300"/>
                  <a:pt x="2787650" y="2762250"/>
                </a:cubicBezTo>
                <a:cubicBezTo>
                  <a:pt x="2819400" y="2762250"/>
                  <a:pt x="2857500" y="2768600"/>
                  <a:pt x="2889250" y="2762250"/>
                </a:cubicBezTo>
                <a:cubicBezTo>
                  <a:pt x="2914650" y="2749550"/>
                  <a:pt x="2908300" y="2698750"/>
                  <a:pt x="2914650" y="2686050"/>
                </a:cubicBezTo>
                <a:cubicBezTo>
                  <a:pt x="2921000" y="2667000"/>
                  <a:pt x="2927350" y="2641600"/>
                  <a:pt x="2927350" y="2616200"/>
                </a:cubicBezTo>
                <a:cubicBezTo>
                  <a:pt x="2933700" y="2590800"/>
                  <a:pt x="2940050" y="2565400"/>
                  <a:pt x="2940050" y="2540000"/>
                </a:cubicBezTo>
                <a:cubicBezTo>
                  <a:pt x="2959100" y="2419350"/>
                  <a:pt x="2978150" y="2292350"/>
                  <a:pt x="2990850" y="2165350"/>
                </a:cubicBezTo>
                <a:cubicBezTo>
                  <a:pt x="2997200" y="2108200"/>
                  <a:pt x="3003550" y="2044700"/>
                  <a:pt x="3009900" y="1981200"/>
                </a:cubicBezTo>
                <a:lnTo>
                  <a:pt x="3009900" y="1612900"/>
                </a:lnTo>
                <a:cubicBezTo>
                  <a:pt x="2997200" y="1517650"/>
                  <a:pt x="2990850" y="1403350"/>
                  <a:pt x="2971800" y="1308100"/>
                </a:cubicBezTo>
                <a:cubicBezTo>
                  <a:pt x="2965450" y="1244600"/>
                  <a:pt x="2940050" y="1123950"/>
                  <a:pt x="2940050" y="1104900"/>
                </a:cubicBezTo>
                <a:cubicBezTo>
                  <a:pt x="2940050" y="1066800"/>
                  <a:pt x="3048000" y="1066800"/>
                  <a:pt x="3060700" y="1041400"/>
                </a:cubicBezTo>
                <a:cubicBezTo>
                  <a:pt x="3067050" y="1022350"/>
                  <a:pt x="3073400" y="996950"/>
                  <a:pt x="3073400" y="977900"/>
                </a:cubicBezTo>
                <a:lnTo>
                  <a:pt x="3073400" y="933450"/>
                </a:lnTo>
                <a:cubicBezTo>
                  <a:pt x="3079750" y="882650"/>
                  <a:pt x="3079750" y="825500"/>
                  <a:pt x="3086100" y="774700"/>
                </a:cubicBezTo>
                <a:cubicBezTo>
                  <a:pt x="3098800" y="863600"/>
                  <a:pt x="3086100" y="958850"/>
                  <a:pt x="3111500" y="1047750"/>
                </a:cubicBezTo>
                <a:cubicBezTo>
                  <a:pt x="3117850" y="1079500"/>
                  <a:pt x="3206750" y="1123950"/>
                  <a:pt x="3206750" y="1143000"/>
                </a:cubicBezTo>
                <a:lnTo>
                  <a:pt x="3149600" y="1714500"/>
                </a:lnTo>
                <a:lnTo>
                  <a:pt x="3149600" y="2063750"/>
                </a:lnTo>
                <a:lnTo>
                  <a:pt x="3194050" y="2768600"/>
                </a:lnTo>
                <a:lnTo>
                  <a:pt x="3416300" y="2768600"/>
                </a:lnTo>
                <a:lnTo>
                  <a:pt x="3448050" y="1809750"/>
                </a:lnTo>
                <a:cubicBezTo>
                  <a:pt x="3435350" y="1797050"/>
                  <a:pt x="3416300" y="1784350"/>
                  <a:pt x="3403600" y="1778000"/>
                </a:cubicBezTo>
                <a:cubicBezTo>
                  <a:pt x="3403600" y="1778000"/>
                  <a:pt x="3403600" y="1771650"/>
                  <a:pt x="3409950" y="1765300"/>
                </a:cubicBezTo>
                <a:cubicBezTo>
                  <a:pt x="3422650" y="1758950"/>
                  <a:pt x="3479800" y="1778000"/>
                  <a:pt x="3479800" y="1733550"/>
                </a:cubicBezTo>
                <a:lnTo>
                  <a:pt x="3771900" y="1733550"/>
                </a:lnTo>
                <a:cubicBezTo>
                  <a:pt x="3784600" y="1739900"/>
                  <a:pt x="3803650" y="1784350"/>
                  <a:pt x="3841750" y="1771650"/>
                </a:cubicBezTo>
                <a:cubicBezTo>
                  <a:pt x="3835400" y="1790700"/>
                  <a:pt x="3810000" y="1803400"/>
                  <a:pt x="3810000" y="1822450"/>
                </a:cubicBezTo>
                <a:cubicBezTo>
                  <a:pt x="3810000" y="1835150"/>
                  <a:pt x="3822700" y="1828800"/>
                  <a:pt x="3822700" y="1841500"/>
                </a:cubicBezTo>
                <a:cubicBezTo>
                  <a:pt x="3822700" y="1860550"/>
                  <a:pt x="3803650" y="1879600"/>
                  <a:pt x="3803650" y="1892300"/>
                </a:cubicBezTo>
                <a:cubicBezTo>
                  <a:pt x="3803650" y="1911350"/>
                  <a:pt x="3810000" y="1924050"/>
                  <a:pt x="3822700" y="1936750"/>
                </a:cubicBezTo>
                <a:cubicBezTo>
                  <a:pt x="3816350" y="2133600"/>
                  <a:pt x="3816350" y="2139950"/>
                  <a:pt x="3822700" y="2146300"/>
                </a:cubicBezTo>
                <a:cubicBezTo>
                  <a:pt x="3816350" y="2165350"/>
                  <a:pt x="3810000" y="2197100"/>
                  <a:pt x="3810000" y="2216150"/>
                </a:cubicBezTo>
                <a:cubicBezTo>
                  <a:pt x="3810000" y="2228850"/>
                  <a:pt x="3822700" y="2228850"/>
                  <a:pt x="3822700" y="2247900"/>
                </a:cubicBezTo>
                <a:cubicBezTo>
                  <a:pt x="3822700" y="2260600"/>
                  <a:pt x="3810000" y="2247900"/>
                  <a:pt x="3810000" y="2266950"/>
                </a:cubicBezTo>
                <a:lnTo>
                  <a:pt x="3810000" y="2768600"/>
                </a:lnTo>
                <a:lnTo>
                  <a:pt x="3924300" y="2768600"/>
                </a:lnTo>
                <a:lnTo>
                  <a:pt x="3943350" y="1987550"/>
                </a:lnTo>
                <a:cubicBezTo>
                  <a:pt x="3937000" y="1981200"/>
                  <a:pt x="3930650" y="1981200"/>
                  <a:pt x="3930650" y="1962150"/>
                </a:cubicBezTo>
                <a:cubicBezTo>
                  <a:pt x="3930650" y="1962150"/>
                  <a:pt x="3949700" y="1955800"/>
                  <a:pt x="3949700" y="1924050"/>
                </a:cubicBezTo>
                <a:lnTo>
                  <a:pt x="3949700" y="1879600"/>
                </a:lnTo>
                <a:lnTo>
                  <a:pt x="3949700" y="1847850"/>
                </a:lnTo>
                <a:lnTo>
                  <a:pt x="4222750" y="1847850"/>
                </a:lnTo>
                <a:cubicBezTo>
                  <a:pt x="4229100" y="1879600"/>
                  <a:pt x="4229100" y="1911350"/>
                  <a:pt x="4222750" y="1943100"/>
                </a:cubicBezTo>
                <a:cubicBezTo>
                  <a:pt x="4241800" y="1962150"/>
                  <a:pt x="4260850" y="1987550"/>
                  <a:pt x="4260850" y="2006600"/>
                </a:cubicBezTo>
                <a:lnTo>
                  <a:pt x="4260850" y="2768600"/>
                </a:lnTo>
                <a:cubicBezTo>
                  <a:pt x="4267200" y="2768600"/>
                  <a:pt x="4267200" y="2774950"/>
                  <a:pt x="4279900" y="2774950"/>
                </a:cubicBezTo>
                <a:cubicBezTo>
                  <a:pt x="4324350" y="2774950"/>
                  <a:pt x="4286250" y="2705100"/>
                  <a:pt x="4311650" y="2616200"/>
                </a:cubicBezTo>
                <a:lnTo>
                  <a:pt x="4311650" y="1511300"/>
                </a:lnTo>
                <a:lnTo>
                  <a:pt x="4584700" y="1511300"/>
                </a:lnTo>
                <a:cubicBezTo>
                  <a:pt x="4597400" y="1536700"/>
                  <a:pt x="4610100" y="1568450"/>
                  <a:pt x="4616450" y="1593850"/>
                </a:cubicBezTo>
                <a:lnTo>
                  <a:pt x="4610100" y="2647950"/>
                </a:lnTo>
                <a:cubicBezTo>
                  <a:pt x="4622800" y="2641600"/>
                  <a:pt x="4654550" y="2641600"/>
                  <a:pt x="4660900" y="2673350"/>
                </a:cubicBezTo>
                <a:lnTo>
                  <a:pt x="4699000" y="2667000"/>
                </a:lnTo>
                <a:lnTo>
                  <a:pt x="4699000" y="1155700"/>
                </a:lnTo>
                <a:cubicBezTo>
                  <a:pt x="4724400" y="1143000"/>
                  <a:pt x="4851400" y="1143000"/>
                  <a:pt x="4914900" y="1155700"/>
                </a:cubicBezTo>
                <a:lnTo>
                  <a:pt x="4914900" y="2667000"/>
                </a:lnTo>
                <a:cubicBezTo>
                  <a:pt x="4921250" y="2673350"/>
                  <a:pt x="4914900" y="2673350"/>
                  <a:pt x="4933950" y="2673350"/>
                </a:cubicBezTo>
                <a:cubicBezTo>
                  <a:pt x="4953000" y="2673350"/>
                  <a:pt x="4965700" y="2647950"/>
                  <a:pt x="4997450" y="2654300"/>
                </a:cubicBezTo>
                <a:lnTo>
                  <a:pt x="5003800" y="1676400"/>
                </a:lnTo>
                <a:cubicBezTo>
                  <a:pt x="5003800" y="1663700"/>
                  <a:pt x="4997450" y="1644650"/>
                  <a:pt x="4997450" y="1625600"/>
                </a:cubicBezTo>
                <a:cubicBezTo>
                  <a:pt x="5003800" y="1606550"/>
                  <a:pt x="4991100" y="1587500"/>
                  <a:pt x="4997450" y="1568450"/>
                </a:cubicBezTo>
                <a:cubicBezTo>
                  <a:pt x="4997450" y="1536700"/>
                  <a:pt x="5016500" y="1517650"/>
                  <a:pt x="5022850" y="1492250"/>
                </a:cubicBezTo>
                <a:cubicBezTo>
                  <a:pt x="5060950" y="1492250"/>
                  <a:pt x="5118100" y="1485900"/>
                  <a:pt x="5137150" y="1485900"/>
                </a:cubicBezTo>
                <a:lnTo>
                  <a:pt x="5302250" y="1485900"/>
                </a:lnTo>
                <a:lnTo>
                  <a:pt x="5302250" y="2260600"/>
                </a:lnTo>
                <a:cubicBezTo>
                  <a:pt x="5321300" y="2489200"/>
                  <a:pt x="5270500" y="2711450"/>
                  <a:pt x="5321300" y="2711450"/>
                </a:cubicBezTo>
                <a:cubicBezTo>
                  <a:pt x="5346700" y="2711450"/>
                  <a:pt x="5346700" y="2686050"/>
                  <a:pt x="5346700" y="2673350"/>
                </a:cubicBezTo>
                <a:lnTo>
                  <a:pt x="5397500" y="2673350"/>
                </a:lnTo>
                <a:lnTo>
                  <a:pt x="5397500" y="2019300"/>
                </a:lnTo>
                <a:cubicBezTo>
                  <a:pt x="5429250" y="2006600"/>
                  <a:pt x="5422900" y="1981200"/>
                  <a:pt x="5429250" y="1968500"/>
                </a:cubicBezTo>
                <a:cubicBezTo>
                  <a:pt x="5461000" y="1905000"/>
                  <a:pt x="5441950" y="1943100"/>
                  <a:pt x="5473700" y="1930400"/>
                </a:cubicBezTo>
                <a:cubicBezTo>
                  <a:pt x="5486400" y="1924050"/>
                  <a:pt x="5492750" y="1911350"/>
                  <a:pt x="5499100" y="1898650"/>
                </a:cubicBezTo>
                <a:cubicBezTo>
                  <a:pt x="5549900" y="1917700"/>
                  <a:pt x="5588000" y="1841500"/>
                  <a:pt x="5568950" y="1809750"/>
                </a:cubicBezTo>
                <a:cubicBezTo>
                  <a:pt x="5664200" y="1841500"/>
                  <a:pt x="5626100" y="1714500"/>
                  <a:pt x="5638800" y="1676400"/>
                </a:cubicBezTo>
                <a:cubicBezTo>
                  <a:pt x="5645150" y="1543050"/>
                  <a:pt x="5645150" y="1517650"/>
                  <a:pt x="5638800" y="1498600"/>
                </a:cubicBezTo>
                <a:lnTo>
                  <a:pt x="5664200" y="1498600"/>
                </a:lnTo>
                <a:lnTo>
                  <a:pt x="5670550" y="1778000"/>
                </a:lnTo>
                <a:cubicBezTo>
                  <a:pt x="5676900" y="1822450"/>
                  <a:pt x="5676900" y="1809750"/>
                  <a:pt x="5727700" y="1809750"/>
                </a:cubicBezTo>
                <a:cubicBezTo>
                  <a:pt x="5727700" y="1828800"/>
                  <a:pt x="5734050" y="1854200"/>
                  <a:pt x="5727700" y="1873250"/>
                </a:cubicBezTo>
                <a:cubicBezTo>
                  <a:pt x="5734050" y="1898650"/>
                  <a:pt x="5778500" y="1892300"/>
                  <a:pt x="5791200" y="1898650"/>
                </a:cubicBezTo>
                <a:cubicBezTo>
                  <a:pt x="5797550" y="1917700"/>
                  <a:pt x="5810250" y="1936750"/>
                  <a:pt x="5835650" y="1930400"/>
                </a:cubicBezTo>
                <a:cubicBezTo>
                  <a:pt x="5842000" y="1943100"/>
                  <a:pt x="5848350" y="1987550"/>
                  <a:pt x="5854700" y="2019300"/>
                </a:cubicBezTo>
                <a:cubicBezTo>
                  <a:pt x="5861050" y="2025650"/>
                  <a:pt x="5873750" y="2025650"/>
                  <a:pt x="5873750" y="2032000"/>
                </a:cubicBezTo>
                <a:cubicBezTo>
                  <a:pt x="5880100" y="2082800"/>
                  <a:pt x="5886450" y="2165350"/>
                  <a:pt x="5886450" y="2184400"/>
                </a:cubicBezTo>
                <a:lnTo>
                  <a:pt x="5886450" y="2387600"/>
                </a:lnTo>
                <a:cubicBezTo>
                  <a:pt x="5886450" y="2387600"/>
                  <a:pt x="5880100" y="2393950"/>
                  <a:pt x="5899150" y="2393950"/>
                </a:cubicBezTo>
                <a:cubicBezTo>
                  <a:pt x="5911850" y="2393950"/>
                  <a:pt x="5905500" y="2368550"/>
                  <a:pt x="5949950" y="2368550"/>
                </a:cubicBezTo>
                <a:lnTo>
                  <a:pt x="5949950" y="2324100"/>
                </a:lnTo>
                <a:lnTo>
                  <a:pt x="5962650" y="2324100"/>
                </a:lnTo>
                <a:lnTo>
                  <a:pt x="5962650" y="2368550"/>
                </a:lnTo>
                <a:cubicBezTo>
                  <a:pt x="5969000" y="2368550"/>
                  <a:pt x="5975350" y="2374900"/>
                  <a:pt x="5981700" y="2381250"/>
                </a:cubicBezTo>
                <a:cubicBezTo>
                  <a:pt x="5988050" y="2368550"/>
                  <a:pt x="5988050" y="2355850"/>
                  <a:pt x="5988050" y="2343150"/>
                </a:cubicBezTo>
                <a:lnTo>
                  <a:pt x="5988050" y="2235200"/>
                </a:lnTo>
                <a:cubicBezTo>
                  <a:pt x="6000750" y="2222500"/>
                  <a:pt x="6026150" y="2209800"/>
                  <a:pt x="6038850" y="2190750"/>
                </a:cubicBezTo>
                <a:lnTo>
                  <a:pt x="6153150" y="2190750"/>
                </a:lnTo>
                <a:cubicBezTo>
                  <a:pt x="6153150" y="2197100"/>
                  <a:pt x="6159500" y="2209800"/>
                  <a:pt x="6165850" y="2216150"/>
                </a:cubicBezTo>
                <a:cubicBezTo>
                  <a:pt x="6172200" y="2216150"/>
                  <a:pt x="6184900" y="2209800"/>
                  <a:pt x="6184900" y="2203450"/>
                </a:cubicBezTo>
                <a:cubicBezTo>
                  <a:pt x="6191250" y="2171700"/>
                  <a:pt x="6229350" y="2133600"/>
                  <a:pt x="6242050" y="2120900"/>
                </a:cubicBezTo>
                <a:cubicBezTo>
                  <a:pt x="6248400" y="2114550"/>
                  <a:pt x="6248400" y="2101850"/>
                  <a:pt x="6248400" y="2095500"/>
                </a:cubicBezTo>
                <a:lnTo>
                  <a:pt x="6248400" y="2051050"/>
                </a:lnTo>
                <a:cubicBezTo>
                  <a:pt x="6248400" y="2038350"/>
                  <a:pt x="6248400" y="2025650"/>
                  <a:pt x="6254750" y="2019300"/>
                </a:cubicBezTo>
                <a:cubicBezTo>
                  <a:pt x="6261100" y="2051050"/>
                  <a:pt x="6254750" y="2089150"/>
                  <a:pt x="6267450" y="2120900"/>
                </a:cubicBezTo>
                <a:cubicBezTo>
                  <a:pt x="6286500" y="2165350"/>
                  <a:pt x="6337300" y="2133600"/>
                  <a:pt x="6375400" y="2146300"/>
                </a:cubicBezTo>
                <a:cubicBezTo>
                  <a:pt x="6375400" y="2152650"/>
                  <a:pt x="6369050" y="2165350"/>
                  <a:pt x="6369050" y="2171700"/>
                </a:cubicBezTo>
                <a:cubicBezTo>
                  <a:pt x="6375400" y="2178050"/>
                  <a:pt x="6394450" y="2178050"/>
                  <a:pt x="6394450" y="2197100"/>
                </a:cubicBezTo>
                <a:cubicBezTo>
                  <a:pt x="6419850" y="2286000"/>
                  <a:pt x="6419850" y="2387600"/>
                  <a:pt x="6445250" y="2476500"/>
                </a:cubicBezTo>
                <a:cubicBezTo>
                  <a:pt x="6451600" y="2495550"/>
                  <a:pt x="6445250" y="2533650"/>
                  <a:pt x="6451600" y="2565400"/>
                </a:cubicBezTo>
                <a:cubicBezTo>
                  <a:pt x="6451600" y="2578100"/>
                  <a:pt x="6464300" y="2597150"/>
                  <a:pt x="6483350" y="2597150"/>
                </a:cubicBezTo>
                <a:cubicBezTo>
                  <a:pt x="6496050" y="2597150"/>
                  <a:pt x="6502400" y="2584450"/>
                  <a:pt x="6515100" y="2571750"/>
                </a:cubicBezTo>
                <a:lnTo>
                  <a:pt x="6515100" y="2451100"/>
                </a:lnTo>
                <a:cubicBezTo>
                  <a:pt x="6515100" y="2419350"/>
                  <a:pt x="6527800" y="2419350"/>
                  <a:pt x="6553200" y="2419350"/>
                </a:cubicBezTo>
                <a:cubicBezTo>
                  <a:pt x="6565900" y="2419350"/>
                  <a:pt x="6724650" y="2425700"/>
                  <a:pt x="6737350" y="2425700"/>
                </a:cubicBezTo>
                <a:cubicBezTo>
                  <a:pt x="6737350" y="2425700"/>
                  <a:pt x="6743700" y="2432050"/>
                  <a:pt x="6762750" y="2419350"/>
                </a:cubicBezTo>
                <a:lnTo>
                  <a:pt x="6762750" y="1885950"/>
                </a:lnTo>
                <a:cubicBezTo>
                  <a:pt x="6788150" y="1847850"/>
                  <a:pt x="6832600" y="1816100"/>
                  <a:pt x="6864350" y="1778000"/>
                </a:cubicBezTo>
                <a:lnTo>
                  <a:pt x="6864350" y="1752600"/>
                </a:lnTo>
                <a:cubicBezTo>
                  <a:pt x="6864350" y="1727200"/>
                  <a:pt x="6870700" y="1695450"/>
                  <a:pt x="6877050" y="1670050"/>
                </a:cubicBezTo>
                <a:cubicBezTo>
                  <a:pt x="6864350" y="1752600"/>
                  <a:pt x="6902450" y="1778000"/>
                  <a:pt x="6965950" y="1778000"/>
                </a:cubicBezTo>
                <a:lnTo>
                  <a:pt x="7010400" y="1778000"/>
                </a:lnTo>
                <a:cubicBezTo>
                  <a:pt x="7010400" y="1758950"/>
                  <a:pt x="7010400" y="1733550"/>
                  <a:pt x="7016750" y="1714500"/>
                </a:cubicBezTo>
                <a:cubicBezTo>
                  <a:pt x="6991350" y="1841500"/>
                  <a:pt x="7143750" y="1746250"/>
                  <a:pt x="7143750" y="1841500"/>
                </a:cubicBezTo>
                <a:cubicBezTo>
                  <a:pt x="7143750" y="1911350"/>
                  <a:pt x="7112000" y="1797050"/>
                  <a:pt x="7131050" y="2057400"/>
                </a:cubicBezTo>
                <a:lnTo>
                  <a:pt x="7137400" y="2311400"/>
                </a:lnTo>
                <a:cubicBezTo>
                  <a:pt x="7143750" y="2317750"/>
                  <a:pt x="7150100" y="2330450"/>
                  <a:pt x="7169150" y="2330450"/>
                </a:cubicBezTo>
                <a:cubicBezTo>
                  <a:pt x="7181850" y="2330450"/>
                  <a:pt x="7188200" y="2317750"/>
                  <a:pt x="7200900" y="2305050"/>
                </a:cubicBezTo>
                <a:cubicBezTo>
                  <a:pt x="7213600" y="2298700"/>
                  <a:pt x="7232650" y="2311400"/>
                  <a:pt x="7264400" y="2298700"/>
                </a:cubicBezTo>
                <a:lnTo>
                  <a:pt x="7264400" y="2082800"/>
                </a:lnTo>
                <a:cubicBezTo>
                  <a:pt x="7302500" y="2063750"/>
                  <a:pt x="7359650" y="2025650"/>
                  <a:pt x="7378700" y="2025650"/>
                </a:cubicBezTo>
                <a:lnTo>
                  <a:pt x="7550150" y="2025650"/>
                </a:lnTo>
                <a:cubicBezTo>
                  <a:pt x="7556500" y="2032000"/>
                  <a:pt x="7556500" y="2044700"/>
                  <a:pt x="7569200" y="2057400"/>
                </a:cubicBezTo>
                <a:lnTo>
                  <a:pt x="7594600" y="2057400"/>
                </a:lnTo>
                <a:lnTo>
                  <a:pt x="7613650" y="1651000"/>
                </a:lnTo>
                <a:cubicBezTo>
                  <a:pt x="7620000" y="1638300"/>
                  <a:pt x="7620000" y="1625600"/>
                  <a:pt x="7620000" y="1612900"/>
                </a:cubicBezTo>
                <a:cubicBezTo>
                  <a:pt x="7620000" y="1600200"/>
                  <a:pt x="7626350" y="1581150"/>
                  <a:pt x="7626350" y="1562100"/>
                </a:cubicBezTo>
                <a:cubicBezTo>
                  <a:pt x="7651750" y="1543050"/>
                  <a:pt x="7740650" y="1524000"/>
                  <a:pt x="7772400" y="1524000"/>
                </a:cubicBezTo>
                <a:cubicBezTo>
                  <a:pt x="7810500" y="1524000"/>
                  <a:pt x="7867650" y="1530350"/>
                  <a:pt x="7867650" y="1581150"/>
                </a:cubicBezTo>
                <a:lnTo>
                  <a:pt x="7867650" y="1943100"/>
                </a:lnTo>
                <a:cubicBezTo>
                  <a:pt x="7893050" y="1987550"/>
                  <a:pt x="7893050" y="1962150"/>
                  <a:pt x="7893050" y="1993900"/>
                </a:cubicBezTo>
                <a:lnTo>
                  <a:pt x="7893050" y="2343150"/>
                </a:lnTo>
                <a:cubicBezTo>
                  <a:pt x="7899400" y="2381250"/>
                  <a:pt x="7886700" y="2597150"/>
                  <a:pt x="7969250" y="2597150"/>
                </a:cubicBezTo>
                <a:lnTo>
                  <a:pt x="7988300" y="2597150"/>
                </a:lnTo>
                <a:cubicBezTo>
                  <a:pt x="7994650" y="2584450"/>
                  <a:pt x="7994650" y="2565400"/>
                  <a:pt x="7994650" y="2540000"/>
                </a:cubicBezTo>
                <a:cubicBezTo>
                  <a:pt x="7994650" y="2406650"/>
                  <a:pt x="7969250" y="2355850"/>
                  <a:pt x="8115300" y="2355850"/>
                </a:cubicBezTo>
                <a:cubicBezTo>
                  <a:pt x="8134350" y="2355850"/>
                  <a:pt x="8166100" y="2362200"/>
                  <a:pt x="8197850" y="2362200"/>
                </a:cubicBezTo>
                <a:cubicBezTo>
                  <a:pt x="8197850" y="2463800"/>
                  <a:pt x="8210550" y="2565400"/>
                  <a:pt x="8216900" y="2667000"/>
                </a:cubicBezTo>
                <a:cubicBezTo>
                  <a:pt x="8223250" y="2673350"/>
                  <a:pt x="8229600" y="2679700"/>
                  <a:pt x="8248650" y="2679700"/>
                </a:cubicBezTo>
                <a:cubicBezTo>
                  <a:pt x="8261350" y="2679700"/>
                  <a:pt x="8312150" y="2654300"/>
                  <a:pt x="8343900" y="2647950"/>
                </a:cubicBezTo>
                <a:cubicBezTo>
                  <a:pt x="8356600" y="2641600"/>
                  <a:pt x="8356600" y="2622550"/>
                  <a:pt x="8356600" y="2603500"/>
                </a:cubicBezTo>
                <a:lnTo>
                  <a:pt x="8356600" y="2095500"/>
                </a:lnTo>
                <a:lnTo>
                  <a:pt x="8832850" y="1949450"/>
                </a:lnTo>
                <a:cubicBezTo>
                  <a:pt x="8883650" y="1968500"/>
                  <a:pt x="8953500" y="1962150"/>
                  <a:pt x="9010650" y="2012950"/>
                </a:cubicBezTo>
                <a:lnTo>
                  <a:pt x="9010650" y="2571750"/>
                </a:lnTo>
                <a:lnTo>
                  <a:pt x="9029700" y="2590800"/>
                </a:lnTo>
                <a:cubicBezTo>
                  <a:pt x="9042400" y="2533650"/>
                  <a:pt x="9118600" y="2565400"/>
                  <a:pt x="9163050" y="2559050"/>
                </a:cubicBezTo>
                <a:cubicBezTo>
                  <a:pt x="9175750" y="2552700"/>
                  <a:pt x="9175750" y="2533650"/>
                  <a:pt x="9188450" y="2520950"/>
                </a:cubicBezTo>
                <a:lnTo>
                  <a:pt x="9188450" y="2552700"/>
                </a:lnTo>
                <a:lnTo>
                  <a:pt x="9201150" y="2565400"/>
                </a:lnTo>
                <a:cubicBezTo>
                  <a:pt x="9220200" y="2533650"/>
                  <a:pt x="9239250" y="2501900"/>
                  <a:pt x="9264650" y="2470150"/>
                </a:cubicBezTo>
                <a:lnTo>
                  <a:pt x="9264650" y="2247900"/>
                </a:lnTo>
                <a:cubicBezTo>
                  <a:pt x="9277350" y="2228850"/>
                  <a:pt x="9321800" y="2203450"/>
                  <a:pt x="9321800" y="2171700"/>
                </a:cubicBezTo>
                <a:lnTo>
                  <a:pt x="9626600" y="2171700"/>
                </a:lnTo>
                <a:cubicBezTo>
                  <a:pt x="9601200" y="2222500"/>
                  <a:pt x="9683750" y="2209800"/>
                  <a:pt x="9702800" y="2254250"/>
                </a:cubicBezTo>
                <a:cubicBezTo>
                  <a:pt x="9721850" y="2292350"/>
                  <a:pt x="9709150" y="2349500"/>
                  <a:pt x="9702800" y="2393950"/>
                </a:cubicBezTo>
                <a:cubicBezTo>
                  <a:pt x="9728200" y="2406650"/>
                  <a:pt x="9759950" y="2413000"/>
                  <a:pt x="9779000" y="2413000"/>
                </a:cubicBezTo>
                <a:cubicBezTo>
                  <a:pt x="9810750" y="2413000"/>
                  <a:pt x="9810750" y="2362200"/>
                  <a:pt x="9823450" y="2349500"/>
                </a:cubicBezTo>
                <a:lnTo>
                  <a:pt x="10039350" y="2349500"/>
                </a:lnTo>
                <a:cubicBezTo>
                  <a:pt x="10045700" y="2368550"/>
                  <a:pt x="10064750" y="2374900"/>
                  <a:pt x="10071100" y="2400300"/>
                </a:cubicBezTo>
                <a:cubicBezTo>
                  <a:pt x="10077450" y="2406650"/>
                  <a:pt x="10077450" y="2432050"/>
                  <a:pt x="10077450" y="2444750"/>
                </a:cubicBezTo>
                <a:cubicBezTo>
                  <a:pt x="10083800" y="2451100"/>
                  <a:pt x="10090150" y="2457450"/>
                  <a:pt x="10102850" y="2457450"/>
                </a:cubicBezTo>
                <a:cubicBezTo>
                  <a:pt x="10147300" y="2457450"/>
                  <a:pt x="10140950" y="2336800"/>
                  <a:pt x="10140950" y="2324100"/>
                </a:cubicBezTo>
                <a:cubicBezTo>
                  <a:pt x="10147300" y="2286000"/>
                  <a:pt x="10147300" y="2241550"/>
                  <a:pt x="10153650" y="2197100"/>
                </a:cubicBezTo>
                <a:cubicBezTo>
                  <a:pt x="10160000" y="2165350"/>
                  <a:pt x="10166350" y="2127250"/>
                  <a:pt x="10172700" y="2089150"/>
                </a:cubicBezTo>
                <a:cubicBezTo>
                  <a:pt x="10185400" y="2051050"/>
                  <a:pt x="10185400" y="2000250"/>
                  <a:pt x="10210800" y="1962150"/>
                </a:cubicBezTo>
                <a:cubicBezTo>
                  <a:pt x="10242550" y="1905000"/>
                  <a:pt x="10312400" y="1854200"/>
                  <a:pt x="10356850" y="1816100"/>
                </a:cubicBezTo>
                <a:cubicBezTo>
                  <a:pt x="10363200" y="1809750"/>
                  <a:pt x="10394950" y="1727200"/>
                  <a:pt x="10433050" y="1727200"/>
                </a:cubicBezTo>
                <a:cubicBezTo>
                  <a:pt x="10452100" y="1727200"/>
                  <a:pt x="10471150" y="1790700"/>
                  <a:pt x="10471150" y="1809750"/>
                </a:cubicBezTo>
                <a:cubicBezTo>
                  <a:pt x="10490200" y="1917700"/>
                  <a:pt x="10502900" y="2025650"/>
                  <a:pt x="10515600" y="2133600"/>
                </a:cubicBezTo>
                <a:lnTo>
                  <a:pt x="10528300" y="2647950"/>
                </a:lnTo>
                <a:cubicBezTo>
                  <a:pt x="10534650" y="2647950"/>
                  <a:pt x="10534650" y="2654300"/>
                  <a:pt x="10547350" y="2654300"/>
                </a:cubicBezTo>
                <a:cubicBezTo>
                  <a:pt x="10585450" y="2654300"/>
                  <a:pt x="10566400" y="2578100"/>
                  <a:pt x="10706100" y="2622550"/>
                </a:cubicBezTo>
                <a:cubicBezTo>
                  <a:pt x="10712450" y="2603500"/>
                  <a:pt x="10712450" y="2552700"/>
                  <a:pt x="10712450" y="2540000"/>
                </a:cubicBezTo>
                <a:cubicBezTo>
                  <a:pt x="10693400" y="2438400"/>
                  <a:pt x="10814050" y="2514600"/>
                  <a:pt x="10807700" y="2451100"/>
                </a:cubicBezTo>
                <a:cubicBezTo>
                  <a:pt x="10826750" y="2438400"/>
                  <a:pt x="10934700" y="2463800"/>
                  <a:pt x="10909300" y="2368550"/>
                </a:cubicBezTo>
                <a:cubicBezTo>
                  <a:pt x="10909300" y="2355850"/>
                  <a:pt x="10909300" y="2343150"/>
                  <a:pt x="10915650" y="2330450"/>
                </a:cubicBezTo>
                <a:cubicBezTo>
                  <a:pt x="10922000" y="2362200"/>
                  <a:pt x="10922000" y="2400300"/>
                  <a:pt x="10915650" y="2444750"/>
                </a:cubicBezTo>
                <a:lnTo>
                  <a:pt x="11004550" y="2444750"/>
                </a:lnTo>
                <a:cubicBezTo>
                  <a:pt x="11004550" y="2457450"/>
                  <a:pt x="11004550" y="2470150"/>
                  <a:pt x="11017250" y="2482850"/>
                </a:cubicBezTo>
                <a:lnTo>
                  <a:pt x="11080750" y="2482850"/>
                </a:lnTo>
                <a:lnTo>
                  <a:pt x="11080750" y="2114550"/>
                </a:lnTo>
                <a:cubicBezTo>
                  <a:pt x="11118850" y="2089150"/>
                  <a:pt x="11176000" y="2076450"/>
                  <a:pt x="11163300" y="2032000"/>
                </a:cubicBezTo>
                <a:cubicBezTo>
                  <a:pt x="11156950" y="1993900"/>
                  <a:pt x="11214100" y="1968500"/>
                  <a:pt x="11239500" y="1968500"/>
                </a:cubicBezTo>
                <a:cubicBezTo>
                  <a:pt x="11252200" y="1968500"/>
                  <a:pt x="11372850" y="2000250"/>
                  <a:pt x="11436350" y="2025650"/>
                </a:cubicBezTo>
                <a:cubicBezTo>
                  <a:pt x="11449050" y="2032000"/>
                  <a:pt x="11449050" y="2063750"/>
                  <a:pt x="11449050" y="2070100"/>
                </a:cubicBezTo>
                <a:lnTo>
                  <a:pt x="11455400" y="2470150"/>
                </a:lnTo>
                <a:cubicBezTo>
                  <a:pt x="11442700" y="2508250"/>
                  <a:pt x="11474450" y="2540000"/>
                  <a:pt x="11474450" y="2578100"/>
                </a:cubicBezTo>
                <a:cubicBezTo>
                  <a:pt x="11474450" y="2590800"/>
                  <a:pt x="11461750" y="2660650"/>
                  <a:pt x="11461750" y="2679700"/>
                </a:cubicBezTo>
                <a:cubicBezTo>
                  <a:pt x="11461750" y="2736850"/>
                  <a:pt x="11455400" y="2762250"/>
                  <a:pt x="11512550" y="2762250"/>
                </a:cubicBezTo>
                <a:cubicBezTo>
                  <a:pt x="11531600" y="2762250"/>
                  <a:pt x="11557000" y="2755900"/>
                  <a:pt x="11576050" y="2749550"/>
                </a:cubicBezTo>
                <a:lnTo>
                  <a:pt x="11874500" y="2755900"/>
                </a:lnTo>
                <a:cubicBezTo>
                  <a:pt x="11899900" y="2749550"/>
                  <a:pt x="11931650" y="2736850"/>
                  <a:pt x="11963400" y="2736850"/>
                </a:cubicBezTo>
                <a:cubicBezTo>
                  <a:pt x="11982450" y="2730500"/>
                  <a:pt x="12007850" y="2743200"/>
                  <a:pt x="12026900" y="2736850"/>
                </a:cubicBezTo>
                <a:cubicBezTo>
                  <a:pt x="12026900" y="2730500"/>
                  <a:pt x="12039600" y="2724150"/>
                  <a:pt x="12052300" y="2711450"/>
                </a:cubicBezTo>
                <a:lnTo>
                  <a:pt x="12211050" y="2711450"/>
                </a:lnTo>
                <a:cubicBezTo>
                  <a:pt x="12236450" y="2660650"/>
                  <a:pt x="12255500" y="2609850"/>
                  <a:pt x="12268200" y="2559050"/>
                </a:cubicBezTo>
                <a:cubicBezTo>
                  <a:pt x="12274550" y="2540000"/>
                  <a:pt x="12287250" y="2520950"/>
                  <a:pt x="12293600" y="2501900"/>
                </a:cubicBezTo>
                <a:cubicBezTo>
                  <a:pt x="12299950" y="2489200"/>
                  <a:pt x="12299950" y="2476500"/>
                  <a:pt x="12299950" y="2457450"/>
                </a:cubicBezTo>
                <a:cubicBezTo>
                  <a:pt x="12299950" y="2362200"/>
                  <a:pt x="12204700" y="2387600"/>
                  <a:pt x="12204700" y="2266950"/>
                </a:cubicBezTo>
                <a:cubicBezTo>
                  <a:pt x="12204700" y="2216150"/>
                  <a:pt x="12223750" y="2159000"/>
                  <a:pt x="12299950" y="2120900"/>
                </a:cubicBezTo>
                <a:lnTo>
                  <a:pt x="12312650" y="1257300"/>
                </a:lnTo>
                <a:cubicBezTo>
                  <a:pt x="12306300" y="1244600"/>
                  <a:pt x="12280900" y="1225550"/>
                  <a:pt x="12268200" y="1212850"/>
                </a:cubicBezTo>
                <a:cubicBezTo>
                  <a:pt x="12242800" y="1181100"/>
                  <a:pt x="12230100" y="1149350"/>
                  <a:pt x="12230100" y="1117600"/>
                </a:cubicBezTo>
                <a:cubicBezTo>
                  <a:pt x="12230100" y="971550"/>
                  <a:pt x="12395200" y="1009650"/>
                  <a:pt x="12395200" y="914400"/>
                </a:cubicBezTo>
                <a:cubicBezTo>
                  <a:pt x="12395200" y="895350"/>
                  <a:pt x="12388850" y="895350"/>
                  <a:pt x="12376150" y="889000"/>
                </a:cubicBezTo>
                <a:lnTo>
                  <a:pt x="12401550" y="863600"/>
                </a:lnTo>
                <a:lnTo>
                  <a:pt x="12401550" y="736600"/>
                </a:lnTo>
                <a:cubicBezTo>
                  <a:pt x="12388850" y="723900"/>
                  <a:pt x="12376150" y="704850"/>
                  <a:pt x="12376150" y="692150"/>
                </a:cubicBezTo>
                <a:cubicBezTo>
                  <a:pt x="12376150" y="673100"/>
                  <a:pt x="12388850" y="654050"/>
                  <a:pt x="12382500" y="635000"/>
                </a:cubicBezTo>
                <a:cubicBezTo>
                  <a:pt x="12414250" y="635000"/>
                  <a:pt x="12414250" y="590550"/>
                  <a:pt x="12414250" y="571500"/>
                </a:cubicBezTo>
                <a:cubicBezTo>
                  <a:pt x="12414250" y="552450"/>
                  <a:pt x="12420600" y="527050"/>
                  <a:pt x="12420600" y="514350"/>
                </a:cubicBezTo>
                <a:cubicBezTo>
                  <a:pt x="12420600" y="495300"/>
                  <a:pt x="12414250" y="482600"/>
                  <a:pt x="12401550" y="469900"/>
                </a:cubicBezTo>
                <a:cubicBezTo>
                  <a:pt x="12407900" y="469900"/>
                  <a:pt x="12420600" y="463550"/>
                  <a:pt x="12433300" y="457200"/>
                </a:cubicBezTo>
                <a:lnTo>
                  <a:pt x="12433300" y="311150"/>
                </a:lnTo>
                <a:cubicBezTo>
                  <a:pt x="12426950" y="311150"/>
                  <a:pt x="12420600" y="323850"/>
                  <a:pt x="12420600" y="304800"/>
                </a:cubicBezTo>
                <a:cubicBezTo>
                  <a:pt x="12420600" y="292100"/>
                  <a:pt x="12433300" y="285750"/>
                  <a:pt x="12433300" y="273050"/>
                </a:cubicBezTo>
                <a:lnTo>
                  <a:pt x="12433300" y="241300"/>
                </a:lnTo>
                <a:cubicBezTo>
                  <a:pt x="12433300" y="228600"/>
                  <a:pt x="12433300" y="215900"/>
                  <a:pt x="12439650" y="203200"/>
                </a:cubicBezTo>
                <a:lnTo>
                  <a:pt x="12446000" y="0"/>
                </a:lnTo>
                <a:cubicBezTo>
                  <a:pt x="12446000" y="0"/>
                  <a:pt x="12452350" y="6350"/>
                  <a:pt x="12458700" y="635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787400" dist="76200" sx="97000" sy="97000" rotWithShape="0">
              <a:srgbClr val="F70718">
                <a:alpha val="4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012B423-6BA6-4CE6-A088-6A9CC0B8AA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6B99264-16ED-7991-7870-44A9306247E0}"/>
              </a:ext>
            </a:extLst>
          </p:cNvPr>
          <p:cNvGrpSpPr/>
          <p:nvPr userDrawn="1"/>
        </p:nvGrpSpPr>
        <p:grpSpPr>
          <a:xfrm>
            <a:off x="0" y="-4274"/>
            <a:ext cx="12192000" cy="6862274"/>
            <a:chOff x="0" y="-4274"/>
            <a:chExt cx="12192000" cy="68622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504933E-8F99-BA58-AB64-A691BF77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A87DC47-18B9-F15A-E43E-97A501B7D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4274"/>
              <a:ext cx="12192000" cy="401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4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形 7">
            <a:extLst>
              <a:ext uri="{FF2B5EF4-FFF2-40B4-BE49-F238E27FC236}">
                <a16:creationId xmlns:a16="http://schemas.microsoft.com/office/drawing/2014/main" id="{B6C961D5-125B-CB1D-EF69-538E20A278B7}"/>
              </a:ext>
            </a:extLst>
          </p:cNvPr>
          <p:cNvSpPr/>
          <p:nvPr/>
        </p:nvSpPr>
        <p:spPr>
          <a:xfrm>
            <a:off x="1194893" y="4479721"/>
            <a:ext cx="5184501" cy="2130211"/>
          </a:xfrm>
          <a:custGeom>
            <a:avLst/>
            <a:gdLst>
              <a:gd name="connsiteX0" fmla="*/ 8693150 w 8870950"/>
              <a:gd name="connsiteY0" fmla="*/ 2603500 h 3644900"/>
              <a:gd name="connsiteX1" fmla="*/ 8699500 w 8870950"/>
              <a:gd name="connsiteY1" fmla="*/ 2622550 h 3644900"/>
              <a:gd name="connsiteX2" fmla="*/ 8610600 w 8870950"/>
              <a:gd name="connsiteY2" fmla="*/ 2762250 h 3644900"/>
              <a:gd name="connsiteX3" fmla="*/ 8585200 w 8870950"/>
              <a:gd name="connsiteY3" fmla="*/ 2762250 h 3644900"/>
              <a:gd name="connsiteX4" fmla="*/ 8578850 w 8870950"/>
              <a:gd name="connsiteY4" fmla="*/ 2736850 h 3644900"/>
              <a:gd name="connsiteX5" fmla="*/ 8667750 w 8870950"/>
              <a:gd name="connsiteY5" fmla="*/ 2603500 h 3644900"/>
              <a:gd name="connsiteX6" fmla="*/ 8693150 w 8870950"/>
              <a:gd name="connsiteY6" fmla="*/ 2603500 h 3644900"/>
              <a:gd name="connsiteX7" fmla="*/ 8464550 w 8870950"/>
              <a:gd name="connsiteY7" fmla="*/ 2292350 h 3644900"/>
              <a:gd name="connsiteX8" fmla="*/ 8515350 w 8870950"/>
              <a:gd name="connsiteY8" fmla="*/ 2279650 h 3644900"/>
              <a:gd name="connsiteX9" fmla="*/ 8566150 w 8870950"/>
              <a:gd name="connsiteY9" fmla="*/ 2413000 h 3644900"/>
              <a:gd name="connsiteX10" fmla="*/ 8356600 w 8870950"/>
              <a:gd name="connsiteY10" fmla="*/ 2292350 h 3644900"/>
              <a:gd name="connsiteX11" fmla="*/ 8305800 w 8870950"/>
              <a:gd name="connsiteY11" fmla="*/ 2292350 h 3644900"/>
              <a:gd name="connsiteX12" fmla="*/ 8362950 w 8870950"/>
              <a:gd name="connsiteY12" fmla="*/ 2266950 h 3644900"/>
              <a:gd name="connsiteX13" fmla="*/ 8464550 w 8870950"/>
              <a:gd name="connsiteY13" fmla="*/ 2292350 h 3644900"/>
              <a:gd name="connsiteX14" fmla="*/ 1676400 w 8870950"/>
              <a:gd name="connsiteY14" fmla="*/ 2184400 h 3644900"/>
              <a:gd name="connsiteX15" fmla="*/ 1708150 w 8870950"/>
              <a:gd name="connsiteY15" fmla="*/ 2222500 h 3644900"/>
              <a:gd name="connsiteX16" fmla="*/ 1676400 w 8870950"/>
              <a:gd name="connsiteY16" fmla="*/ 2222500 h 3644900"/>
              <a:gd name="connsiteX17" fmla="*/ 1524000 w 8870950"/>
              <a:gd name="connsiteY17" fmla="*/ 2171700 h 3644900"/>
              <a:gd name="connsiteX18" fmla="*/ 1524000 w 8870950"/>
              <a:gd name="connsiteY18" fmla="*/ 2152650 h 3644900"/>
              <a:gd name="connsiteX19" fmla="*/ 1562100 w 8870950"/>
              <a:gd name="connsiteY19" fmla="*/ 2120900 h 3644900"/>
              <a:gd name="connsiteX20" fmla="*/ 1676400 w 8870950"/>
              <a:gd name="connsiteY20" fmla="*/ 2184400 h 3644900"/>
              <a:gd name="connsiteX21" fmla="*/ 7874000 w 8870950"/>
              <a:gd name="connsiteY21" fmla="*/ 1752600 h 3644900"/>
              <a:gd name="connsiteX22" fmla="*/ 7816850 w 8870950"/>
              <a:gd name="connsiteY22" fmla="*/ 1905000 h 3644900"/>
              <a:gd name="connsiteX23" fmla="*/ 7835900 w 8870950"/>
              <a:gd name="connsiteY23" fmla="*/ 1930400 h 3644900"/>
              <a:gd name="connsiteX24" fmla="*/ 7962900 w 8870950"/>
              <a:gd name="connsiteY24" fmla="*/ 1790700 h 3644900"/>
              <a:gd name="connsiteX25" fmla="*/ 8026400 w 8870950"/>
              <a:gd name="connsiteY25" fmla="*/ 1606550 h 3644900"/>
              <a:gd name="connsiteX26" fmla="*/ 8204200 w 8870950"/>
              <a:gd name="connsiteY26" fmla="*/ 1689100 h 3644900"/>
              <a:gd name="connsiteX27" fmla="*/ 8108950 w 8870950"/>
              <a:gd name="connsiteY27" fmla="*/ 1847850 h 3644900"/>
              <a:gd name="connsiteX28" fmla="*/ 8255000 w 8870950"/>
              <a:gd name="connsiteY28" fmla="*/ 1905000 h 3644900"/>
              <a:gd name="connsiteX29" fmla="*/ 8413750 w 8870950"/>
              <a:gd name="connsiteY29" fmla="*/ 1968500 h 3644900"/>
              <a:gd name="connsiteX30" fmla="*/ 8489950 w 8870950"/>
              <a:gd name="connsiteY30" fmla="*/ 1955800 h 3644900"/>
              <a:gd name="connsiteX31" fmla="*/ 8629650 w 8870950"/>
              <a:gd name="connsiteY31" fmla="*/ 2101850 h 3644900"/>
              <a:gd name="connsiteX32" fmla="*/ 8642350 w 8870950"/>
              <a:gd name="connsiteY32" fmla="*/ 2146300 h 3644900"/>
              <a:gd name="connsiteX33" fmla="*/ 8763000 w 8870950"/>
              <a:gd name="connsiteY33" fmla="*/ 2457450 h 3644900"/>
              <a:gd name="connsiteX34" fmla="*/ 8832850 w 8870950"/>
              <a:gd name="connsiteY34" fmla="*/ 2692400 h 3644900"/>
              <a:gd name="connsiteX35" fmla="*/ 8801100 w 8870950"/>
              <a:gd name="connsiteY35" fmla="*/ 2787650 h 3644900"/>
              <a:gd name="connsiteX36" fmla="*/ 8858250 w 8870950"/>
              <a:gd name="connsiteY36" fmla="*/ 2838450 h 3644900"/>
              <a:gd name="connsiteX37" fmla="*/ 8858250 w 8870950"/>
              <a:gd name="connsiteY37" fmla="*/ 2876550 h 3644900"/>
              <a:gd name="connsiteX38" fmla="*/ 8788400 w 8870950"/>
              <a:gd name="connsiteY38" fmla="*/ 2870200 h 3644900"/>
              <a:gd name="connsiteX39" fmla="*/ 8718550 w 8870950"/>
              <a:gd name="connsiteY39" fmla="*/ 2908300 h 3644900"/>
              <a:gd name="connsiteX40" fmla="*/ 8661400 w 8870950"/>
              <a:gd name="connsiteY40" fmla="*/ 2914650 h 3644900"/>
              <a:gd name="connsiteX41" fmla="*/ 8642350 w 8870950"/>
              <a:gd name="connsiteY41" fmla="*/ 2914650 h 3644900"/>
              <a:gd name="connsiteX42" fmla="*/ 8629650 w 8870950"/>
              <a:gd name="connsiteY42" fmla="*/ 2965450 h 3644900"/>
              <a:gd name="connsiteX43" fmla="*/ 8870950 w 8870950"/>
              <a:gd name="connsiteY43" fmla="*/ 3644900 h 3644900"/>
              <a:gd name="connsiteX44" fmla="*/ 8629650 w 8870950"/>
              <a:gd name="connsiteY44" fmla="*/ 3644900 h 3644900"/>
              <a:gd name="connsiteX45" fmla="*/ 8578850 w 8870950"/>
              <a:gd name="connsiteY45" fmla="*/ 3517900 h 3644900"/>
              <a:gd name="connsiteX46" fmla="*/ 8362950 w 8870950"/>
              <a:gd name="connsiteY46" fmla="*/ 3371850 h 3644900"/>
              <a:gd name="connsiteX47" fmla="*/ 8312150 w 8870950"/>
              <a:gd name="connsiteY47" fmla="*/ 3321050 h 3644900"/>
              <a:gd name="connsiteX48" fmla="*/ 8216900 w 8870950"/>
              <a:gd name="connsiteY48" fmla="*/ 3168650 h 3644900"/>
              <a:gd name="connsiteX49" fmla="*/ 8134350 w 8870950"/>
              <a:gd name="connsiteY49" fmla="*/ 3244850 h 3644900"/>
              <a:gd name="connsiteX50" fmla="*/ 8045450 w 8870950"/>
              <a:gd name="connsiteY50" fmla="*/ 3276600 h 3644900"/>
              <a:gd name="connsiteX51" fmla="*/ 7912100 w 8870950"/>
              <a:gd name="connsiteY51" fmla="*/ 3441700 h 3644900"/>
              <a:gd name="connsiteX52" fmla="*/ 7842250 w 8870950"/>
              <a:gd name="connsiteY52" fmla="*/ 3536950 h 3644900"/>
              <a:gd name="connsiteX53" fmla="*/ 7867650 w 8870950"/>
              <a:gd name="connsiteY53" fmla="*/ 3644900 h 3644900"/>
              <a:gd name="connsiteX54" fmla="*/ 7607300 w 8870950"/>
              <a:gd name="connsiteY54" fmla="*/ 3644900 h 3644900"/>
              <a:gd name="connsiteX55" fmla="*/ 7588250 w 8870950"/>
              <a:gd name="connsiteY55" fmla="*/ 3575050 h 3644900"/>
              <a:gd name="connsiteX56" fmla="*/ 7524750 w 8870950"/>
              <a:gd name="connsiteY56" fmla="*/ 3517900 h 3644900"/>
              <a:gd name="connsiteX57" fmla="*/ 7486650 w 8870950"/>
              <a:gd name="connsiteY57" fmla="*/ 3384550 h 3644900"/>
              <a:gd name="connsiteX58" fmla="*/ 7581900 w 8870950"/>
              <a:gd name="connsiteY58" fmla="*/ 3022600 h 3644900"/>
              <a:gd name="connsiteX59" fmla="*/ 7531100 w 8870950"/>
              <a:gd name="connsiteY59" fmla="*/ 2933700 h 3644900"/>
              <a:gd name="connsiteX60" fmla="*/ 7493000 w 8870950"/>
              <a:gd name="connsiteY60" fmla="*/ 2889250 h 3644900"/>
              <a:gd name="connsiteX61" fmla="*/ 7404100 w 8870950"/>
              <a:gd name="connsiteY61" fmla="*/ 2584450 h 3644900"/>
              <a:gd name="connsiteX62" fmla="*/ 7391400 w 8870950"/>
              <a:gd name="connsiteY62" fmla="*/ 2552700 h 3644900"/>
              <a:gd name="connsiteX63" fmla="*/ 7378700 w 8870950"/>
              <a:gd name="connsiteY63" fmla="*/ 2432050 h 3644900"/>
              <a:gd name="connsiteX64" fmla="*/ 7397750 w 8870950"/>
              <a:gd name="connsiteY64" fmla="*/ 2343150 h 3644900"/>
              <a:gd name="connsiteX65" fmla="*/ 7562850 w 8870950"/>
              <a:gd name="connsiteY65" fmla="*/ 2101850 h 3644900"/>
              <a:gd name="connsiteX66" fmla="*/ 7454900 w 8870950"/>
              <a:gd name="connsiteY66" fmla="*/ 2038350 h 3644900"/>
              <a:gd name="connsiteX67" fmla="*/ 7442200 w 8870950"/>
              <a:gd name="connsiteY67" fmla="*/ 1968500 h 3644900"/>
              <a:gd name="connsiteX68" fmla="*/ 7442200 w 8870950"/>
              <a:gd name="connsiteY68" fmla="*/ 1784350 h 3644900"/>
              <a:gd name="connsiteX69" fmla="*/ 7404100 w 8870950"/>
              <a:gd name="connsiteY69" fmla="*/ 1727200 h 3644900"/>
              <a:gd name="connsiteX70" fmla="*/ 7359650 w 8870950"/>
              <a:gd name="connsiteY70" fmla="*/ 1708150 h 3644900"/>
              <a:gd name="connsiteX71" fmla="*/ 7442200 w 8870950"/>
              <a:gd name="connsiteY71" fmla="*/ 1676400 h 3644900"/>
              <a:gd name="connsiteX72" fmla="*/ 7486650 w 8870950"/>
              <a:gd name="connsiteY72" fmla="*/ 1606550 h 3644900"/>
              <a:gd name="connsiteX73" fmla="*/ 7607300 w 8870950"/>
              <a:gd name="connsiteY73" fmla="*/ 1574800 h 3644900"/>
              <a:gd name="connsiteX74" fmla="*/ 7874000 w 8870950"/>
              <a:gd name="connsiteY74" fmla="*/ 1752600 h 3644900"/>
              <a:gd name="connsiteX75" fmla="*/ 3155950 w 8870950"/>
              <a:gd name="connsiteY75" fmla="*/ 812800 h 3644900"/>
              <a:gd name="connsiteX76" fmla="*/ 3111500 w 8870950"/>
              <a:gd name="connsiteY76" fmla="*/ 825500 h 3644900"/>
              <a:gd name="connsiteX77" fmla="*/ 3060700 w 8870950"/>
              <a:gd name="connsiteY77" fmla="*/ 812800 h 3644900"/>
              <a:gd name="connsiteX78" fmla="*/ 3060700 w 8870950"/>
              <a:gd name="connsiteY78" fmla="*/ 793750 h 3644900"/>
              <a:gd name="connsiteX79" fmla="*/ 3155950 w 8870950"/>
              <a:gd name="connsiteY79" fmla="*/ 768350 h 3644900"/>
              <a:gd name="connsiteX80" fmla="*/ 3155950 w 8870950"/>
              <a:gd name="connsiteY80" fmla="*/ 812800 h 3644900"/>
              <a:gd name="connsiteX81" fmla="*/ 6464300 w 8870950"/>
              <a:gd name="connsiteY81" fmla="*/ 6350 h 3644900"/>
              <a:gd name="connsiteX82" fmla="*/ 6426200 w 8870950"/>
              <a:gd name="connsiteY82" fmla="*/ 120650 h 3644900"/>
              <a:gd name="connsiteX83" fmla="*/ 6438900 w 8870950"/>
              <a:gd name="connsiteY83" fmla="*/ 127000 h 3644900"/>
              <a:gd name="connsiteX84" fmla="*/ 6527800 w 8870950"/>
              <a:gd name="connsiteY84" fmla="*/ 6350 h 3644900"/>
              <a:gd name="connsiteX85" fmla="*/ 6534150 w 8870950"/>
              <a:gd name="connsiteY85" fmla="*/ 38100 h 3644900"/>
              <a:gd name="connsiteX86" fmla="*/ 6477000 w 8870950"/>
              <a:gd name="connsiteY86" fmla="*/ 196850 h 3644900"/>
              <a:gd name="connsiteX87" fmla="*/ 6280150 w 8870950"/>
              <a:gd name="connsiteY87" fmla="*/ 406400 h 3644900"/>
              <a:gd name="connsiteX88" fmla="*/ 6178550 w 8870950"/>
              <a:gd name="connsiteY88" fmla="*/ 641350 h 3644900"/>
              <a:gd name="connsiteX89" fmla="*/ 6076950 w 8870950"/>
              <a:gd name="connsiteY89" fmla="*/ 876300 h 3644900"/>
              <a:gd name="connsiteX90" fmla="*/ 5975350 w 8870950"/>
              <a:gd name="connsiteY90" fmla="*/ 996950 h 3644900"/>
              <a:gd name="connsiteX91" fmla="*/ 5962650 w 8870950"/>
              <a:gd name="connsiteY91" fmla="*/ 1035050 h 3644900"/>
              <a:gd name="connsiteX92" fmla="*/ 5981700 w 8870950"/>
              <a:gd name="connsiteY92" fmla="*/ 1092200 h 3644900"/>
              <a:gd name="connsiteX93" fmla="*/ 5949950 w 8870950"/>
              <a:gd name="connsiteY93" fmla="*/ 1155700 h 3644900"/>
              <a:gd name="connsiteX94" fmla="*/ 5791200 w 8870950"/>
              <a:gd name="connsiteY94" fmla="*/ 1219200 h 3644900"/>
              <a:gd name="connsiteX95" fmla="*/ 5429250 w 8870950"/>
              <a:gd name="connsiteY95" fmla="*/ 1663700 h 3644900"/>
              <a:gd name="connsiteX96" fmla="*/ 5448300 w 8870950"/>
              <a:gd name="connsiteY96" fmla="*/ 1854200 h 3644900"/>
              <a:gd name="connsiteX97" fmla="*/ 5416550 w 8870950"/>
              <a:gd name="connsiteY97" fmla="*/ 1930400 h 3644900"/>
              <a:gd name="connsiteX98" fmla="*/ 5511800 w 8870950"/>
              <a:gd name="connsiteY98" fmla="*/ 2044700 h 3644900"/>
              <a:gd name="connsiteX99" fmla="*/ 5556250 w 8870950"/>
              <a:gd name="connsiteY99" fmla="*/ 2019300 h 3644900"/>
              <a:gd name="connsiteX100" fmla="*/ 5613400 w 8870950"/>
              <a:gd name="connsiteY100" fmla="*/ 2089150 h 3644900"/>
              <a:gd name="connsiteX101" fmla="*/ 5740400 w 8870950"/>
              <a:gd name="connsiteY101" fmla="*/ 2489200 h 3644900"/>
              <a:gd name="connsiteX102" fmla="*/ 5708650 w 8870950"/>
              <a:gd name="connsiteY102" fmla="*/ 2527300 h 3644900"/>
              <a:gd name="connsiteX103" fmla="*/ 5651500 w 8870950"/>
              <a:gd name="connsiteY103" fmla="*/ 2482850 h 3644900"/>
              <a:gd name="connsiteX104" fmla="*/ 5613400 w 8870950"/>
              <a:gd name="connsiteY104" fmla="*/ 2565400 h 3644900"/>
              <a:gd name="connsiteX105" fmla="*/ 5619750 w 8870950"/>
              <a:gd name="connsiteY105" fmla="*/ 2635250 h 3644900"/>
              <a:gd name="connsiteX106" fmla="*/ 5702300 w 8870950"/>
              <a:gd name="connsiteY106" fmla="*/ 3219450 h 3644900"/>
              <a:gd name="connsiteX107" fmla="*/ 5715000 w 8870950"/>
              <a:gd name="connsiteY107" fmla="*/ 3213100 h 3644900"/>
              <a:gd name="connsiteX108" fmla="*/ 5772150 w 8870950"/>
              <a:gd name="connsiteY108" fmla="*/ 3067050 h 3644900"/>
              <a:gd name="connsiteX109" fmla="*/ 5810250 w 8870950"/>
              <a:gd name="connsiteY109" fmla="*/ 3009900 h 3644900"/>
              <a:gd name="connsiteX110" fmla="*/ 5880100 w 8870950"/>
              <a:gd name="connsiteY110" fmla="*/ 2971800 h 3644900"/>
              <a:gd name="connsiteX111" fmla="*/ 5969000 w 8870950"/>
              <a:gd name="connsiteY111" fmla="*/ 2863850 h 3644900"/>
              <a:gd name="connsiteX112" fmla="*/ 6146800 w 8870950"/>
              <a:gd name="connsiteY112" fmla="*/ 2571750 h 3644900"/>
              <a:gd name="connsiteX113" fmla="*/ 6305550 w 8870950"/>
              <a:gd name="connsiteY113" fmla="*/ 2343150 h 3644900"/>
              <a:gd name="connsiteX114" fmla="*/ 6248400 w 8870950"/>
              <a:gd name="connsiteY114" fmla="*/ 2298700 h 3644900"/>
              <a:gd name="connsiteX115" fmla="*/ 6261100 w 8870950"/>
              <a:gd name="connsiteY115" fmla="*/ 2266950 h 3644900"/>
              <a:gd name="connsiteX116" fmla="*/ 6254750 w 8870950"/>
              <a:gd name="connsiteY116" fmla="*/ 2190750 h 3644900"/>
              <a:gd name="connsiteX117" fmla="*/ 6115050 w 8870950"/>
              <a:gd name="connsiteY117" fmla="*/ 2457450 h 3644900"/>
              <a:gd name="connsiteX118" fmla="*/ 6076950 w 8870950"/>
              <a:gd name="connsiteY118" fmla="*/ 2425700 h 3644900"/>
              <a:gd name="connsiteX119" fmla="*/ 6159500 w 8870950"/>
              <a:gd name="connsiteY119" fmla="*/ 2063750 h 3644900"/>
              <a:gd name="connsiteX120" fmla="*/ 6146800 w 8870950"/>
              <a:gd name="connsiteY120" fmla="*/ 2038350 h 3644900"/>
              <a:gd name="connsiteX121" fmla="*/ 6102350 w 8870950"/>
              <a:gd name="connsiteY121" fmla="*/ 2032000 h 3644900"/>
              <a:gd name="connsiteX122" fmla="*/ 6076950 w 8870950"/>
              <a:gd name="connsiteY122" fmla="*/ 1981200 h 3644900"/>
              <a:gd name="connsiteX123" fmla="*/ 6013450 w 8870950"/>
              <a:gd name="connsiteY123" fmla="*/ 1936750 h 3644900"/>
              <a:gd name="connsiteX124" fmla="*/ 6013450 w 8870950"/>
              <a:gd name="connsiteY124" fmla="*/ 1885950 h 3644900"/>
              <a:gd name="connsiteX125" fmla="*/ 5854700 w 8870950"/>
              <a:gd name="connsiteY125" fmla="*/ 1809750 h 3644900"/>
              <a:gd name="connsiteX126" fmla="*/ 5854700 w 8870950"/>
              <a:gd name="connsiteY126" fmla="*/ 1790700 h 3644900"/>
              <a:gd name="connsiteX127" fmla="*/ 5886450 w 8870950"/>
              <a:gd name="connsiteY127" fmla="*/ 1771650 h 3644900"/>
              <a:gd name="connsiteX128" fmla="*/ 6045200 w 8870950"/>
              <a:gd name="connsiteY128" fmla="*/ 1809750 h 3644900"/>
              <a:gd name="connsiteX129" fmla="*/ 6140450 w 8870950"/>
              <a:gd name="connsiteY129" fmla="*/ 1758950 h 3644900"/>
              <a:gd name="connsiteX130" fmla="*/ 6267450 w 8870950"/>
              <a:gd name="connsiteY130" fmla="*/ 1860550 h 3644900"/>
              <a:gd name="connsiteX131" fmla="*/ 6413500 w 8870950"/>
              <a:gd name="connsiteY131" fmla="*/ 1854200 h 3644900"/>
              <a:gd name="connsiteX132" fmla="*/ 6477000 w 8870950"/>
              <a:gd name="connsiteY132" fmla="*/ 1841500 h 3644900"/>
              <a:gd name="connsiteX133" fmla="*/ 6534150 w 8870950"/>
              <a:gd name="connsiteY133" fmla="*/ 1752600 h 3644900"/>
              <a:gd name="connsiteX134" fmla="*/ 6610350 w 8870950"/>
              <a:gd name="connsiteY134" fmla="*/ 1568450 h 3644900"/>
              <a:gd name="connsiteX135" fmla="*/ 6769100 w 8870950"/>
              <a:gd name="connsiteY135" fmla="*/ 1403350 h 3644900"/>
              <a:gd name="connsiteX136" fmla="*/ 6870700 w 8870950"/>
              <a:gd name="connsiteY136" fmla="*/ 1212850 h 3644900"/>
              <a:gd name="connsiteX137" fmla="*/ 6819900 w 8870950"/>
              <a:gd name="connsiteY137" fmla="*/ 1187450 h 3644900"/>
              <a:gd name="connsiteX138" fmla="*/ 6800850 w 8870950"/>
              <a:gd name="connsiteY138" fmla="*/ 1041400 h 3644900"/>
              <a:gd name="connsiteX139" fmla="*/ 6813550 w 8870950"/>
              <a:gd name="connsiteY139" fmla="*/ 914400 h 3644900"/>
              <a:gd name="connsiteX140" fmla="*/ 6762750 w 8870950"/>
              <a:gd name="connsiteY140" fmla="*/ 825500 h 3644900"/>
              <a:gd name="connsiteX141" fmla="*/ 6788150 w 8870950"/>
              <a:gd name="connsiteY141" fmla="*/ 781050 h 3644900"/>
              <a:gd name="connsiteX142" fmla="*/ 6870700 w 8870950"/>
              <a:gd name="connsiteY142" fmla="*/ 736600 h 3644900"/>
              <a:gd name="connsiteX143" fmla="*/ 6965950 w 8870950"/>
              <a:gd name="connsiteY143" fmla="*/ 692150 h 3644900"/>
              <a:gd name="connsiteX144" fmla="*/ 7016750 w 8870950"/>
              <a:gd name="connsiteY144" fmla="*/ 698500 h 3644900"/>
              <a:gd name="connsiteX145" fmla="*/ 7181850 w 8870950"/>
              <a:gd name="connsiteY145" fmla="*/ 762000 h 3644900"/>
              <a:gd name="connsiteX146" fmla="*/ 7239000 w 8870950"/>
              <a:gd name="connsiteY146" fmla="*/ 895350 h 3644900"/>
              <a:gd name="connsiteX147" fmla="*/ 7118350 w 8870950"/>
              <a:gd name="connsiteY147" fmla="*/ 1123950 h 3644900"/>
              <a:gd name="connsiteX148" fmla="*/ 7143750 w 8870950"/>
              <a:gd name="connsiteY148" fmla="*/ 1181100 h 3644900"/>
              <a:gd name="connsiteX149" fmla="*/ 7162800 w 8870950"/>
              <a:gd name="connsiteY149" fmla="*/ 1270000 h 3644900"/>
              <a:gd name="connsiteX150" fmla="*/ 7296150 w 8870950"/>
              <a:gd name="connsiteY150" fmla="*/ 1333500 h 3644900"/>
              <a:gd name="connsiteX151" fmla="*/ 7353300 w 8870950"/>
              <a:gd name="connsiteY151" fmla="*/ 1352550 h 3644900"/>
              <a:gd name="connsiteX152" fmla="*/ 7410450 w 8870950"/>
              <a:gd name="connsiteY152" fmla="*/ 1473200 h 3644900"/>
              <a:gd name="connsiteX153" fmla="*/ 7327900 w 8870950"/>
              <a:gd name="connsiteY153" fmla="*/ 1663700 h 3644900"/>
              <a:gd name="connsiteX154" fmla="*/ 7327900 w 8870950"/>
              <a:gd name="connsiteY154" fmla="*/ 1733550 h 3644900"/>
              <a:gd name="connsiteX155" fmla="*/ 7302500 w 8870950"/>
              <a:gd name="connsiteY155" fmla="*/ 1797050 h 3644900"/>
              <a:gd name="connsiteX156" fmla="*/ 7226300 w 8870950"/>
              <a:gd name="connsiteY156" fmla="*/ 1930400 h 3644900"/>
              <a:gd name="connsiteX157" fmla="*/ 7200900 w 8870950"/>
              <a:gd name="connsiteY157" fmla="*/ 2044700 h 3644900"/>
              <a:gd name="connsiteX158" fmla="*/ 7169150 w 8870950"/>
              <a:gd name="connsiteY158" fmla="*/ 2114550 h 3644900"/>
              <a:gd name="connsiteX159" fmla="*/ 7092950 w 8870950"/>
              <a:gd name="connsiteY159" fmla="*/ 2184400 h 3644900"/>
              <a:gd name="connsiteX160" fmla="*/ 7131050 w 8870950"/>
              <a:gd name="connsiteY160" fmla="*/ 2317750 h 3644900"/>
              <a:gd name="connsiteX161" fmla="*/ 7188200 w 8870950"/>
              <a:gd name="connsiteY161" fmla="*/ 2679700 h 3644900"/>
              <a:gd name="connsiteX162" fmla="*/ 7207250 w 8870950"/>
              <a:gd name="connsiteY162" fmla="*/ 2724150 h 3644900"/>
              <a:gd name="connsiteX163" fmla="*/ 7200900 w 8870950"/>
              <a:gd name="connsiteY163" fmla="*/ 2749550 h 3644900"/>
              <a:gd name="connsiteX164" fmla="*/ 7143750 w 8870950"/>
              <a:gd name="connsiteY164" fmla="*/ 2755900 h 3644900"/>
              <a:gd name="connsiteX165" fmla="*/ 7124700 w 8870950"/>
              <a:gd name="connsiteY165" fmla="*/ 2800350 h 3644900"/>
              <a:gd name="connsiteX166" fmla="*/ 7124700 w 8870950"/>
              <a:gd name="connsiteY166" fmla="*/ 3022600 h 3644900"/>
              <a:gd name="connsiteX167" fmla="*/ 7086600 w 8870950"/>
              <a:gd name="connsiteY167" fmla="*/ 3644900 h 3644900"/>
              <a:gd name="connsiteX168" fmla="*/ 6870700 w 8870950"/>
              <a:gd name="connsiteY168" fmla="*/ 3644900 h 3644900"/>
              <a:gd name="connsiteX169" fmla="*/ 6826250 w 8870950"/>
              <a:gd name="connsiteY169" fmla="*/ 3492500 h 3644900"/>
              <a:gd name="connsiteX170" fmla="*/ 6762750 w 8870950"/>
              <a:gd name="connsiteY170" fmla="*/ 3397250 h 3644900"/>
              <a:gd name="connsiteX171" fmla="*/ 6648450 w 8870950"/>
              <a:gd name="connsiteY171" fmla="*/ 3130550 h 3644900"/>
              <a:gd name="connsiteX172" fmla="*/ 6597650 w 8870950"/>
              <a:gd name="connsiteY172" fmla="*/ 2914650 h 3644900"/>
              <a:gd name="connsiteX173" fmla="*/ 6565900 w 8870950"/>
              <a:gd name="connsiteY173" fmla="*/ 2882900 h 3644900"/>
              <a:gd name="connsiteX174" fmla="*/ 6184900 w 8870950"/>
              <a:gd name="connsiteY174" fmla="*/ 3187700 h 3644900"/>
              <a:gd name="connsiteX175" fmla="*/ 6045200 w 8870950"/>
              <a:gd name="connsiteY175" fmla="*/ 3276600 h 3644900"/>
              <a:gd name="connsiteX176" fmla="*/ 5975350 w 8870950"/>
              <a:gd name="connsiteY176" fmla="*/ 3333750 h 3644900"/>
              <a:gd name="connsiteX177" fmla="*/ 5911850 w 8870950"/>
              <a:gd name="connsiteY177" fmla="*/ 3397250 h 3644900"/>
              <a:gd name="connsiteX178" fmla="*/ 5854700 w 8870950"/>
              <a:gd name="connsiteY178" fmla="*/ 3498850 h 3644900"/>
              <a:gd name="connsiteX179" fmla="*/ 5842000 w 8870950"/>
              <a:gd name="connsiteY179" fmla="*/ 3562350 h 3644900"/>
              <a:gd name="connsiteX180" fmla="*/ 5740400 w 8870950"/>
              <a:gd name="connsiteY180" fmla="*/ 3625850 h 3644900"/>
              <a:gd name="connsiteX181" fmla="*/ 5746750 w 8870950"/>
              <a:gd name="connsiteY181" fmla="*/ 3644900 h 3644900"/>
              <a:gd name="connsiteX182" fmla="*/ 5537200 w 8870950"/>
              <a:gd name="connsiteY182" fmla="*/ 3644900 h 3644900"/>
              <a:gd name="connsiteX183" fmla="*/ 5562600 w 8870950"/>
              <a:gd name="connsiteY183" fmla="*/ 3575050 h 3644900"/>
              <a:gd name="connsiteX184" fmla="*/ 5486400 w 8870950"/>
              <a:gd name="connsiteY184" fmla="*/ 3441700 h 3644900"/>
              <a:gd name="connsiteX185" fmla="*/ 5403850 w 8870950"/>
              <a:gd name="connsiteY185" fmla="*/ 3213100 h 3644900"/>
              <a:gd name="connsiteX186" fmla="*/ 5359400 w 8870950"/>
              <a:gd name="connsiteY186" fmla="*/ 3086100 h 3644900"/>
              <a:gd name="connsiteX187" fmla="*/ 5276850 w 8870950"/>
              <a:gd name="connsiteY187" fmla="*/ 2889250 h 3644900"/>
              <a:gd name="connsiteX188" fmla="*/ 5245100 w 8870950"/>
              <a:gd name="connsiteY188" fmla="*/ 2851150 h 3644900"/>
              <a:gd name="connsiteX189" fmla="*/ 5175250 w 8870950"/>
              <a:gd name="connsiteY189" fmla="*/ 2825750 h 3644900"/>
              <a:gd name="connsiteX190" fmla="*/ 5111750 w 8870950"/>
              <a:gd name="connsiteY190" fmla="*/ 2851150 h 3644900"/>
              <a:gd name="connsiteX191" fmla="*/ 5010150 w 8870950"/>
              <a:gd name="connsiteY191" fmla="*/ 3054350 h 3644900"/>
              <a:gd name="connsiteX192" fmla="*/ 4991100 w 8870950"/>
              <a:gd name="connsiteY192" fmla="*/ 3073400 h 3644900"/>
              <a:gd name="connsiteX193" fmla="*/ 4953000 w 8870950"/>
              <a:gd name="connsiteY193" fmla="*/ 3143250 h 3644900"/>
              <a:gd name="connsiteX194" fmla="*/ 4826000 w 8870950"/>
              <a:gd name="connsiteY194" fmla="*/ 3308350 h 3644900"/>
              <a:gd name="connsiteX195" fmla="*/ 4819650 w 8870950"/>
              <a:gd name="connsiteY195" fmla="*/ 3371850 h 3644900"/>
              <a:gd name="connsiteX196" fmla="*/ 4864100 w 8870950"/>
              <a:gd name="connsiteY196" fmla="*/ 3600450 h 3644900"/>
              <a:gd name="connsiteX197" fmla="*/ 4864100 w 8870950"/>
              <a:gd name="connsiteY197" fmla="*/ 3644900 h 3644900"/>
              <a:gd name="connsiteX198" fmla="*/ 4654550 w 8870950"/>
              <a:gd name="connsiteY198" fmla="*/ 3644900 h 3644900"/>
              <a:gd name="connsiteX199" fmla="*/ 4565650 w 8870950"/>
              <a:gd name="connsiteY199" fmla="*/ 3479800 h 3644900"/>
              <a:gd name="connsiteX200" fmla="*/ 4514850 w 8870950"/>
              <a:gd name="connsiteY200" fmla="*/ 3346450 h 3644900"/>
              <a:gd name="connsiteX201" fmla="*/ 4464050 w 8870950"/>
              <a:gd name="connsiteY201" fmla="*/ 3238500 h 3644900"/>
              <a:gd name="connsiteX202" fmla="*/ 4546600 w 8870950"/>
              <a:gd name="connsiteY202" fmla="*/ 3073400 h 3644900"/>
              <a:gd name="connsiteX203" fmla="*/ 4673600 w 8870950"/>
              <a:gd name="connsiteY203" fmla="*/ 2762250 h 3644900"/>
              <a:gd name="connsiteX204" fmla="*/ 4699000 w 8870950"/>
              <a:gd name="connsiteY204" fmla="*/ 2673350 h 3644900"/>
              <a:gd name="connsiteX205" fmla="*/ 4775200 w 8870950"/>
              <a:gd name="connsiteY205" fmla="*/ 2266950 h 3644900"/>
              <a:gd name="connsiteX206" fmla="*/ 4806950 w 8870950"/>
              <a:gd name="connsiteY206" fmla="*/ 2152650 h 3644900"/>
              <a:gd name="connsiteX207" fmla="*/ 4711700 w 8870950"/>
              <a:gd name="connsiteY207" fmla="*/ 2000250 h 3644900"/>
              <a:gd name="connsiteX208" fmla="*/ 4521200 w 8870950"/>
              <a:gd name="connsiteY208" fmla="*/ 1727200 h 3644900"/>
              <a:gd name="connsiteX209" fmla="*/ 4286250 w 8870950"/>
              <a:gd name="connsiteY209" fmla="*/ 1676400 h 3644900"/>
              <a:gd name="connsiteX210" fmla="*/ 4152900 w 8870950"/>
              <a:gd name="connsiteY210" fmla="*/ 1695450 h 3644900"/>
              <a:gd name="connsiteX211" fmla="*/ 4152900 w 8870950"/>
              <a:gd name="connsiteY211" fmla="*/ 1708150 h 3644900"/>
              <a:gd name="connsiteX212" fmla="*/ 4197350 w 8870950"/>
              <a:gd name="connsiteY212" fmla="*/ 1809750 h 3644900"/>
              <a:gd name="connsiteX213" fmla="*/ 4191000 w 8870950"/>
              <a:gd name="connsiteY213" fmla="*/ 1936750 h 3644900"/>
              <a:gd name="connsiteX214" fmla="*/ 4165600 w 8870950"/>
              <a:gd name="connsiteY214" fmla="*/ 2101850 h 3644900"/>
              <a:gd name="connsiteX215" fmla="*/ 4108450 w 8870950"/>
              <a:gd name="connsiteY215" fmla="*/ 2406650 h 3644900"/>
              <a:gd name="connsiteX216" fmla="*/ 4095750 w 8870950"/>
              <a:gd name="connsiteY216" fmla="*/ 2514600 h 3644900"/>
              <a:gd name="connsiteX217" fmla="*/ 4051300 w 8870950"/>
              <a:gd name="connsiteY217" fmla="*/ 2546350 h 3644900"/>
              <a:gd name="connsiteX218" fmla="*/ 3924300 w 8870950"/>
              <a:gd name="connsiteY218" fmla="*/ 2508250 h 3644900"/>
              <a:gd name="connsiteX219" fmla="*/ 3905250 w 8870950"/>
              <a:gd name="connsiteY219" fmla="*/ 2470150 h 3644900"/>
              <a:gd name="connsiteX220" fmla="*/ 3943350 w 8870950"/>
              <a:gd name="connsiteY220" fmla="*/ 2381250 h 3644900"/>
              <a:gd name="connsiteX221" fmla="*/ 4025900 w 8870950"/>
              <a:gd name="connsiteY221" fmla="*/ 2178050 h 3644900"/>
              <a:gd name="connsiteX222" fmla="*/ 4032250 w 8870950"/>
              <a:gd name="connsiteY222" fmla="*/ 2101850 h 3644900"/>
              <a:gd name="connsiteX223" fmla="*/ 4038600 w 8870950"/>
              <a:gd name="connsiteY223" fmla="*/ 1892300 h 3644900"/>
              <a:gd name="connsiteX224" fmla="*/ 3917950 w 8870950"/>
              <a:gd name="connsiteY224" fmla="*/ 1809750 h 3644900"/>
              <a:gd name="connsiteX225" fmla="*/ 3886200 w 8870950"/>
              <a:gd name="connsiteY225" fmla="*/ 1771650 h 3644900"/>
              <a:gd name="connsiteX226" fmla="*/ 3784600 w 8870950"/>
              <a:gd name="connsiteY226" fmla="*/ 1612900 h 3644900"/>
              <a:gd name="connsiteX227" fmla="*/ 3733800 w 8870950"/>
              <a:gd name="connsiteY227" fmla="*/ 1682750 h 3644900"/>
              <a:gd name="connsiteX228" fmla="*/ 3714750 w 8870950"/>
              <a:gd name="connsiteY228" fmla="*/ 1739900 h 3644900"/>
              <a:gd name="connsiteX229" fmla="*/ 3632200 w 8870950"/>
              <a:gd name="connsiteY229" fmla="*/ 1822450 h 3644900"/>
              <a:gd name="connsiteX230" fmla="*/ 3625850 w 8870950"/>
              <a:gd name="connsiteY230" fmla="*/ 1860550 h 3644900"/>
              <a:gd name="connsiteX231" fmla="*/ 3695700 w 8870950"/>
              <a:gd name="connsiteY231" fmla="*/ 1993900 h 3644900"/>
              <a:gd name="connsiteX232" fmla="*/ 3721100 w 8870950"/>
              <a:gd name="connsiteY232" fmla="*/ 2063750 h 3644900"/>
              <a:gd name="connsiteX233" fmla="*/ 3759200 w 8870950"/>
              <a:gd name="connsiteY233" fmla="*/ 2216150 h 3644900"/>
              <a:gd name="connsiteX234" fmla="*/ 3803650 w 8870950"/>
              <a:gd name="connsiteY234" fmla="*/ 2279650 h 3644900"/>
              <a:gd name="connsiteX235" fmla="*/ 3810000 w 8870950"/>
              <a:gd name="connsiteY235" fmla="*/ 2298700 h 3644900"/>
              <a:gd name="connsiteX236" fmla="*/ 3790950 w 8870950"/>
              <a:gd name="connsiteY236" fmla="*/ 2476500 h 3644900"/>
              <a:gd name="connsiteX237" fmla="*/ 3886200 w 8870950"/>
              <a:gd name="connsiteY237" fmla="*/ 2908300 h 3644900"/>
              <a:gd name="connsiteX238" fmla="*/ 3930650 w 8870950"/>
              <a:gd name="connsiteY238" fmla="*/ 3016250 h 3644900"/>
              <a:gd name="connsiteX239" fmla="*/ 3968750 w 8870950"/>
              <a:gd name="connsiteY239" fmla="*/ 3143250 h 3644900"/>
              <a:gd name="connsiteX240" fmla="*/ 3994150 w 8870950"/>
              <a:gd name="connsiteY240" fmla="*/ 3416300 h 3644900"/>
              <a:gd name="connsiteX241" fmla="*/ 4019550 w 8870950"/>
              <a:gd name="connsiteY241" fmla="*/ 3575050 h 3644900"/>
              <a:gd name="connsiteX242" fmla="*/ 4032250 w 8870950"/>
              <a:gd name="connsiteY242" fmla="*/ 3581400 h 3644900"/>
              <a:gd name="connsiteX243" fmla="*/ 4064000 w 8870950"/>
              <a:gd name="connsiteY243" fmla="*/ 3644900 h 3644900"/>
              <a:gd name="connsiteX244" fmla="*/ 3905250 w 8870950"/>
              <a:gd name="connsiteY244" fmla="*/ 3644900 h 3644900"/>
              <a:gd name="connsiteX245" fmla="*/ 3746500 w 8870950"/>
              <a:gd name="connsiteY245" fmla="*/ 3225800 h 3644900"/>
              <a:gd name="connsiteX246" fmla="*/ 3670300 w 8870950"/>
              <a:gd name="connsiteY246" fmla="*/ 3136900 h 3644900"/>
              <a:gd name="connsiteX247" fmla="*/ 3619500 w 8870950"/>
              <a:gd name="connsiteY247" fmla="*/ 3022600 h 3644900"/>
              <a:gd name="connsiteX248" fmla="*/ 3530600 w 8870950"/>
              <a:gd name="connsiteY248" fmla="*/ 2825750 h 3644900"/>
              <a:gd name="connsiteX249" fmla="*/ 3460750 w 8870950"/>
              <a:gd name="connsiteY249" fmla="*/ 2717800 h 3644900"/>
              <a:gd name="connsiteX250" fmla="*/ 3390900 w 8870950"/>
              <a:gd name="connsiteY250" fmla="*/ 2787650 h 3644900"/>
              <a:gd name="connsiteX251" fmla="*/ 3403600 w 8870950"/>
              <a:gd name="connsiteY251" fmla="*/ 2908300 h 3644900"/>
              <a:gd name="connsiteX252" fmla="*/ 3378200 w 8870950"/>
              <a:gd name="connsiteY252" fmla="*/ 3028950 h 3644900"/>
              <a:gd name="connsiteX253" fmla="*/ 3359150 w 8870950"/>
              <a:gd name="connsiteY253" fmla="*/ 3232150 h 3644900"/>
              <a:gd name="connsiteX254" fmla="*/ 3359150 w 8870950"/>
              <a:gd name="connsiteY254" fmla="*/ 3302000 h 3644900"/>
              <a:gd name="connsiteX255" fmla="*/ 3492500 w 8870950"/>
              <a:gd name="connsiteY255" fmla="*/ 3429000 h 3644900"/>
              <a:gd name="connsiteX256" fmla="*/ 3619500 w 8870950"/>
              <a:gd name="connsiteY256" fmla="*/ 3644900 h 3644900"/>
              <a:gd name="connsiteX257" fmla="*/ 2857500 w 8870950"/>
              <a:gd name="connsiteY257" fmla="*/ 3644900 h 3644900"/>
              <a:gd name="connsiteX258" fmla="*/ 2857500 w 8870950"/>
              <a:gd name="connsiteY258" fmla="*/ 3625850 h 3644900"/>
              <a:gd name="connsiteX259" fmla="*/ 3098800 w 8870950"/>
              <a:gd name="connsiteY259" fmla="*/ 3505200 h 3644900"/>
              <a:gd name="connsiteX260" fmla="*/ 3117850 w 8870950"/>
              <a:gd name="connsiteY260" fmla="*/ 3422650 h 3644900"/>
              <a:gd name="connsiteX261" fmla="*/ 2940050 w 8870950"/>
              <a:gd name="connsiteY261" fmla="*/ 3295650 h 3644900"/>
              <a:gd name="connsiteX262" fmla="*/ 2819400 w 8870950"/>
              <a:gd name="connsiteY262" fmla="*/ 3175000 h 3644900"/>
              <a:gd name="connsiteX263" fmla="*/ 2787650 w 8870950"/>
              <a:gd name="connsiteY263" fmla="*/ 3168650 h 3644900"/>
              <a:gd name="connsiteX264" fmla="*/ 2540000 w 8870950"/>
              <a:gd name="connsiteY264" fmla="*/ 2971800 h 3644900"/>
              <a:gd name="connsiteX265" fmla="*/ 2432050 w 8870950"/>
              <a:gd name="connsiteY265" fmla="*/ 2908300 h 3644900"/>
              <a:gd name="connsiteX266" fmla="*/ 2279650 w 8870950"/>
              <a:gd name="connsiteY266" fmla="*/ 3035300 h 3644900"/>
              <a:gd name="connsiteX267" fmla="*/ 2216150 w 8870950"/>
              <a:gd name="connsiteY267" fmla="*/ 3086100 h 3644900"/>
              <a:gd name="connsiteX268" fmla="*/ 2159000 w 8870950"/>
              <a:gd name="connsiteY268" fmla="*/ 3111500 h 3644900"/>
              <a:gd name="connsiteX269" fmla="*/ 2146300 w 8870950"/>
              <a:gd name="connsiteY269" fmla="*/ 3130550 h 3644900"/>
              <a:gd name="connsiteX270" fmla="*/ 1917700 w 8870950"/>
              <a:gd name="connsiteY270" fmla="*/ 3251200 h 3644900"/>
              <a:gd name="connsiteX271" fmla="*/ 1936750 w 8870950"/>
              <a:gd name="connsiteY271" fmla="*/ 3276600 h 3644900"/>
              <a:gd name="connsiteX272" fmla="*/ 2044700 w 8870950"/>
              <a:gd name="connsiteY272" fmla="*/ 3327400 h 3644900"/>
              <a:gd name="connsiteX273" fmla="*/ 2101850 w 8870950"/>
              <a:gd name="connsiteY273" fmla="*/ 3409950 h 3644900"/>
              <a:gd name="connsiteX274" fmla="*/ 2133600 w 8870950"/>
              <a:gd name="connsiteY274" fmla="*/ 3473450 h 3644900"/>
              <a:gd name="connsiteX275" fmla="*/ 2247900 w 8870950"/>
              <a:gd name="connsiteY275" fmla="*/ 3644900 h 3644900"/>
              <a:gd name="connsiteX276" fmla="*/ 1968500 w 8870950"/>
              <a:gd name="connsiteY276" fmla="*/ 3644900 h 3644900"/>
              <a:gd name="connsiteX277" fmla="*/ 1695450 w 8870950"/>
              <a:gd name="connsiteY277" fmla="*/ 3390900 h 3644900"/>
              <a:gd name="connsiteX278" fmla="*/ 1689100 w 8870950"/>
              <a:gd name="connsiteY278" fmla="*/ 3365500 h 3644900"/>
              <a:gd name="connsiteX279" fmla="*/ 1543050 w 8870950"/>
              <a:gd name="connsiteY279" fmla="*/ 3213100 h 3644900"/>
              <a:gd name="connsiteX280" fmla="*/ 1581150 w 8870950"/>
              <a:gd name="connsiteY280" fmla="*/ 3098800 h 3644900"/>
              <a:gd name="connsiteX281" fmla="*/ 1631950 w 8870950"/>
              <a:gd name="connsiteY281" fmla="*/ 3041650 h 3644900"/>
              <a:gd name="connsiteX282" fmla="*/ 1644650 w 8870950"/>
              <a:gd name="connsiteY282" fmla="*/ 3009900 h 3644900"/>
              <a:gd name="connsiteX283" fmla="*/ 1816100 w 8870950"/>
              <a:gd name="connsiteY283" fmla="*/ 2800350 h 3644900"/>
              <a:gd name="connsiteX284" fmla="*/ 1866900 w 8870950"/>
              <a:gd name="connsiteY284" fmla="*/ 2736850 h 3644900"/>
              <a:gd name="connsiteX285" fmla="*/ 1873250 w 8870950"/>
              <a:gd name="connsiteY285" fmla="*/ 2686050 h 3644900"/>
              <a:gd name="connsiteX286" fmla="*/ 1993900 w 8870950"/>
              <a:gd name="connsiteY286" fmla="*/ 2565400 h 3644900"/>
              <a:gd name="connsiteX287" fmla="*/ 1892300 w 8870950"/>
              <a:gd name="connsiteY287" fmla="*/ 2413000 h 3644900"/>
              <a:gd name="connsiteX288" fmla="*/ 1822450 w 8870950"/>
              <a:gd name="connsiteY288" fmla="*/ 2381250 h 3644900"/>
              <a:gd name="connsiteX289" fmla="*/ 1409700 w 8870950"/>
              <a:gd name="connsiteY289" fmla="*/ 2286000 h 3644900"/>
              <a:gd name="connsiteX290" fmla="*/ 1314450 w 8870950"/>
              <a:gd name="connsiteY290" fmla="*/ 2374900 h 3644900"/>
              <a:gd name="connsiteX291" fmla="*/ 1289050 w 8870950"/>
              <a:gd name="connsiteY291" fmla="*/ 2381250 h 3644900"/>
              <a:gd name="connsiteX292" fmla="*/ 908050 w 8870950"/>
              <a:gd name="connsiteY292" fmla="*/ 2139950 h 3644900"/>
              <a:gd name="connsiteX293" fmla="*/ 825500 w 8870950"/>
              <a:gd name="connsiteY293" fmla="*/ 2184400 h 3644900"/>
              <a:gd name="connsiteX294" fmla="*/ 673100 w 8870950"/>
              <a:gd name="connsiteY294" fmla="*/ 2133600 h 3644900"/>
              <a:gd name="connsiteX295" fmla="*/ 660400 w 8870950"/>
              <a:gd name="connsiteY295" fmla="*/ 2063750 h 3644900"/>
              <a:gd name="connsiteX296" fmla="*/ 0 w 8870950"/>
              <a:gd name="connsiteY296" fmla="*/ 1803400 h 3644900"/>
              <a:gd name="connsiteX297" fmla="*/ 0 w 8870950"/>
              <a:gd name="connsiteY297" fmla="*/ 1778000 h 3644900"/>
              <a:gd name="connsiteX298" fmla="*/ 25400 w 8870950"/>
              <a:gd name="connsiteY298" fmla="*/ 1778000 h 3644900"/>
              <a:gd name="connsiteX299" fmla="*/ 266700 w 8870950"/>
              <a:gd name="connsiteY299" fmla="*/ 1866900 h 3644900"/>
              <a:gd name="connsiteX300" fmla="*/ 647700 w 8870950"/>
              <a:gd name="connsiteY300" fmla="*/ 1949450 h 3644900"/>
              <a:gd name="connsiteX301" fmla="*/ 812800 w 8870950"/>
              <a:gd name="connsiteY301" fmla="*/ 1911350 h 3644900"/>
              <a:gd name="connsiteX302" fmla="*/ 1155700 w 8870950"/>
              <a:gd name="connsiteY302" fmla="*/ 2063750 h 3644900"/>
              <a:gd name="connsiteX303" fmla="*/ 1206500 w 8870950"/>
              <a:gd name="connsiteY303" fmla="*/ 2038350 h 3644900"/>
              <a:gd name="connsiteX304" fmla="*/ 1358900 w 8870950"/>
              <a:gd name="connsiteY304" fmla="*/ 1670050 h 3644900"/>
              <a:gd name="connsiteX305" fmla="*/ 1320800 w 8870950"/>
              <a:gd name="connsiteY305" fmla="*/ 1619250 h 3644900"/>
              <a:gd name="connsiteX306" fmla="*/ 1301750 w 8870950"/>
              <a:gd name="connsiteY306" fmla="*/ 1524000 h 3644900"/>
              <a:gd name="connsiteX307" fmla="*/ 1155700 w 8870950"/>
              <a:gd name="connsiteY307" fmla="*/ 1428750 h 3644900"/>
              <a:gd name="connsiteX308" fmla="*/ 1047750 w 8870950"/>
              <a:gd name="connsiteY308" fmla="*/ 1416050 h 3644900"/>
              <a:gd name="connsiteX309" fmla="*/ 958850 w 8870950"/>
              <a:gd name="connsiteY309" fmla="*/ 1250950 h 3644900"/>
              <a:gd name="connsiteX310" fmla="*/ 990600 w 8870950"/>
              <a:gd name="connsiteY310" fmla="*/ 1200150 h 3644900"/>
              <a:gd name="connsiteX311" fmla="*/ 1016000 w 8870950"/>
              <a:gd name="connsiteY311" fmla="*/ 1117600 h 3644900"/>
              <a:gd name="connsiteX312" fmla="*/ 933450 w 8870950"/>
              <a:gd name="connsiteY312" fmla="*/ 1028700 h 3644900"/>
              <a:gd name="connsiteX313" fmla="*/ 939800 w 8870950"/>
              <a:gd name="connsiteY313" fmla="*/ 1003300 h 3644900"/>
              <a:gd name="connsiteX314" fmla="*/ 1047750 w 8870950"/>
              <a:gd name="connsiteY314" fmla="*/ 946150 h 3644900"/>
              <a:gd name="connsiteX315" fmla="*/ 1143000 w 8870950"/>
              <a:gd name="connsiteY315" fmla="*/ 908050 h 3644900"/>
              <a:gd name="connsiteX316" fmla="*/ 1200150 w 8870950"/>
              <a:gd name="connsiteY316" fmla="*/ 895350 h 3644900"/>
              <a:gd name="connsiteX317" fmla="*/ 1314450 w 8870950"/>
              <a:gd name="connsiteY317" fmla="*/ 908050 h 3644900"/>
              <a:gd name="connsiteX318" fmla="*/ 1485900 w 8870950"/>
              <a:gd name="connsiteY318" fmla="*/ 1041400 h 3644900"/>
              <a:gd name="connsiteX319" fmla="*/ 1498600 w 8870950"/>
              <a:gd name="connsiteY319" fmla="*/ 1054100 h 3644900"/>
              <a:gd name="connsiteX320" fmla="*/ 1517650 w 8870950"/>
              <a:gd name="connsiteY320" fmla="*/ 1104900 h 3644900"/>
              <a:gd name="connsiteX321" fmla="*/ 1479550 w 8870950"/>
              <a:gd name="connsiteY321" fmla="*/ 1238250 h 3644900"/>
              <a:gd name="connsiteX322" fmla="*/ 1651000 w 8870950"/>
              <a:gd name="connsiteY322" fmla="*/ 1327150 h 3644900"/>
              <a:gd name="connsiteX323" fmla="*/ 1771650 w 8870950"/>
              <a:gd name="connsiteY323" fmla="*/ 1346200 h 3644900"/>
              <a:gd name="connsiteX324" fmla="*/ 1835150 w 8870950"/>
              <a:gd name="connsiteY324" fmla="*/ 1352550 h 3644900"/>
              <a:gd name="connsiteX325" fmla="*/ 2051050 w 8870950"/>
              <a:gd name="connsiteY325" fmla="*/ 1454150 h 3644900"/>
              <a:gd name="connsiteX326" fmla="*/ 2184400 w 8870950"/>
              <a:gd name="connsiteY326" fmla="*/ 1543050 h 3644900"/>
              <a:gd name="connsiteX327" fmla="*/ 2343150 w 8870950"/>
              <a:gd name="connsiteY327" fmla="*/ 1657350 h 3644900"/>
              <a:gd name="connsiteX328" fmla="*/ 2457450 w 8870950"/>
              <a:gd name="connsiteY328" fmla="*/ 1771650 h 3644900"/>
              <a:gd name="connsiteX329" fmla="*/ 2381250 w 8870950"/>
              <a:gd name="connsiteY329" fmla="*/ 1936750 h 3644900"/>
              <a:gd name="connsiteX330" fmla="*/ 2463800 w 8870950"/>
              <a:gd name="connsiteY330" fmla="*/ 2044700 h 3644900"/>
              <a:gd name="connsiteX331" fmla="*/ 2813050 w 8870950"/>
              <a:gd name="connsiteY331" fmla="*/ 2419350 h 3644900"/>
              <a:gd name="connsiteX332" fmla="*/ 2851150 w 8870950"/>
              <a:gd name="connsiteY332" fmla="*/ 2489200 h 3644900"/>
              <a:gd name="connsiteX333" fmla="*/ 2832100 w 8870950"/>
              <a:gd name="connsiteY333" fmla="*/ 2540000 h 3644900"/>
              <a:gd name="connsiteX334" fmla="*/ 3022600 w 8870950"/>
              <a:gd name="connsiteY334" fmla="*/ 2851150 h 3644900"/>
              <a:gd name="connsiteX335" fmla="*/ 3041650 w 8870950"/>
              <a:gd name="connsiteY335" fmla="*/ 2851150 h 3644900"/>
              <a:gd name="connsiteX336" fmla="*/ 3041650 w 8870950"/>
              <a:gd name="connsiteY336" fmla="*/ 2711450 h 3644900"/>
              <a:gd name="connsiteX337" fmla="*/ 2990850 w 8870950"/>
              <a:gd name="connsiteY337" fmla="*/ 2197100 h 3644900"/>
              <a:gd name="connsiteX338" fmla="*/ 2990850 w 8870950"/>
              <a:gd name="connsiteY338" fmla="*/ 2089150 h 3644900"/>
              <a:gd name="connsiteX339" fmla="*/ 3060700 w 8870950"/>
              <a:gd name="connsiteY339" fmla="*/ 1898650 h 3644900"/>
              <a:gd name="connsiteX340" fmla="*/ 3117850 w 8870950"/>
              <a:gd name="connsiteY340" fmla="*/ 1784350 h 3644900"/>
              <a:gd name="connsiteX341" fmla="*/ 3073400 w 8870950"/>
              <a:gd name="connsiteY341" fmla="*/ 1708150 h 3644900"/>
              <a:gd name="connsiteX342" fmla="*/ 3060700 w 8870950"/>
              <a:gd name="connsiteY342" fmla="*/ 1651000 h 3644900"/>
              <a:gd name="connsiteX343" fmla="*/ 3060700 w 8870950"/>
              <a:gd name="connsiteY343" fmla="*/ 1485900 h 3644900"/>
              <a:gd name="connsiteX344" fmla="*/ 2965450 w 8870950"/>
              <a:gd name="connsiteY344" fmla="*/ 1384300 h 3644900"/>
              <a:gd name="connsiteX345" fmla="*/ 2971800 w 8870950"/>
              <a:gd name="connsiteY345" fmla="*/ 1358900 h 3644900"/>
              <a:gd name="connsiteX346" fmla="*/ 2876550 w 8870950"/>
              <a:gd name="connsiteY346" fmla="*/ 1276350 h 3644900"/>
              <a:gd name="connsiteX347" fmla="*/ 2851150 w 8870950"/>
              <a:gd name="connsiteY347" fmla="*/ 1276350 h 3644900"/>
              <a:gd name="connsiteX348" fmla="*/ 2851150 w 8870950"/>
              <a:gd name="connsiteY348" fmla="*/ 1390650 h 3644900"/>
              <a:gd name="connsiteX349" fmla="*/ 2806700 w 8870950"/>
              <a:gd name="connsiteY349" fmla="*/ 1390650 h 3644900"/>
              <a:gd name="connsiteX350" fmla="*/ 2762250 w 8870950"/>
              <a:gd name="connsiteY350" fmla="*/ 1327150 h 3644900"/>
              <a:gd name="connsiteX351" fmla="*/ 2667000 w 8870950"/>
              <a:gd name="connsiteY351" fmla="*/ 1181100 h 3644900"/>
              <a:gd name="connsiteX352" fmla="*/ 2609850 w 8870950"/>
              <a:gd name="connsiteY352" fmla="*/ 1149350 h 3644900"/>
              <a:gd name="connsiteX353" fmla="*/ 2609850 w 8870950"/>
              <a:gd name="connsiteY353" fmla="*/ 1117600 h 3644900"/>
              <a:gd name="connsiteX354" fmla="*/ 2603500 w 8870950"/>
              <a:gd name="connsiteY354" fmla="*/ 1073150 h 3644900"/>
              <a:gd name="connsiteX355" fmla="*/ 2463800 w 8870950"/>
              <a:gd name="connsiteY355" fmla="*/ 1073150 h 3644900"/>
              <a:gd name="connsiteX356" fmla="*/ 2457450 w 8870950"/>
              <a:gd name="connsiteY356" fmla="*/ 1054100 h 3644900"/>
              <a:gd name="connsiteX357" fmla="*/ 2603500 w 8870950"/>
              <a:gd name="connsiteY357" fmla="*/ 1022350 h 3644900"/>
              <a:gd name="connsiteX358" fmla="*/ 2698750 w 8870950"/>
              <a:gd name="connsiteY358" fmla="*/ 914400 h 3644900"/>
              <a:gd name="connsiteX359" fmla="*/ 2717800 w 8870950"/>
              <a:gd name="connsiteY359" fmla="*/ 882650 h 3644900"/>
              <a:gd name="connsiteX360" fmla="*/ 2927350 w 8870950"/>
              <a:gd name="connsiteY360" fmla="*/ 666750 h 3644900"/>
              <a:gd name="connsiteX361" fmla="*/ 2870200 w 8870950"/>
              <a:gd name="connsiteY361" fmla="*/ 622300 h 3644900"/>
              <a:gd name="connsiteX362" fmla="*/ 2844800 w 8870950"/>
              <a:gd name="connsiteY362" fmla="*/ 622300 h 3644900"/>
              <a:gd name="connsiteX363" fmla="*/ 2768600 w 8870950"/>
              <a:gd name="connsiteY363" fmla="*/ 679450 h 3644900"/>
              <a:gd name="connsiteX364" fmla="*/ 2711450 w 8870950"/>
              <a:gd name="connsiteY364" fmla="*/ 615950 h 3644900"/>
              <a:gd name="connsiteX365" fmla="*/ 2717800 w 8870950"/>
              <a:gd name="connsiteY365" fmla="*/ 558800 h 3644900"/>
              <a:gd name="connsiteX366" fmla="*/ 2736850 w 8870950"/>
              <a:gd name="connsiteY366" fmla="*/ 520700 h 3644900"/>
              <a:gd name="connsiteX367" fmla="*/ 2774950 w 8870950"/>
              <a:gd name="connsiteY367" fmla="*/ 469900 h 3644900"/>
              <a:gd name="connsiteX368" fmla="*/ 2813050 w 8870950"/>
              <a:gd name="connsiteY368" fmla="*/ 457200 h 3644900"/>
              <a:gd name="connsiteX369" fmla="*/ 2844800 w 8870950"/>
              <a:gd name="connsiteY369" fmla="*/ 463550 h 3644900"/>
              <a:gd name="connsiteX370" fmla="*/ 2863850 w 8870950"/>
              <a:gd name="connsiteY370" fmla="*/ 546100 h 3644900"/>
              <a:gd name="connsiteX371" fmla="*/ 2946400 w 8870950"/>
              <a:gd name="connsiteY371" fmla="*/ 596900 h 3644900"/>
              <a:gd name="connsiteX372" fmla="*/ 3035300 w 8870950"/>
              <a:gd name="connsiteY372" fmla="*/ 571500 h 3644900"/>
              <a:gd name="connsiteX373" fmla="*/ 3206750 w 8870950"/>
              <a:gd name="connsiteY373" fmla="*/ 723900 h 3644900"/>
              <a:gd name="connsiteX374" fmla="*/ 3187700 w 8870950"/>
              <a:gd name="connsiteY374" fmla="*/ 755650 h 3644900"/>
              <a:gd name="connsiteX375" fmla="*/ 3181350 w 8870950"/>
              <a:gd name="connsiteY375" fmla="*/ 838200 h 3644900"/>
              <a:gd name="connsiteX376" fmla="*/ 3130550 w 8870950"/>
              <a:gd name="connsiteY376" fmla="*/ 869950 h 3644900"/>
              <a:gd name="connsiteX377" fmla="*/ 3003550 w 8870950"/>
              <a:gd name="connsiteY377" fmla="*/ 825500 h 3644900"/>
              <a:gd name="connsiteX378" fmla="*/ 2851150 w 8870950"/>
              <a:gd name="connsiteY378" fmla="*/ 1022350 h 3644900"/>
              <a:gd name="connsiteX379" fmla="*/ 2901950 w 8870950"/>
              <a:gd name="connsiteY379" fmla="*/ 1041400 h 3644900"/>
              <a:gd name="connsiteX380" fmla="*/ 3181350 w 8870950"/>
              <a:gd name="connsiteY380" fmla="*/ 1079500 h 3644900"/>
              <a:gd name="connsiteX381" fmla="*/ 3327400 w 8870950"/>
              <a:gd name="connsiteY381" fmla="*/ 1028700 h 3644900"/>
              <a:gd name="connsiteX382" fmla="*/ 3378200 w 8870950"/>
              <a:gd name="connsiteY382" fmla="*/ 952500 h 3644900"/>
              <a:gd name="connsiteX383" fmla="*/ 3295650 w 8870950"/>
              <a:gd name="connsiteY383" fmla="*/ 825500 h 3644900"/>
              <a:gd name="connsiteX384" fmla="*/ 3321050 w 8870950"/>
              <a:gd name="connsiteY384" fmla="*/ 666750 h 3644900"/>
              <a:gd name="connsiteX385" fmla="*/ 3340100 w 8870950"/>
              <a:gd name="connsiteY385" fmla="*/ 603250 h 3644900"/>
              <a:gd name="connsiteX386" fmla="*/ 3302000 w 8870950"/>
              <a:gd name="connsiteY386" fmla="*/ 508000 h 3644900"/>
              <a:gd name="connsiteX387" fmla="*/ 3403600 w 8870950"/>
              <a:gd name="connsiteY387" fmla="*/ 495300 h 3644900"/>
              <a:gd name="connsiteX388" fmla="*/ 3448050 w 8870950"/>
              <a:gd name="connsiteY388" fmla="*/ 444500 h 3644900"/>
              <a:gd name="connsiteX389" fmla="*/ 3517900 w 8870950"/>
              <a:gd name="connsiteY389" fmla="*/ 438150 h 3644900"/>
              <a:gd name="connsiteX390" fmla="*/ 3683000 w 8870950"/>
              <a:gd name="connsiteY390" fmla="*/ 520700 h 3644900"/>
              <a:gd name="connsiteX391" fmla="*/ 3714750 w 8870950"/>
              <a:gd name="connsiteY391" fmla="*/ 571500 h 3644900"/>
              <a:gd name="connsiteX392" fmla="*/ 3727450 w 8870950"/>
              <a:gd name="connsiteY392" fmla="*/ 584200 h 3644900"/>
              <a:gd name="connsiteX393" fmla="*/ 3752850 w 8870950"/>
              <a:gd name="connsiteY393" fmla="*/ 666750 h 3644900"/>
              <a:gd name="connsiteX394" fmla="*/ 3625850 w 8870950"/>
              <a:gd name="connsiteY394" fmla="*/ 889000 h 3644900"/>
              <a:gd name="connsiteX395" fmla="*/ 3619500 w 8870950"/>
              <a:gd name="connsiteY395" fmla="*/ 920750 h 3644900"/>
              <a:gd name="connsiteX396" fmla="*/ 3638550 w 8870950"/>
              <a:gd name="connsiteY396" fmla="*/ 1022350 h 3644900"/>
              <a:gd name="connsiteX397" fmla="*/ 3695700 w 8870950"/>
              <a:gd name="connsiteY397" fmla="*/ 1085850 h 3644900"/>
              <a:gd name="connsiteX398" fmla="*/ 3867150 w 8870950"/>
              <a:gd name="connsiteY398" fmla="*/ 1168400 h 3644900"/>
              <a:gd name="connsiteX399" fmla="*/ 4006850 w 8870950"/>
              <a:gd name="connsiteY399" fmla="*/ 1384300 h 3644900"/>
              <a:gd name="connsiteX400" fmla="*/ 4159250 w 8870950"/>
              <a:gd name="connsiteY400" fmla="*/ 1409700 h 3644900"/>
              <a:gd name="connsiteX401" fmla="*/ 4686300 w 8870950"/>
              <a:gd name="connsiteY401" fmla="*/ 1276350 h 3644900"/>
              <a:gd name="connsiteX402" fmla="*/ 4768850 w 8870950"/>
              <a:gd name="connsiteY402" fmla="*/ 1130300 h 3644900"/>
              <a:gd name="connsiteX403" fmla="*/ 4603750 w 8870950"/>
              <a:gd name="connsiteY403" fmla="*/ 863600 h 3644900"/>
              <a:gd name="connsiteX404" fmla="*/ 4622800 w 8870950"/>
              <a:gd name="connsiteY404" fmla="*/ 793750 h 3644900"/>
              <a:gd name="connsiteX405" fmla="*/ 4730750 w 8870950"/>
              <a:gd name="connsiteY405" fmla="*/ 654050 h 3644900"/>
              <a:gd name="connsiteX406" fmla="*/ 4826000 w 8870950"/>
              <a:gd name="connsiteY406" fmla="*/ 603250 h 3644900"/>
              <a:gd name="connsiteX407" fmla="*/ 4889500 w 8870950"/>
              <a:gd name="connsiteY407" fmla="*/ 584200 h 3644900"/>
              <a:gd name="connsiteX408" fmla="*/ 4933950 w 8870950"/>
              <a:gd name="connsiteY408" fmla="*/ 590550 h 3644900"/>
              <a:gd name="connsiteX409" fmla="*/ 5035550 w 8870950"/>
              <a:gd name="connsiteY409" fmla="*/ 666750 h 3644900"/>
              <a:gd name="connsiteX410" fmla="*/ 5137150 w 8870950"/>
              <a:gd name="connsiteY410" fmla="*/ 704850 h 3644900"/>
              <a:gd name="connsiteX411" fmla="*/ 5080000 w 8870950"/>
              <a:gd name="connsiteY411" fmla="*/ 730250 h 3644900"/>
              <a:gd name="connsiteX412" fmla="*/ 5048250 w 8870950"/>
              <a:gd name="connsiteY412" fmla="*/ 800100 h 3644900"/>
              <a:gd name="connsiteX413" fmla="*/ 5060950 w 8870950"/>
              <a:gd name="connsiteY413" fmla="*/ 869950 h 3644900"/>
              <a:gd name="connsiteX414" fmla="*/ 5092700 w 8870950"/>
              <a:gd name="connsiteY414" fmla="*/ 908050 h 3644900"/>
              <a:gd name="connsiteX415" fmla="*/ 5092700 w 8870950"/>
              <a:gd name="connsiteY415" fmla="*/ 996950 h 3644900"/>
              <a:gd name="connsiteX416" fmla="*/ 5111750 w 8870950"/>
              <a:gd name="connsiteY416" fmla="*/ 1073150 h 3644900"/>
              <a:gd name="connsiteX417" fmla="*/ 5054600 w 8870950"/>
              <a:gd name="connsiteY417" fmla="*/ 1155700 h 3644900"/>
              <a:gd name="connsiteX418" fmla="*/ 5092700 w 8870950"/>
              <a:gd name="connsiteY418" fmla="*/ 1187450 h 3644900"/>
              <a:gd name="connsiteX419" fmla="*/ 5632450 w 8870950"/>
              <a:gd name="connsiteY419" fmla="*/ 1016000 h 3644900"/>
              <a:gd name="connsiteX420" fmla="*/ 5683250 w 8870950"/>
              <a:gd name="connsiteY420" fmla="*/ 946150 h 3644900"/>
              <a:gd name="connsiteX421" fmla="*/ 5829300 w 8870950"/>
              <a:gd name="connsiteY421" fmla="*/ 857250 h 3644900"/>
              <a:gd name="connsiteX422" fmla="*/ 6159500 w 8870950"/>
              <a:gd name="connsiteY422" fmla="*/ 412750 h 3644900"/>
              <a:gd name="connsiteX423" fmla="*/ 6178550 w 8870950"/>
              <a:gd name="connsiteY423" fmla="*/ 342900 h 3644900"/>
              <a:gd name="connsiteX424" fmla="*/ 6248400 w 8870950"/>
              <a:gd name="connsiteY424" fmla="*/ 184150 h 3644900"/>
              <a:gd name="connsiteX425" fmla="*/ 6273800 w 8870950"/>
              <a:gd name="connsiteY425" fmla="*/ 76200 h 3644900"/>
              <a:gd name="connsiteX426" fmla="*/ 6292850 w 8870950"/>
              <a:gd name="connsiteY426" fmla="*/ 76200 h 3644900"/>
              <a:gd name="connsiteX427" fmla="*/ 6292850 w 8870950"/>
              <a:gd name="connsiteY427" fmla="*/ 177800 h 3644900"/>
              <a:gd name="connsiteX428" fmla="*/ 6311900 w 8870950"/>
              <a:gd name="connsiteY428" fmla="*/ 184150 h 3644900"/>
              <a:gd name="connsiteX429" fmla="*/ 6432550 w 8870950"/>
              <a:gd name="connsiteY429" fmla="*/ 0 h 3644900"/>
              <a:gd name="connsiteX430" fmla="*/ 6464300 w 8870950"/>
              <a:gd name="connsiteY430" fmla="*/ 635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</a:cxnLst>
            <a:rect l="l" t="t" r="r" b="b"/>
            <a:pathLst>
              <a:path w="8870950" h="3644900">
                <a:moveTo>
                  <a:pt x="8693150" y="2603500"/>
                </a:moveTo>
                <a:cubicBezTo>
                  <a:pt x="8693150" y="2609850"/>
                  <a:pt x="8699500" y="2609850"/>
                  <a:pt x="8699500" y="2622550"/>
                </a:cubicBezTo>
                <a:cubicBezTo>
                  <a:pt x="8699500" y="2641600"/>
                  <a:pt x="8636000" y="2724150"/>
                  <a:pt x="8610600" y="2762250"/>
                </a:cubicBezTo>
                <a:lnTo>
                  <a:pt x="8585200" y="2762250"/>
                </a:lnTo>
                <a:cubicBezTo>
                  <a:pt x="8578850" y="2755900"/>
                  <a:pt x="8578850" y="2755900"/>
                  <a:pt x="8578850" y="2736850"/>
                </a:cubicBezTo>
                <a:cubicBezTo>
                  <a:pt x="8578850" y="2724150"/>
                  <a:pt x="8636000" y="2647950"/>
                  <a:pt x="8667750" y="2603500"/>
                </a:cubicBezTo>
                <a:lnTo>
                  <a:pt x="8693150" y="2603500"/>
                </a:lnTo>
                <a:close/>
                <a:moveTo>
                  <a:pt x="8464550" y="2292350"/>
                </a:moveTo>
                <a:cubicBezTo>
                  <a:pt x="8483600" y="2292350"/>
                  <a:pt x="8489950" y="2286000"/>
                  <a:pt x="8515350" y="2279650"/>
                </a:cubicBezTo>
                <a:cubicBezTo>
                  <a:pt x="8534400" y="2324100"/>
                  <a:pt x="8553450" y="2368550"/>
                  <a:pt x="8566150" y="2413000"/>
                </a:cubicBezTo>
                <a:cubicBezTo>
                  <a:pt x="8502650" y="2368550"/>
                  <a:pt x="8432800" y="2286000"/>
                  <a:pt x="8356600" y="2292350"/>
                </a:cubicBezTo>
                <a:cubicBezTo>
                  <a:pt x="8343900" y="2292350"/>
                  <a:pt x="8324850" y="2298700"/>
                  <a:pt x="8305800" y="2292350"/>
                </a:cubicBezTo>
                <a:cubicBezTo>
                  <a:pt x="8318500" y="2273300"/>
                  <a:pt x="8343900" y="2266950"/>
                  <a:pt x="8362950" y="2266950"/>
                </a:cubicBezTo>
                <a:cubicBezTo>
                  <a:pt x="8375650" y="2266950"/>
                  <a:pt x="8451850" y="2292350"/>
                  <a:pt x="8464550" y="2292350"/>
                </a:cubicBezTo>
                <a:close/>
                <a:moveTo>
                  <a:pt x="1676400" y="2184400"/>
                </a:moveTo>
                <a:cubicBezTo>
                  <a:pt x="1682750" y="2184400"/>
                  <a:pt x="1695450" y="2203450"/>
                  <a:pt x="1708150" y="2222500"/>
                </a:cubicBezTo>
                <a:lnTo>
                  <a:pt x="1676400" y="2222500"/>
                </a:lnTo>
                <a:cubicBezTo>
                  <a:pt x="1619250" y="2184400"/>
                  <a:pt x="1574800" y="2171700"/>
                  <a:pt x="1524000" y="2171700"/>
                </a:cubicBezTo>
                <a:lnTo>
                  <a:pt x="1524000" y="2152650"/>
                </a:lnTo>
                <a:cubicBezTo>
                  <a:pt x="1536700" y="2139950"/>
                  <a:pt x="1543050" y="2120900"/>
                  <a:pt x="1562100" y="2120900"/>
                </a:cubicBezTo>
                <a:cubicBezTo>
                  <a:pt x="1600200" y="2120900"/>
                  <a:pt x="1638300" y="2152650"/>
                  <a:pt x="1676400" y="2184400"/>
                </a:cubicBezTo>
                <a:close/>
                <a:moveTo>
                  <a:pt x="7874000" y="1752600"/>
                </a:moveTo>
                <a:cubicBezTo>
                  <a:pt x="7874000" y="1771650"/>
                  <a:pt x="7816850" y="1885950"/>
                  <a:pt x="7816850" y="1905000"/>
                </a:cubicBezTo>
                <a:cubicBezTo>
                  <a:pt x="7816850" y="1917700"/>
                  <a:pt x="7816850" y="1930400"/>
                  <a:pt x="7835900" y="1930400"/>
                </a:cubicBezTo>
                <a:cubicBezTo>
                  <a:pt x="7905750" y="1930400"/>
                  <a:pt x="7950200" y="1822450"/>
                  <a:pt x="7962900" y="1790700"/>
                </a:cubicBezTo>
                <a:cubicBezTo>
                  <a:pt x="7981950" y="1720850"/>
                  <a:pt x="8007350" y="1663700"/>
                  <a:pt x="8026400" y="1606550"/>
                </a:cubicBezTo>
                <a:cubicBezTo>
                  <a:pt x="8070850" y="1619250"/>
                  <a:pt x="8153400" y="1657350"/>
                  <a:pt x="8204200" y="1689100"/>
                </a:cubicBezTo>
                <a:cubicBezTo>
                  <a:pt x="8172450" y="1739900"/>
                  <a:pt x="8134350" y="1797050"/>
                  <a:pt x="8108950" y="1847850"/>
                </a:cubicBezTo>
                <a:cubicBezTo>
                  <a:pt x="8147050" y="1879600"/>
                  <a:pt x="8204200" y="1879600"/>
                  <a:pt x="8255000" y="1905000"/>
                </a:cubicBezTo>
                <a:cubicBezTo>
                  <a:pt x="8324850" y="1943100"/>
                  <a:pt x="8356600" y="1968500"/>
                  <a:pt x="8413750" y="1968500"/>
                </a:cubicBezTo>
                <a:cubicBezTo>
                  <a:pt x="8432800" y="1968500"/>
                  <a:pt x="8470900" y="1955800"/>
                  <a:pt x="8489950" y="1955800"/>
                </a:cubicBezTo>
                <a:cubicBezTo>
                  <a:pt x="8509000" y="1955800"/>
                  <a:pt x="8623300" y="2076450"/>
                  <a:pt x="8629650" y="2101850"/>
                </a:cubicBezTo>
                <a:cubicBezTo>
                  <a:pt x="8636000" y="2108200"/>
                  <a:pt x="8636000" y="2133600"/>
                  <a:pt x="8642350" y="2146300"/>
                </a:cubicBezTo>
                <a:cubicBezTo>
                  <a:pt x="8775700" y="2362200"/>
                  <a:pt x="8763000" y="2286000"/>
                  <a:pt x="8763000" y="2457450"/>
                </a:cubicBezTo>
                <a:cubicBezTo>
                  <a:pt x="8763000" y="2470150"/>
                  <a:pt x="8832850" y="2673350"/>
                  <a:pt x="8832850" y="2692400"/>
                </a:cubicBezTo>
                <a:cubicBezTo>
                  <a:pt x="8832850" y="2705100"/>
                  <a:pt x="8801100" y="2768600"/>
                  <a:pt x="8801100" y="2787650"/>
                </a:cubicBezTo>
                <a:cubicBezTo>
                  <a:pt x="8801100" y="2806700"/>
                  <a:pt x="8845550" y="2832100"/>
                  <a:pt x="8858250" y="2838450"/>
                </a:cubicBezTo>
                <a:lnTo>
                  <a:pt x="8858250" y="2876550"/>
                </a:lnTo>
                <a:cubicBezTo>
                  <a:pt x="8839200" y="2876550"/>
                  <a:pt x="8801100" y="2870200"/>
                  <a:pt x="8788400" y="2870200"/>
                </a:cubicBezTo>
                <a:cubicBezTo>
                  <a:pt x="8763000" y="2870200"/>
                  <a:pt x="8769350" y="2882900"/>
                  <a:pt x="8718550" y="2908300"/>
                </a:cubicBezTo>
                <a:cubicBezTo>
                  <a:pt x="8705850" y="2914650"/>
                  <a:pt x="8680450" y="2914650"/>
                  <a:pt x="8661400" y="2914650"/>
                </a:cubicBezTo>
                <a:lnTo>
                  <a:pt x="8642350" y="2914650"/>
                </a:lnTo>
                <a:cubicBezTo>
                  <a:pt x="8636000" y="2933700"/>
                  <a:pt x="8636000" y="2952750"/>
                  <a:pt x="8629650" y="2965450"/>
                </a:cubicBezTo>
                <a:lnTo>
                  <a:pt x="8870950" y="3644900"/>
                </a:lnTo>
                <a:lnTo>
                  <a:pt x="8629650" y="3644900"/>
                </a:lnTo>
                <a:cubicBezTo>
                  <a:pt x="8610600" y="3606800"/>
                  <a:pt x="8597900" y="3562350"/>
                  <a:pt x="8578850" y="3517900"/>
                </a:cubicBezTo>
                <a:cubicBezTo>
                  <a:pt x="8502650" y="3562350"/>
                  <a:pt x="8413750" y="3429000"/>
                  <a:pt x="8362950" y="3371850"/>
                </a:cubicBezTo>
                <a:cubicBezTo>
                  <a:pt x="8356600" y="3352800"/>
                  <a:pt x="8324850" y="3340100"/>
                  <a:pt x="8312150" y="3321050"/>
                </a:cubicBezTo>
                <a:cubicBezTo>
                  <a:pt x="8293100" y="3295650"/>
                  <a:pt x="8229600" y="3168650"/>
                  <a:pt x="8216900" y="3168650"/>
                </a:cubicBezTo>
                <a:cubicBezTo>
                  <a:pt x="8197850" y="3168650"/>
                  <a:pt x="8166100" y="3219450"/>
                  <a:pt x="8134350" y="3244850"/>
                </a:cubicBezTo>
                <a:cubicBezTo>
                  <a:pt x="8108950" y="3257550"/>
                  <a:pt x="8070850" y="3263900"/>
                  <a:pt x="8045450" y="3276600"/>
                </a:cubicBezTo>
                <a:cubicBezTo>
                  <a:pt x="8020050" y="3289300"/>
                  <a:pt x="7912100" y="3435350"/>
                  <a:pt x="7912100" y="3441700"/>
                </a:cubicBezTo>
                <a:cubicBezTo>
                  <a:pt x="7912100" y="3460750"/>
                  <a:pt x="7842250" y="3492500"/>
                  <a:pt x="7842250" y="3536950"/>
                </a:cubicBezTo>
                <a:cubicBezTo>
                  <a:pt x="7842250" y="3549650"/>
                  <a:pt x="7854950" y="3606800"/>
                  <a:pt x="7867650" y="3644900"/>
                </a:cubicBezTo>
                <a:lnTo>
                  <a:pt x="7607300" y="3644900"/>
                </a:lnTo>
                <a:cubicBezTo>
                  <a:pt x="7600950" y="3625850"/>
                  <a:pt x="7600950" y="3594100"/>
                  <a:pt x="7588250" y="3575050"/>
                </a:cubicBezTo>
                <a:cubicBezTo>
                  <a:pt x="7575550" y="3556000"/>
                  <a:pt x="7543800" y="3536950"/>
                  <a:pt x="7524750" y="3517900"/>
                </a:cubicBezTo>
                <a:cubicBezTo>
                  <a:pt x="7505700" y="3492500"/>
                  <a:pt x="7486650" y="3416300"/>
                  <a:pt x="7486650" y="3384550"/>
                </a:cubicBezTo>
                <a:cubicBezTo>
                  <a:pt x="7486650" y="3289300"/>
                  <a:pt x="7581900" y="3079750"/>
                  <a:pt x="7581900" y="3022600"/>
                </a:cubicBezTo>
                <a:cubicBezTo>
                  <a:pt x="7581900" y="3009900"/>
                  <a:pt x="7550150" y="2959100"/>
                  <a:pt x="7531100" y="2933700"/>
                </a:cubicBezTo>
                <a:cubicBezTo>
                  <a:pt x="7518400" y="2914650"/>
                  <a:pt x="7499350" y="2901950"/>
                  <a:pt x="7493000" y="2889250"/>
                </a:cubicBezTo>
                <a:cubicBezTo>
                  <a:pt x="7435850" y="2787650"/>
                  <a:pt x="7429500" y="2679700"/>
                  <a:pt x="7404100" y="2584450"/>
                </a:cubicBezTo>
                <a:cubicBezTo>
                  <a:pt x="7404100" y="2571750"/>
                  <a:pt x="7391400" y="2565400"/>
                  <a:pt x="7391400" y="2552700"/>
                </a:cubicBezTo>
                <a:cubicBezTo>
                  <a:pt x="7378700" y="2514600"/>
                  <a:pt x="7378700" y="2451100"/>
                  <a:pt x="7378700" y="2432050"/>
                </a:cubicBezTo>
                <a:cubicBezTo>
                  <a:pt x="7378700" y="2419350"/>
                  <a:pt x="7397750" y="2362200"/>
                  <a:pt x="7397750" y="2343150"/>
                </a:cubicBezTo>
                <a:cubicBezTo>
                  <a:pt x="7397750" y="2330450"/>
                  <a:pt x="7562850" y="2114550"/>
                  <a:pt x="7562850" y="2101850"/>
                </a:cubicBezTo>
                <a:cubicBezTo>
                  <a:pt x="7562850" y="2051050"/>
                  <a:pt x="7467600" y="2063750"/>
                  <a:pt x="7454900" y="2038350"/>
                </a:cubicBezTo>
                <a:cubicBezTo>
                  <a:pt x="7448550" y="2019300"/>
                  <a:pt x="7442200" y="1993900"/>
                  <a:pt x="7442200" y="1968500"/>
                </a:cubicBezTo>
                <a:cubicBezTo>
                  <a:pt x="7435850" y="1809750"/>
                  <a:pt x="7442200" y="1797050"/>
                  <a:pt x="7442200" y="1784350"/>
                </a:cubicBezTo>
                <a:cubicBezTo>
                  <a:pt x="7442200" y="1765300"/>
                  <a:pt x="7416800" y="1739900"/>
                  <a:pt x="7404100" y="1727200"/>
                </a:cubicBezTo>
                <a:cubicBezTo>
                  <a:pt x="7391400" y="1720850"/>
                  <a:pt x="7372350" y="1714500"/>
                  <a:pt x="7359650" y="1708150"/>
                </a:cubicBezTo>
                <a:cubicBezTo>
                  <a:pt x="7366000" y="1657350"/>
                  <a:pt x="7410450" y="1689100"/>
                  <a:pt x="7442200" y="1676400"/>
                </a:cubicBezTo>
                <a:cubicBezTo>
                  <a:pt x="7467600" y="1663700"/>
                  <a:pt x="7467600" y="1625600"/>
                  <a:pt x="7486650" y="1606550"/>
                </a:cubicBezTo>
                <a:cubicBezTo>
                  <a:pt x="7493000" y="1593850"/>
                  <a:pt x="7581900" y="1574800"/>
                  <a:pt x="7607300" y="1574800"/>
                </a:cubicBezTo>
                <a:cubicBezTo>
                  <a:pt x="7702550" y="1574800"/>
                  <a:pt x="7874000" y="1631950"/>
                  <a:pt x="7874000" y="1752600"/>
                </a:cubicBezTo>
                <a:close/>
                <a:moveTo>
                  <a:pt x="3155950" y="812800"/>
                </a:moveTo>
                <a:cubicBezTo>
                  <a:pt x="3143250" y="825500"/>
                  <a:pt x="3130550" y="825500"/>
                  <a:pt x="3111500" y="825500"/>
                </a:cubicBezTo>
                <a:cubicBezTo>
                  <a:pt x="3098800" y="825500"/>
                  <a:pt x="3079750" y="819150"/>
                  <a:pt x="3060700" y="812800"/>
                </a:cubicBezTo>
                <a:lnTo>
                  <a:pt x="3060700" y="793750"/>
                </a:lnTo>
                <a:cubicBezTo>
                  <a:pt x="3079750" y="793750"/>
                  <a:pt x="3105150" y="774700"/>
                  <a:pt x="3155950" y="768350"/>
                </a:cubicBezTo>
                <a:lnTo>
                  <a:pt x="3155950" y="812800"/>
                </a:lnTo>
                <a:close/>
                <a:moveTo>
                  <a:pt x="6464300" y="6350"/>
                </a:moveTo>
                <a:lnTo>
                  <a:pt x="6426200" y="120650"/>
                </a:lnTo>
                <a:cubicBezTo>
                  <a:pt x="6426200" y="120650"/>
                  <a:pt x="6419850" y="127000"/>
                  <a:pt x="6438900" y="127000"/>
                </a:cubicBezTo>
                <a:cubicBezTo>
                  <a:pt x="6470650" y="127000"/>
                  <a:pt x="6508750" y="19050"/>
                  <a:pt x="6527800" y="6350"/>
                </a:cubicBezTo>
                <a:cubicBezTo>
                  <a:pt x="6527800" y="19050"/>
                  <a:pt x="6534150" y="25400"/>
                  <a:pt x="6534150" y="38100"/>
                </a:cubicBezTo>
                <a:cubicBezTo>
                  <a:pt x="6534150" y="57150"/>
                  <a:pt x="6477000" y="177800"/>
                  <a:pt x="6477000" y="196850"/>
                </a:cubicBezTo>
                <a:cubicBezTo>
                  <a:pt x="6477000" y="209550"/>
                  <a:pt x="6337300" y="330200"/>
                  <a:pt x="6280150" y="406400"/>
                </a:cubicBezTo>
                <a:cubicBezTo>
                  <a:pt x="6273800" y="406400"/>
                  <a:pt x="6178550" y="603250"/>
                  <a:pt x="6178550" y="641350"/>
                </a:cubicBezTo>
                <a:cubicBezTo>
                  <a:pt x="6178550" y="660400"/>
                  <a:pt x="6115050" y="800100"/>
                  <a:pt x="6076950" y="876300"/>
                </a:cubicBezTo>
                <a:cubicBezTo>
                  <a:pt x="6051550" y="920750"/>
                  <a:pt x="6007100" y="958850"/>
                  <a:pt x="5975350" y="996950"/>
                </a:cubicBezTo>
                <a:cubicBezTo>
                  <a:pt x="5969000" y="1003300"/>
                  <a:pt x="5962650" y="1016000"/>
                  <a:pt x="5962650" y="1035050"/>
                </a:cubicBezTo>
                <a:cubicBezTo>
                  <a:pt x="5962650" y="1047750"/>
                  <a:pt x="5981700" y="1073150"/>
                  <a:pt x="5981700" y="1092200"/>
                </a:cubicBezTo>
                <a:cubicBezTo>
                  <a:pt x="5981700" y="1104900"/>
                  <a:pt x="5975350" y="1143000"/>
                  <a:pt x="5949950" y="1155700"/>
                </a:cubicBezTo>
                <a:cubicBezTo>
                  <a:pt x="5905500" y="1174750"/>
                  <a:pt x="5835650" y="1174750"/>
                  <a:pt x="5791200" y="1219200"/>
                </a:cubicBezTo>
                <a:cubicBezTo>
                  <a:pt x="5505450" y="1485900"/>
                  <a:pt x="5429250" y="1422400"/>
                  <a:pt x="5429250" y="1663700"/>
                </a:cubicBezTo>
                <a:cubicBezTo>
                  <a:pt x="5429250" y="1682750"/>
                  <a:pt x="5448300" y="1841500"/>
                  <a:pt x="5448300" y="1854200"/>
                </a:cubicBezTo>
                <a:cubicBezTo>
                  <a:pt x="5448300" y="1892300"/>
                  <a:pt x="5416550" y="1924050"/>
                  <a:pt x="5416550" y="1930400"/>
                </a:cubicBezTo>
                <a:cubicBezTo>
                  <a:pt x="5416550" y="1943100"/>
                  <a:pt x="5492750" y="2044700"/>
                  <a:pt x="5511800" y="2044700"/>
                </a:cubicBezTo>
                <a:cubicBezTo>
                  <a:pt x="5524500" y="2044700"/>
                  <a:pt x="5537200" y="2019300"/>
                  <a:pt x="5556250" y="2019300"/>
                </a:cubicBezTo>
                <a:cubicBezTo>
                  <a:pt x="5581650" y="2019300"/>
                  <a:pt x="5600700" y="2038350"/>
                  <a:pt x="5613400" y="2089150"/>
                </a:cubicBezTo>
                <a:cubicBezTo>
                  <a:pt x="5657850" y="2216150"/>
                  <a:pt x="5740400" y="2476500"/>
                  <a:pt x="5740400" y="2489200"/>
                </a:cubicBezTo>
                <a:cubicBezTo>
                  <a:pt x="5740400" y="2520950"/>
                  <a:pt x="5715000" y="2527300"/>
                  <a:pt x="5708650" y="2527300"/>
                </a:cubicBezTo>
                <a:cubicBezTo>
                  <a:pt x="5695950" y="2527300"/>
                  <a:pt x="5664200" y="2508250"/>
                  <a:pt x="5651500" y="2482850"/>
                </a:cubicBezTo>
                <a:cubicBezTo>
                  <a:pt x="5638800" y="2489200"/>
                  <a:pt x="5613400" y="2546350"/>
                  <a:pt x="5613400" y="2565400"/>
                </a:cubicBezTo>
                <a:cubicBezTo>
                  <a:pt x="5613400" y="2578100"/>
                  <a:pt x="5619750" y="2609850"/>
                  <a:pt x="5619750" y="2635250"/>
                </a:cubicBezTo>
                <a:cubicBezTo>
                  <a:pt x="5632450" y="2819400"/>
                  <a:pt x="5651500" y="3022600"/>
                  <a:pt x="5702300" y="3219450"/>
                </a:cubicBezTo>
                <a:cubicBezTo>
                  <a:pt x="5708650" y="3219450"/>
                  <a:pt x="5715000" y="3219450"/>
                  <a:pt x="5715000" y="3213100"/>
                </a:cubicBezTo>
                <a:cubicBezTo>
                  <a:pt x="5740400" y="3162300"/>
                  <a:pt x="5772150" y="3086100"/>
                  <a:pt x="5772150" y="3067050"/>
                </a:cubicBezTo>
                <a:cubicBezTo>
                  <a:pt x="5772150" y="3054350"/>
                  <a:pt x="5797550" y="3022600"/>
                  <a:pt x="5810250" y="3009900"/>
                </a:cubicBezTo>
                <a:cubicBezTo>
                  <a:pt x="5822950" y="2997200"/>
                  <a:pt x="5854700" y="2990850"/>
                  <a:pt x="5880100" y="2971800"/>
                </a:cubicBezTo>
                <a:cubicBezTo>
                  <a:pt x="5911850" y="2940050"/>
                  <a:pt x="5949950" y="2895600"/>
                  <a:pt x="5969000" y="2863850"/>
                </a:cubicBezTo>
                <a:cubicBezTo>
                  <a:pt x="6013450" y="2794000"/>
                  <a:pt x="6146800" y="2622550"/>
                  <a:pt x="6146800" y="2571750"/>
                </a:cubicBezTo>
                <a:cubicBezTo>
                  <a:pt x="6146800" y="2520950"/>
                  <a:pt x="6292850" y="2355850"/>
                  <a:pt x="6305550" y="2343150"/>
                </a:cubicBezTo>
                <a:cubicBezTo>
                  <a:pt x="6267450" y="2305050"/>
                  <a:pt x="6248400" y="2336800"/>
                  <a:pt x="6248400" y="2298700"/>
                </a:cubicBezTo>
                <a:cubicBezTo>
                  <a:pt x="6248400" y="2279650"/>
                  <a:pt x="6248400" y="2279650"/>
                  <a:pt x="6261100" y="2266950"/>
                </a:cubicBezTo>
                <a:lnTo>
                  <a:pt x="6254750" y="2190750"/>
                </a:lnTo>
                <a:cubicBezTo>
                  <a:pt x="6197600" y="2241550"/>
                  <a:pt x="6216650" y="2457450"/>
                  <a:pt x="6115050" y="2457450"/>
                </a:cubicBezTo>
                <a:cubicBezTo>
                  <a:pt x="6076950" y="2457450"/>
                  <a:pt x="6076950" y="2444750"/>
                  <a:pt x="6076950" y="2425700"/>
                </a:cubicBezTo>
                <a:cubicBezTo>
                  <a:pt x="6076950" y="2374900"/>
                  <a:pt x="6159500" y="2063750"/>
                  <a:pt x="6159500" y="2063750"/>
                </a:cubicBezTo>
                <a:cubicBezTo>
                  <a:pt x="6159500" y="2044700"/>
                  <a:pt x="6153150" y="2044700"/>
                  <a:pt x="6146800" y="2038350"/>
                </a:cubicBezTo>
                <a:cubicBezTo>
                  <a:pt x="6134100" y="2038350"/>
                  <a:pt x="6115050" y="2038350"/>
                  <a:pt x="6102350" y="2032000"/>
                </a:cubicBezTo>
                <a:cubicBezTo>
                  <a:pt x="6089650" y="2019300"/>
                  <a:pt x="6089650" y="1993900"/>
                  <a:pt x="6076950" y="1981200"/>
                </a:cubicBezTo>
                <a:cubicBezTo>
                  <a:pt x="6064250" y="1962150"/>
                  <a:pt x="6032500" y="1949450"/>
                  <a:pt x="6013450" y="1936750"/>
                </a:cubicBezTo>
                <a:cubicBezTo>
                  <a:pt x="6000750" y="1924050"/>
                  <a:pt x="6013450" y="1898650"/>
                  <a:pt x="6013450" y="1885950"/>
                </a:cubicBezTo>
                <a:cubicBezTo>
                  <a:pt x="6013450" y="1847850"/>
                  <a:pt x="5867400" y="1809750"/>
                  <a:pt x="5854700" y="1809750"/>
                </a:cubicBezTo>
                <a:lnTo>
                  <a:pt x="5854700" y="1790700"/>
                </a:lnTo>
                <a:cubicBezTo>
                  <a:pt x="5867400" y="1778000"/>
                  <a:pt x="5873750" y="1771650"/>
                  <a:pt x="5886450" y="1771650"/>
                </a:cubicBezTo>
                <a:cubicBezTo>
                  <a:pt x="5905500" y="1771650"/>
                  <a:pt x="6026150" y="1809750"/>
                  <a:pt x="6045200" y="1809750"/>
                </a:cubicBezTo>
                <a:cubicBezTo>
                  <a:pt x="6096000" y="1809750"/>
                  <a:pt x="6096000" y="1758950"/>
                  <a:pt x="6140450" y="1758950"/>
                </a:cubicBezTo>
                <a:cubicBezTo>
                  <a:pt x="6197600" y="1758950"/>
                  <a:pt x="6191250" y="1860550"/>
                  <a:pt x="6267450" y="1860550"/>
                </a:cubicBezTo>
                <a:cubicBezTo>
                  <a:pt x="6286500" y="1860550"/>
                  <a:pt x="6292850" y="1854200"/>
                  <a:pt x="6413500" y="1854200"/>
                </a:cubicBezTo>
                <a:cubicBezTo>
                  <a:pt x="6432550" y="1847850"/>
                  <a:pt x="6457950" y="1847850"/>
                  <a:pt x="6477000" y="1841500"/>
                </a:cubicBezTo>
                <a:cubicBezTo>
                  <a:pt x="6508750" y="1835150"/>
                  <a:pt x="6527800" y="1771650"/>
                  <a:pt x="6534150" y="1752600"/>
                </a:cubicBezTo>
                <a:cubicBezTo>
                  <a:pt x="6553200" y="1695450"/>
                  <a:pt x="6572250" y="1625600"/>
                  <a:pt x="6610350" y="1568450"/>
                </a:cubicBezTo>
                <a:cubicBezTo>
                  <a:pt x="6648450" y="1504950"/>
                  <a:pt x="6724650" y="1460500"/>
                  <a:pt x="6769100" y="1403350"/>
                </a:cubicBezTo>
                <a:cubicBezTo>
                  <a:pt x="6813550" y="1339850"/>
                  <a:pt x="6838950" y="1276350"/>
                  <a:pt x="6870700" y="1212850"/>
                </a:cubicBezTo>
                <a:cubicBezTo>
                  <a:pt x="6858000" y="1206500"/>
                  <a:pt x="6838950" y="1200150"/>
                  <a:pt x="6819900" y="1187450"/>
                </a:cubicBezTo>
                <a:cubicBezTo>
                  <a:pt x="6813550" y="1143000"/>
                  <a:pt x="6800850" y="1054100"/>
                  <a:pt x="6800850" y="1041400"/>
                </a:cubicBezTo>
                <a:cubicBezTo>
                  <a:pt x="6800850" y="1022350"/>
                  <a:pt x="6813550" y="927100"/>
                  <a:pt x="6813550" y="914400"/>
                </a:cubicBezTo>
                <a:cubicBezTo>
                  <a:pt x="6813550" y="844550"/>
                  <a:pt x="6762750" y="889000"/>
                  <a:pt x="6762750" y="825500"/>
                </a:cubicBezTo>
                <a:cubicBezTo>
                  <a:pt x="6762750" y="812800"/>
                  <a:pt x="6769100" y="787400"/>
                  <a:pt x="6788150" y="781050"/>
                </a:cubicBezTo>
                <a:cubicBezTo>
                  <a:pt x="6807200" y="762000"/>
                  <a:pt x="6845300" y="755650"/>
                  <a:pt x="6870700" y="736600"/>
                </a:cubicBezTo>
                <a:cubicBezTo>
                  <a:pt x="6908800" y="704850"/>
                  <a:pt x="6940550" y="692150"/>
                  <a:pt x="6965950" y="692150"/>
                </a:cubicBezTo>
                <a:cubicBezTo>
                  <a:pt x="6985000" y="692150"/>
                  <a:pt x="7004050" y="698500"/>
                  <a:pt x="7016750" y="698500"/>
                </a:cubicBezTo>
                <a:cubicBezTo>
                  <a:pt x="7029450" y="698500"/>
                  <a:pt x="7150100" y="742950"/>
                  <a:pt x="7181850" y="762000"/>
                </a:cubicBezTo>
                <a:cubicBezTo>
                  <a:pt x="7219950" y="781050"/>
                  <a:pt x="7239000" y="857250"/>
                  <a:pt x="7239000" y="895350"/>
                </a:cubicBezTo>
                <a:cubicBezTo>
                  <a:pt x="7239000" y="1009650"/>
                  <a:pt x="7118350" y="1111250"/>
                  <a:pt x="7118350" y="1123950"/>
                </a:cubicBezTo>
                <a:cubicBezTo>
                  <a:pt x="7118350" y="1143000"/>
                  <a:pt x="7137400" y="1155700"/>
                  <a:pt x="7143750" y="1181100"/>
                </a:cubicBezTo>
                <a:cubicBezTo>
                  <a:pt x="7150100" y="1200150"/>
                  <a:pt x="7143750" y="1238250"/>
                  <a:pt x="7162800" y="1270000"/>
                </a:cubicBezTo>
                <a:cubicBezTo>
                  <a:pt x="7194550" y="1320800"/>
                  <a:pt x="7245350" y="1314450"/>
                  <a:pt x="7296150" y="1333500"/>
                </a:cubicBezTo>
                <a:cubicBezTo>
                  <a:pt x="7308850" y="1339850"/>
                  <a:pt x="7334250" y="1339850"/>
                  <a:pt x="7353300" y="1352550"/>
                </a:cubicBezTo>
                <a:cubicBezTo>
                  <a:pt x="7372350" y="1365250"/>
                  <a:pt x="7410450" y="1460500"/>
                  <a:pt x="7410450" y="1473200"/>
                </a:cubicBezTo>
                <a:cubicBezTo>
                  <a:pt x="7410450" y="1524000"/>
                  <a:pt x="7346950" y="1606550"/>
                  <a:pt x="7327900" y="1663700"/>
                </a:cubicBezTo>
                <a:cubicBezTo>
                  <a:pt x="7321550" y="1676400"/>
                  <a:pt x="7327900" y="1714500"/>
                  <a:pt x="7327900" y="1733550"/>
                </a:cubicBezTo>
                <a:cubicBezTo>
                  <a:pt x="7327900" y="1752600"/>
                  <a:pt x="7321550" y="1758950"/>
                  <a:pt x="7302500" y="1797050"/>
                </a:cubicBezTo>
                <a:cubicBezTo>
                  <a:pt x="7277100" y="1835150"/>
                  <a:pt x="7245350" y="1879600"/>
                  <a:pt x="7226300" y="1930400"/>
                </a:cubicBezTo>
                <a:cubicBezTo>
                  <a:pt x="7213600" y="1962150"/>
                  <a:pt x="7207250" y="2006600"/>
                  <a:pt x="7200900" y="2044700"/>
                </a:cubicBezTo>
                <a:cubicBezTo>
                  <a:pt x="7194550" y="2063750"/>
                  <a:pt x="7200900" y="2101850"/>
                  <a:pt x="7169150" y="2114550"/>
                </a:cubicBezTo>
                <a:cubicBezTo>
                  <a:pt x="7112000" y="2139950"/>
                  <a:pt x="7092950" y="2139950"/>
                  <a:pt x="7092950" y="2184400"/>
                </a:cubicBezTo>
                <a:cubicBezTo>
                  <a:pt x="7092950" y="2203450"/>
                  <a:pt x="7124700" y="2266950"/>
                  <a:pt x="7131050" y="2317750"/>
                </a:cubicBezTo>
                <a:cubicBezTo>
                  <a:pt x="7156450" y="2432050"/>
                  <a:pt x="7162800" y="2559050"/>
                  <a:pt x="7188200" y="2679700"/>
                </a:cubicBezTo>
                <a:cubicBezTo>
                  <a:pt x="7188200" y="2692400"/>
                  <a:pt x="7207250" y="2705100"/>
                  <a:pt x="7207250" y="2724150"/>
                </a:cubicBezTo>
                <a:cubicBezTo>
                  <a:pt x="7207250" y="2736850"/>
                  <a:pt x="7200900" y="2736850"/>
                  <a:pt x="7200900" y="2749550"/>
                </a:cubicBezTo>
                <a:cubicBezTo>
                  <a:pt x="7181850" y="2755900"/>
                  <a:pt x="7156450" y="2755900"/>
                  <a:pt x="7143750" y="2755900"/>
                </a:cubicBezTo>
                <a:cubicBezTo>
                  <a:pt x="7112000" y="2755900"/>
                  <a:pt x="7124700" y="2787650"/>
                  <a:pt x="7124700" y="2800350"/>
                </a:cubicBezTo>
                <a:lnTo>
                  <a:pt x="7124700" y="3022600"/>
                </a:lnTo>
                <a:lnTo>
                  <a:pt x="7086600" y="3644900"/>
                </a:lnTo>
                <a:lnTo>
                  <a:pt x="6870700" y="3644900"/>
                </a:lnTo>
                <a:cubicBezTo>
                  <a:pt x="6858000" y="3594100"/>
                  <a:pt x="6851650" y="3536950"/>
                  <a:pt x="6826250" y="3492500"/>
                </a:cubicBezTo>
                <a:cubicBezTo>
                  <a:pt x="6813550" y="3460750"/>
                  <a:pt x="6781800" y="3422650"/>
                  <a:pt x="6762750" y="3397250"/>
                </a:cubicBezTo>
                <a:cubicBezTo>
                  <a:pt x="6686550" y="3314700"/>
                  <a:pt x="6667500" y="3206750"/>
                  <a:pt x="6648450" y="3130550"/>
                </a:cubicBezTo>
                <a:cubicBezTo>
                  <a:pt x="6629400" y="3060700"/>
                  <a:pt x="6597650" y="2927350"/>
                  <a:pt x="6597650" y="2914650"/>
                </a:cubicBezTo>
                <a:cubicBezTo>
                  <a:pt x="6597650" y="2895600"/>
                  <a:pt x="6578600" y="2882900"/>
                  <a:pt x="6565900" y="2882900"/>
                </a:cubicBezTo>
                <a:cubicBezTo>
                  <a:pt x="6483350" y="2882900"/>
                  <a:pt x="6210300" y="3162300"/>
                  <a:pt x="6184900" y="3187700"/>
                </a:cubicBezTo>
                <a:cubicBezTo>
                  <a:pt x="6153150" y="3213100"/>
                  <a:pt x="6083300" y="3251200"/>
                  <a:pt x="6045200" y="3276600"/>
                </a:cubicBezTo>
                <a:cubicBezTo>
                  <a:pt x="6013450" y="3289300"/>
                  <a:pt x="5994400" y="3321050"/>
                  <a:pt x="5975350" y="3333750"/>
                </a:cubicBezTo>
                <a:cubicBezTo>
                  <a:pt x="5956300" y="3346450"/>
                  <a:pt x="5930900" y="3371850"/>
                  <a:pt x="5911850" y="3397250"/>
                </a:cubicBezTo>
                <a:cubicBezTo>
                  <a:pt x="5886450" y="3422650"/>
                  <a:pt x="5861050" y="3460750"/>
                  <a:pt x="5854700" y="3498850"/>
                </a:cubicBezTo>
                <a:cubicBezTo>
                  <a:pt x="5848350" y="3511550"/>
                  <a:pt x="5854700" y="3543300"/>
                  <a:pt x="5842000" y="3562350"/>
                </a:cubicBezTo>
                <a:cubicBezTo>
                  <a:pt x="5816600" y="3594100"/>
                  <a:pt x="5740400" y="3587750"/>
                  <a:pt x="5740400" y="3625850"/>
                </a:cubicBezTo>
                <a:cubicBezTo>
                  <a:pt x="5740400" y="3638550"/>
                  <a:pt x="5740400" y="3632200"/>
                  <a:pt x="5746750" y="3644900"/>
                </a:cubicBezTo>
                <a:lnTo>
                  <a:pt x="5537200" y="3644900"/>
                </a:lnTo>
                <a:cubicBezTo>
                  <a:pt x="5549900" y="3625850"/>
                  <a:pt x="5562600" y="3594100"/>
                  <a:pt x="5562600" y="3575050"/>
                </a:cubicBezTo>
                <a:cubicBezTo>
                  <a:pt x="5562600" y="3562350"/>
                  <a:pt x="5518150" y="3479800"/>
                  <a:pt x="5486400" y="3441700"/>
                </a:cubicBezTo>
                <a:cubicBezTo>
                  <a:pt x="5441950" y="3378200"/>
                  <a:pt x="5422900" y="3276600"/>
                  <a:pt x="5403850" y="3213100"/>
                </a:cubicBezTo>
                <a:cubicBezTo>
                  <a:pt x="5391150" y="3175000"/>
                  <a:pt x="5378450" y="3124200"/>
                  <a:pt x="5359400" y="3086100"/>
                </a:cubicBezTo>
                <a:cubicBezTo>
                  <a:pt x="5340350" y="3022600"/>
                  <a:pt x="5276850" y="2901950"/>
                  <a:pt x="5276850" y="2889250"/>
                </a:cubicBezTo>
                <a:cubicBezTo>
                  <a:pt x="5276850" y="2870200"/>
                  <a:pt x="5251450" y="2857500"/>
                  <a:pt x="5245100" y="2851150"/>
                </a:cubicBezTo>
                <a:cubicBezTo>
                  <a:pt x="5226050" y="2838450"/>
                  <a:pt x="5194300" y="2825750"/>
                  <a:pt x="5175250" y="2825750"/>
                </a:cubicBezTo>
                <a:cubicBezTo>
                  <a:pt x="5162550" y="2825750"/>
                  <a:pt x="5124450" y="2832100"/>
                  <a:pt x="5111750" y="2851150"/>
                </a:cubicBezTo>
                <a:cubicBezTo>
                  <a:pt x="5092700" y="2863850"/>
                  <a:pt x="5010150" y="3003550"/>
                  <a:pt x="5010150" y="3054350"/>
                </a:cubicBezTo>
                <a:cubicBezTo>
                  <a:pt x="5010150" y="3067050"/>
                  <a:pt x="4997450" y="3067050"/>
                  <a:pt x="4991100" y="3073400"/>
                </a:cubicBezTo>
                <a:cubicBezTo>
                  <a:pt x="4984750" y="3098800"/>
                  <a:pt x="4959350" y="3124200"/>
                  <a:pt x="4953000" y="3143250"/>
                </a:cubicBezTo>
                <a:cubicBezTo>
                  <a:pt x="4933950" y="3181350"/>
                  <a:pt x="4857750" y="3251200"/>
                  <a:pt x="4826000" y="3308350"/>
                </a:cubicBezTo>
                <a:cubicBezTo>
                  <a:pt x="4819650" y="3321050"/>
                  <a:pt x="4819650" y="3359150"/>
                  <a:pt x="4819650" y="3371850"/>
                </a:cubicBezTo>
                <a:cubicBezTo>
                  <a:pt x="4819650" y="3390900"/>
                  <a:pt x="4864100" y="3581400"/>
                  <a:pt x="4864100" y="3600450"/>
                </a:cubicBezTo>
                <a:lnTo>
                  <a:pt x="4864100" y="3644900"/>
                </a:lnTo>
                <a:lnTo>
                  <a:pt x="4654550" y="3644900"/>
                </a:lnTo>
                <a:cubicBezTo>
                  <a:pt x="4610100" y="3581400"/>
                  <a:pt x="4584700" y="3530600"/>
                  <a:pt x="4565650" y="3479800"/>
                </a:cubicBezTo>
                <a:cubicBezTo>
                  <a:pt x="4552950" y="3429000"/>
                  <a:pt x="4533900" y="3384550"/>
                  <a:pt x="4514850" y="3346450"/>
                </a:cubicBezTo>
                <a:cubicBezTo>
                  <a:pt x="4502150" y="3308350"/>
                  <a:pt x="4464050" y="3257550"/>
                  <a:pt x="4464050" y="3238500"/>
                </a:cubicBezTo>
                <a:cubicBezTo>
                  <a:pt x="4464050" y="3219450"/>
                  <a:pt x="4546600" y="3098800"/>
                  <a:pt x="4546600" y="3073400"/>
                </a:cubicBezTo>
                <a:cubicBezTo>
                  <a:pt x="4546600" y="3060700"/>
                  <a:pt x="4641850" y="2863850"/>
                  <a:pt x="4673600" y="2762250"/>
                </a:cubicBezTo>
                <a:cubicBezTo>
                  <a:pt x="4679950" y="2736850"/>
                  <a:pt x="4692650" y="2705100"/>
                  <a:pt x="4699000" y="2673350"/>
                </a:cubicBezTo>
                <a:lnTo>
                  <a:pt x="4775200" y="2266950"/>
                </a:lnTo>
                <a:cubicBezTo>
                  <a:pt x="4787900" y="2228850"/>
                  <a:pt x="4806950" y="2171700"/>
                  <a:pt x="4806950" y="2152650"/>
                </a:cubicBezTo>
                <a:cubicBezTo>
                  <a:pt x="4806950" y="2070100"/>
                  <a:pt x="4743450" y="2076450"/>
                  <a:pt x="4711700" y="2000250"/>
                </a:cubicBezTo>
                <a:cubicBezTo>
                  <a:pt x="4667250" y="1898650"/>
                  <a:pt x="4641850" y="1778000"/>
                  <a:pt x="4521200" y="1727200"/>
                </a:cubicBezTo>
                <a:cubicBezTo>
                  <a:pt x="4368800" y="1663700"/>
                  <a:pt x="4406900" y="1676400"/>
                  <a:pt x="4286250" y="1676400"/>
                </a:cubicBezTo>
                <a:cubicBezTo>
                  <a:pt x="4235450" y="1676400"/>
                  <a:pt x="4197350" y="1676400"/>
                  <a:pt x="4152900" y="1695450"/>
                </a:cubicBezTo>
                <a:lnTo>
                  <a:pt x="4152900" y="1708150"/>
                </a:lnTo>
                <a:cubicBezTo>
                  <a:pt x="4171950" y="1746250"/>
                  <a:pt x="4197350" y="1790700"/>
                  <a:pt x="4197350" y="1809750"/>
                </a:cubicBezTo>
                <a:cubicBezTo>
                  <a:pt x="4197350" y="1822450"/>
                  <a:pt x="4191000" y="1828800"/>
                  <a:pt x="4191000" y="1936750"/>
                </a:cubicBezTo>
                <a:cubicBezTo>
                  <a:pt x="4184650" y="1987550"/>
                  <a:pt x="4178300" y="2044700"/>
                  <a:pt x="4165600" y="2101850"/>
                </a:cubicBezTo>
                <a:cubicBezTo>
                  <a:pt x="4146550" y="2203450"/>
                  <a:pt x="4121150" y="2305050"/>
                  <a:pt x="4108450" y="2406650"/>
                </a:cubicBezTo>
                <a:cubicBezTo>
                  <a:pt x="4102100" y="2438400"/>
                  <a:pt x="4108450" y="2482850"/>
                  <a:pt x="4095750" y="2514600"/>
                </a:cubicBezTo>
                <a:cubicBezTo>
                  <a:pt x="4089400" y="2527300"/>
                  <a:pt x="4070350" y="2546350"/>
                  <a:pt x="4051300" y="2546350"/>
                </a:cubicBezTo>
                <a:cubicBezTo>
                  <a:pt x="4038600" y="2546350"/>
                  <a:pt x="3962400" y="2527300"/>
                  <a:pt x="3924300" y="2508250"/>
                </a:cubicBezTo>
                <a:cubicBezTo>
                  <a:pt x="3911600" y="2501900"/>
                  <a:pt x="3905250" y="2482850"/>
                  <a:pt x="3905250" y="2470150"/>
                </a:cubicBezTo>
                <a:cubicBezTo>
                  <a:pt x="3905250" y="2451100"/>
                  <a:pt x="3924300" y="2400300"/>
                  <a:pt x="3943350" y="2381250"/>
                </a:cubicBezTo>
                <a:cubicBezTo>
                  <a:pt x="4000500" y="2317750"/>
                  <a:pt x="4025900" y="2241550"/>
                  <a:pt x="4025900" y="2178050"/>
                </a:cubicBezTo>
                <a:cubicBezTo>
                  <a:pt x="4025900" y="2152650"/>
                  <a:pt x="4025900" y="2127250"/>
                  <a:pt x="4032250" y="2101850"/>
                </a:cubicBezTo>
                <a:cubicBezTo>
                  <a:pt x="4032250" y="1905000"/>
                  <a:pt x="4038600" y="1911350"/>
                  <a:pt x="4038600" y="1892300"/>
                </a:cubicBezTo>
                <a:cubicBezTo>
                  <a:pt x="4038600" y="1828800"/>
                  <a:pt x="3917950" y="1847850"/>
                  <a:pt x="3917950" y="1809750"/>
                </a:cubicBezTo>
                <a:cubicBezTo>
                  <a:pt x="3917950" y="1790700"/>
                  <a:pt x="3892550" y="1784350"/>
                  <a:pt x="3886200" y="1771650"/>
                </a:cubicBezTo>
                <a:cubicBezTo>
                  <a:pt x="3879850" y="1758950"/>
                  <a:pt x="3803650" y="1612900"/>
                  <a:pt x="3784600" y="1612900"/>
                </a:cubicBezTo>
                <a:cubicBezTo>
                  <a:pt x="3746500" y="1612900"/>
                  <a:pt x="3733800" y="1657350"/>
                  <a:pt x="3733800" y="1682750"/>
                </a:cubicBezTo>
                <a:cubicBezTo>
                  <a:pt x="3733800" y="1695450"/>
                  <a:pt x="3714750" y="1720850"/>
                  <a:pt x="3714750" y="1739900"/>
                </a:cubicBezTo>
                <a:cubicBezTo>
                  <a:pt x="3714750" y="1752600"/>
                  <a:pt x="3657600" y="1797050"/>
                  <a:pt x="3632200" y="1822450"/>
                </a:cubicBezTo>
                <a:cubicBezTo>
                  <a:pt x="3619500" y="1828800"/>
                  <a:pt x="3625850" y="1847850"/>
                  <a:pt x="3625850" y="1860550"/>
                </a:cubicBezTo>
                <a:cubicBezTo>
                  <a:pt x="3625850" y="1936750"/>
                  <a:pt x="3695700" y="1930400"/>
                  <a:pt x="3695700" y="1993900"/>
                </a:cubicBezTo>
                <a:cubicBezTo>
                  <a:pt x="3695700" y="2006600"/>
                  <a:pt x="3714750" y="2038350"/>
                  <a:pt x="3721100" y="2063750"/>
                </a:cubicBezTo>
                <a:cubicBezTo>
                  <a:pt x="3733800" y="2108200"/>
                  <a:pt x="3733800" y="2165350"/>
                  <a:pt x="3759200" y="2216150"/>
                </a:cubicBezTo>
                <a:cubicBezTo>
                  <a:pt x="3765550" y="2235200"/>
                  <a:pt x="3790950" y="2254250"/>
                  <a:pt x="3803650" y="2279650"/>
                </a:cubicBezTo>
                <a:cubicBezTo>
                  <a:pt x="3803650" y="2286000"/>
                  <a:pt x="3810000" y="2279650"/>
                  <a:pt x="3810000" y="2298700"/>
                </a:cubicBezTo>
                <a:cubicBezTo>
                  <a:pt x="3810000" y="2311400"/>
                  <a:pt x="3790950" y="2457450"/>
                  <a:pt x="3790950" y="2476500"/>
                </a:cubicBezTo>
                <a:cubicBezTo>
                  <a:pt x="3790950" y="2571750"/>
                  <a:pt x="3860800" y="2838450"/>
                  <a:pt x="3886200" y="2908300"/>
                </a:cubicBezTo>
                <a:cubicBezTo>
                  <a:pt x="3898900" y="2940050"/>
                  <a:pt x="3917950" y="2978150"/>
                  <a:pt x="3930650" y="3016250"/>
                </a:cubicBezTo>
                <a:cubicBezTo>
                  <a:pt x="3949700" y="3048000"/>
                  <a:pt x="3962400" y="3098800"/>
                  <a:pt x="3968750" y="3143250"/>
                </a:cubicBezTo>
                <a:cubicBezTo>
                  <a:pt x="3981450" y="3225800"/>
                  <a:pt x="3987800" y="3327400"/>
                  <a:pt x="3994150" y="3416300"/>
                </a:cubicBezTo>
                <a:cubicBezTo>
                  <a:pt x="4000500" y="3454400"/>
                  <a:pt x="3994150" y="3530600"/>
                  <a:pt x="4019550" y="3575050"/>
                </a:cubicBezTo>
                <a:cubicBezTo>
                  <a:pt x="4025900" y="3581400"/>
                  <a:pt x="4032250" y="3581400"/>
                  <a:pt x="4032250" y="3581400"/>
                </a:cubicBezTo>
                <a:cubicBezTo>
                  <a:pt x="4044950" y="3606800"/>
                  <a:pt x="4057650" y="3619500"/>
                  <a:pt x="4064000" y="3644900"/>
                </a:cubicBezTo>
                <a:lnTo>
                  <a:pt x="3905250" y="3644900"/>
                </a:lnTo>
                <a:cubicBezTo>
                  <a:pt x="3873500" y="3498850"/>
                  <a:pt x="3810000" y="3352800"/>
                  <a:pt x="3746500" y="3225800"/>
                </a:cubicBezTo>
                <a:cubicBezTo>
                  <a:pt x="3733800" y="3194050"/>
                  <a:pt x="3695700" y="3162300"/>
                  <a:pt x="3670300" y="3136900"/>
                </a:cubicBezTo>
                <a:cubicBezTo>
                  <a:pt x="3644900" y="3098800"/>
                  <a:pt x="3638550" y="3054350"/>
                  <a:pt x="3619500" y="3022600"/>
                </a:cubicBezTo>
                <a:cubicBezTo>
                  <a:pt x="3587750" y="2952750"/>
                  <a:pt x="3530600" y="2838450"/>
                  <a:pt x="3530600" y="2825750"/>
                </a:cubicBezTo>
                <a:cubicBezTo>
                  <a:pt x="3530600" y="2806700"/>
                  <a:pt x="3479800" y="2755900"/>
                  <a:pt x="3460750" y="2717800"/>
                </a:cubicBezTo>
                <a:cubicBezTo>
                  <a:pt x="3409950" y="2711450"/>
                  <a:pt x="3390900" y="2768600"/>
                  <a:pt x="3390900" y="2787650"/>
                </a:cubicBezTo>
                <a:cubicBezTo>
                  <a:pt x="3390900" y="2806700"/>
                  <a:pt x="3403600" y="2889250"/>
                  <a:pt x="3403600" y="2908300"/>
                </a:cubicBezTo>
                <a:cubicBezTo>
                  <a:pt x="3403600" y="2921000"/>
                  <a:pt x="3390900" y="2990850"/>
                  <a:pt x="3378200" y="3028950"/>
                </a:cubicBezTo>
                <a:cubicBezTo>
                  <a:pt x="3359150" y="3092450"/>
                  <a:pt x="3359150" y="3168650"/>
                  <a:pt x="3359150" y="3232150"/>
                </a:cubicBezTo>
                <a:cubicBezTo>
                  <a:pt x="3359150" y="3251200"/>
                  <a:pt x="3346450" y="3282950"/>
                  <a:pt x="3359150" y="3302000"/>
                </a:cubicBezTo>
                <a:cubicBezTo>
                  <a:pt x="3390900" y="3340100"/>
                  <a:pt x="3460750" y="3378200"/>
                  <a:pt x="3492500" y="3429000"/>
                </a:cubicBezTo>
                <a:cubicBezTo>
                  <a:pt x="3543300" y="3492500"/>
                  <a:pt x="3575050" y="3575050"/>
                  <a:pt x="3619500" y="3644900"/>
                </a:cubicBezTo>
                <a:lnTo>
                  <a:pt x="2857500" y="3644900"/>
                </a:lnTo>
                <a:lnTo>
                  <a:pt x="2857500" y="3625850"/>
                </a:lnTo>
                <a:cubicBezTo>
                  <a:pt x="2946400" y="3600450"/>
                  <a:pt x="3060700" y="3568700"/>
                  <a:pt x="3098800" y="3505200"/>
                </a:cubicBezTo>
                <a:cubicBezTo>
                  <a:pt x="3105150" y="3479800"/>
                  <a:pt x="3117850" y="3435350"/>
                  <a:pt x="3117850" y="3422650"/>
                </a:cubicBezTo>
                <a:cubicBezTo>
                  <a:pt x="3117850" y="3371850"/>
                  <a:pt x="2952750" y="3308350"/>
                  <a:pt x="2940050" y="3295650"/>
                </a:cubicBezTo>
                <a:cubicBezTo>
                  <a:pt x="2889250" y="3257550"/>
                  <a:pt x="2819400" y="3244850"/>
                  <a:pt x="2819400" y="3175000"/>
                </a:cubicBezTo>
                <a:cubicBezTo>
                  <a:pt x="2813050" y="3175000"/>
                  <a:pt x="2794000" y="3175000"/>
                  <a:pt x="2787650" y="3168650"/>
                </a:cubicBezTo>
                <a:cubicBezTo>
                  <a:pt x="2698750" y="3124200"/>
                  <a:pt x="2622550" y="3041650"/>
                  <a:pt x="2540000" y="2971800"/>
                </a:cubicBezTo>
                <a:cubicBezTo>
                  <a:pt x="2514600" y="2946400"/>
                  <a:pt x="2463800" y="2895600"/>
                  <a:pt x="2432050" y="2908300"/>
                </a:cubicBezTo>
                <a:cubicBezTo>
                  <a:pt x="2387600" y="2971800"/>
                  <a:pt x="2336800" y="2997200"/>
                  <a:pt x="2279650" y="3035300"/>
                </a:cubicBezTo>
                <a:cubicBezTo>
                  <a:pt x="2260600" y="3048000"/>
                  <a:pt x="2241550" y="3073400"/>
                  <a:pt x="2216150" y="3086100"/>
                </a:cubicBezTo>
                <a:cubicBezTo>
                  <a:pt x="2197100" y="3098800"/>
                  <a:pt x="2178050" y="3105150"/>
                  <a:pt x="2159000" y="3111500"/>
                </a:cubicBezTo>
                <a:cubicBezTo>
                  <a:pt x="2152650" y="3117850"/>
                  <a:pt x="2152650" y="3130550"/>
                  <a:pt x="2146300" y="3130550"/>
                </a:cubicBezTo>
                <a:cubicBezTo>
                  <a:pt x="2076450" y="3181350"/>
                  <a:pt x="1993900" y="3213100"/>
                  <a:pt x="1917700" y="3251200"/>
                </a:cubicBezTo>
                <a:cubicBezTo>
                  <a:pt x="1917700" y="3257550"/>
                  <a:pt x="1917700" y="3270250"/>
                  <a:pt x="1936750" y="3276600"/>
                </a:cubicBezTo>
                <a:cubicBezTo>
                  <a:pt x="1962150" y="3295650"/>
                  <a:pt x="2006600" y="3302000"/>
                  <a:pt x="2044700" y="3327400"/>
                </a:cubicBezTo>
                <a:cubicBezTo>
                  <a:pt x="2070100" y="3352800"/>
                  <a:pt x="2095500" y="3384550"/>
                  <a:pt x="2101850" y="3409950"/>
                </a:cubicBezTo>
                <a:cubicBezTo>
                  <a:pt x="2114550" y="3435350"/>
                  <a:pt x="2095500" y="3422650"/>
                  <a:pt x="2133600" y="3473450"/>
                </a:cubicBezTo>
                <a:cubicBezTo>
                  <a:pt x="2171700" y="3524250"/>
                  <a:pt x="2209800" y="3587750"/>
                  <a:pt x="2247900" y="3644900"/>
                </a:cubicBezTo>
                <a:lnTo>
                  <a:pt x="1968500" y="3644900"/>
                </a:lnTo>
                <a:cubicBezTo>
                  <a:pt x="1879600" y="3556000"/>
                  <a:pt x="1784350" y="3467100"/>
                  <a:pt x="1695450" y="3390900"/>
                </a:cubicBezTo>
                <a:cubicBezTo>
                  <a:pt x="1695450" y="3384550"/>
                  <a:pt x="1695450" y="3371850"/>
                  <a:pt x="1689100" y="3365500"/>
                </a:cubicBezTo>
                <a:cubicBezTo>
                  <a:pt x="1600200" y="3314700"/>
                  <a:pt x="1543050" y="3289300"/>
                  <a:pt x="1543050" y="3213100"/>
                </a:cubicBezTo>
                <a:cubicBezTo>
                  <a:pt x="1543050" y="3194050"/>
                  <a:pt x="1562100" y="3130550"/>
                  <a:pt x="1581150" y="3098800"/>
                </a:cubicBezTo>
                <a:cubicBezTo>
                  <a:pt x="1587500" y="3079750"/>
                  <a:pt x="1619250" y="3060700"/>
                  <a:pt x="1631950" y="3041650"/>
                </a:cubicBezTo>
                <a:cubicBezTo>
                  <a:pt x="1638300" y="3035300"/>
                  <a:pt x="1638300" y="3016250"/>
                  <a:pt x="1644650" y="3009900"/>
                </a:cubicBezTo>
                <a:cubicBezTo>
                  <a:pt x="1695450" y="2940050"/>
                  <a:pt x="1816100" y="2813050"/>
                  <a:pt x="1816100" y="2800350"/>
                </a:cubicBezTo>
                <a:cubicBezTo>
                  <a:pt x="1816100" y="2781300"/>
                  <a:pt x="1854200" y="2755900"/>
                  <a:pt x="1866900" y="2736850"/>
                </a:cubicBezTo>
                <a:cubicBezTo>
                  <a:pt x="1873250" y="2724150"/>
                  <a:pt x="1873250" y="2705100"/>
                  <a:pt x="1873250" y="2686050"/>
                </a:cubicBezTo>
                <a:cubicBezTo>
                  <a:pt x="1873250" y="2635250"/>
                  <a:pt x="1993900" y="2628900"/>
                  <a:pt x="1993900" y="2565400"/>
                </a:cubicBezTo>
                <a:cubicBezTo>
                  <a:pt x="1993900" y="2540000"/>
                  <a:pt x="1898650" y="2413000"/>
                  <a:pt x="1892300" y="2413000"/>
                </a:cubicBezTo>
                <a:cubicBezTo>
                  <a:pt x="1866900" y="2400300"/>
                  <a:pt x="1841500" y="2387600"/>
                  <a:pt x="1822450" y="2381250"/>
                </a:cubicBezTo>
                <a:cubicBezTo>
                  <a:pt x="1689100" y="2343150"/>
                  <a:pt x="1422400" y="2286000"/>
                  <a:pt x="1409700" y="2286000"/>
                </a:cubicBezTo>
                <a:cubicBezTo>
                  <a:pt x="1365250" y="2286000"/>
                  <a:pt x="1346200" y="2349500"/>
                  <a:pt x="1314450" y="2374900"/>
                </a:cubicBezTo>
                <a:cubicBezTo>
                  <a:pt x="1308100" y="2381250"/>
                  <a:pt x="1301750" y="2381250"/>
                  <a:pt x="1289050" y="2381250"/>
                </a:cubicBezTo>
                <a:cubicBezTo>
                  <a:pt x="1187450" y="2381250"/>
                  <a:pt x="971550" y="2139950"/>
                  <a:pt x="908050" y="2139950"/>
                </a:cubicBezTo>
                <a:cubicBezTo>
                  <a:pt x="850900" y="2139950"/>
                  <a:pt x="889000" y="2184400"/>
                  <a:pt x="825500" y="2184400"/>
                </a:cubicBezTo>
                <a:cubicBezTo>
                  <a:pt x="781050" y="2184400"/>
                  <a:pt x="698500" y="2152650"/>
                  <a:pt x="673100" y="2133600"/>
                </a:cubicBezTo>
                <a:cubicBezTo>
                  <a:pt x="673100" y="2114550"/>
                  <a:pt x="673100" y="2089150"/>
                  <a:pt x="660400" y="2063750"/>
                </a:cubicBezTo>
                <a:cubicBezTo>
                  <a:pt x="438150" y="2012950"/>
                  <a:pt x="215900" y="1962150"/>
                  <a:pt x="0" y="1803400"/>
                </a:cubicBezTo>
                <a:lnTo>
                  <a:pt x="0" y="1778000"/>
                </a:lnTo>
                <a:lnTo>
                  <a:pt x="25400" y="1778000"/>
                </a:lnTo>
                <a:cubicBezTo>
                  <a:pt x="107950" y="1809750"/>
                  <a:pt x="184150" y="1847850"/>
                  <a:pt x="266700" y="1866900"/>
                </a:cubicBezTo>
                <a:cubicBezTo>
                  <a:pt x="387350" y="1905000"/>
                  <a:pt x="635000" y="1949450"/>
                  <a:pt x="647700" y="1949450"/>
                </a:cubicBezTo>
                <a:cubicBezTo>
                  <a:pt x="666750" y="1949450"/>
                  <a:pt x="800100" y="1911350"/>
                  <a:pt x="812800" y="1911350"/>
                </a:cubicBezTo>
                <a:cubicBezTo>
                  <a:pt x="857250" y="1911350"/>
                  <a:pt x="1060450" y="2063750"/>
                  <a:pt x="1155700" y="2063750"/>
                </a:cubicBezTo>
                <a:cubicBezTo>
                  <a:pt x="1168400" y="2063750"/>
                  <a:pt x="1193800" y="2063750"/>
                  <a:pt x="1206500" y="2038350"/>
                </a:cubicBezTo>
                <a:cubicBezTo>
                  <a:pt x="1238250" y="1981200"/>
                  <a:pt x="1358900" y="1682750"/>
                  <a:pt x="1358900" y="1670050"/>
                </a:cubicBezTo>
                <a:cubicBezTo>
                  <a:pt x="1358900" y="1651000"/>
                  <a:pt x="1333500" y="1638300"/>
                  <a:pt x="1320800" y="1619250"/>
                </a:cubicBezTo>
                <a:cubicBezTo>
                  <a:pt x="1308100" y="1587500"/>
                  <a:pt x="1333500" y="1549400"/>
                  <a:pt x="1301750" y="1524000"/>
                </a:cubicBezTo>
                <a:cubicBezTo>
                  <a:pt x="1257300" y="1473200"/>
                  <a:pt x="1200150" y="1435100"/>
                  <a:pt x="1155700" y="1428750"/>
                </a:cubicBezTo>
                <a:cubicBezTo>
                  <a:pt x="1123950" y="1422400"/>
                  <a:pt x="1079500" y="1435100"/>
                  <a:pt x="1047750" y="1416050"/>
                </a:cubicBezTo>
                <a:cubicBezTo>
                  <a:pt x="984250" y="1377950"/>
                  <a:pt x="1041400" y="1276350"/>
                  <a:pt x="958850" y="1250950"/>
                </a:cubicBezTo>
                <a:cubicBezTo>
                  <a:pt x="958850" y="1238250"/>
                  <a:pt x="977900" y="1219200"/>
                  <a:pt x="990600" y="1200150"/>
                </a:cubicBezTo>
                <a:cubicBezTo>
                  <a:pt x="1003300" y="1174750"/>
                  <a:pt x="1016000" y="1136650"/>
                  <a:pt x="1016000" y="1117600"/>
                </a:cubicBezTo>
                <a:cubicBezTo>
                  <a:pt x="1016000" y="1060450"/>
                  <a:pt x="977900" y="1060450"/>
                  <a:pt x="933450" y="1028700"/>
                </a:cubicBezTo>
                <a:lnTo>
                  <a:pt x="939800" y="1003300"/>
                </a:lnTo>
                <a:cubicBezTo>
                  <a:pt x="990600" y="1009650"/>
                  <a:pt x="1035050" y="1022350"/>
                  <a:pt x="1047750" y="946150"/>
                </a:cubicBezTo>
                <a:cubicBezTo>
                  <a:pt x="1079500" y="914400"/>
                  <a:pt x="1104900" y="908050"/>
                  <a:pt x="1143000" y="908050"/>
                </a:cubicBezTo>
                <a:cubicBezTo>
                  <a:pt x="1155700" y="908050"/>
                  <a:pt x="1187450" y="895350"/>
                  <a:pt x="1200150" y="895350"/>
                </a:cubicBezTo>
                <a:cubicBezTo>
                  <a:pt x="1219200" y="895350"/>
                  <a:pt x="1276350" y="901700"/>
                  <a:pt x="1314450" y="908050"/>
                </a:cubicBezTo>
                <a:cubicBezTo>
                  <a:pt x="1314450" y="908050"/>
                  <a:pt x="1485900" y="977900"/>
                  <a:pt x="1485900" y="1041400"/>
                </a:cubicBezTo>
                <a:cubicBezTo>
                  <a:pt x="1485900" y="1054100"/>
                  <a:pt x="1498600" y="1054100"/>
                  <a:pt x="1498600" y="1054100"/>
                </a:cubicBezTo>
                <a:cubicBezTo>
                  <a:pt x="1511300" y="1073150"/>
                  <a:pt x="1517650" y="1092200"/>
                  <a:pt x="1517650" y="1104900"/>
                </a:cubicBezTo>
                <a:cubicBezTo>
                  <a:pt x="1517650" y="1123950"/>
                  <a:pt x="1479550" y="1225550"/>
                  <a:pt x="1479550" y="1238250"/>
                </a:cubicBezTo>
                <a:cubicBezTo>
                  <a:pt x="1479550" y="1314450"/>
                  <a:pt x="1619250" y="1320800"/>
                  <a:pt x="1651000" y="1327150"/>
                </a:cubicBezTo>
                <a:cubicBezTo>
                  <a:pt x="1682750" y="1333500"/>
                  <a:pt x="1727200" y="1346200"/>
                  <a:pt x="1771650" y="1346200"/>
                </a:cubicBezTo>
                <a:cubicBezTo>
                  <a:pt x="1790700" y="1346200"/>
                  <a:pt x="1816100" y="1346200"/>
                  <a:pt x="1835150" y="1352550"/>
                </a:cubicBezTo>
                <a:cubicBezTo>
                  <a:pt x="1905000" y="1365250"/>
                  <a:pt x="1987550" y="1416050"/>
                  <a:pt x="2051050" y="1454150"/>
                </a:cubicBezTo>
                <a:cubicBezTo>
                  <a:pt x="2089150" y="1485900"/>
                  <a:pt x="2133600" y="1511300"/>
                  <a:pt x="2184400" y="1543050"/>
                </a:cubicBezTo>
                <a:cubicBezTo>
                  <a:pt x="2228850" y="1581150"/>
                  <a:pt x="2279650" y="1619250"/>
                  <a:pt x="2343150" y="1657350"/>
                </a:cubicBezTo>
                <a:cubicBezTo>
                  <a:pt x="2387600" y="1682750"/>
                  <a:pt x="2457450" y="1720850"/>
                  <a:pt x="2457450" y="1771650"/>
                </a:cubicBezTo>
                <a:cubicBezTo>
                  <a:pt x="2457450" y="1790700"/>
                  <a:pt x="2381250" y="1924050"/>
                  <a:pt x="2381250" y="1936750"/>
                </a:cubicBezTo>
                <a:cubicBezTo>
                  <a:pt x="2381250" y="1974850"/>
                  <a:pt x="2444750" y="2032000"/>
                  <a:pt x="2463800" y="2044700"/>
                </a:cubicBezTo>
                <a:cubicBezTo>
                  <a:pt x="2590800" y="2165350"/>
                  <a:pt x="2736850" y="2273300"/>
                  <a:pt x="2813050" y="2419350"/>
                </a:cubicBezTo>
                <a:cubicBezTo>
                  <a:pt x="2825750" y="2438400"/>
                  <a:pt x="2851150" y="2470150"/>
                  <a:pt x="2851150" y="2489200"/>
                </a:cubicBezTo>
                <a:cubicBezTo>
                  <a:pt x="2851150" y="2501900"/>
                  <a:pt x="2838450" y="2527300"/>
                  <a:pt x="2832100" y="2540000"/>
                </a:cubicBezTo>
                <a:lnTo>
                  <a:pt x="3022600" y="2851150"/>
                </a:lnTo>
                <a:lnTo>
                  <a:pt x="3041650" y="2851150"/>
                </a:lnTo>
                <a:lnTo>
                  <a:pt x="3041650" y="2711450"/>
                </a:lnTo>
                <a:lnTo>
                  <a:pt x="2990850" y="2197100"/>
                </a:lnTo>
                <a:lnTo>
                  <a:pt x="2990850" y="2089150"/>
                </a:lnTo>
                <a:cubicBezTo>
                  <a:pt x="3009900" y="2025650"/>
                  <a:pt x="3060700" y="1911350"/>
                  <a:pt x="3060700" y="1898650"/>
                </a:cubicBezTo>
                <a:cubicBezTo>
                  <a:pt x="3060700" y="1879600"/>
                  <a:pt x="3117850" y="1797050"/>
                  <a:pt x="3117850" y="1784350"/>
                </a:cubicBezTo>
                <a:cubicBezTo>
                  <a:pt x="3117850" y="1765300"/>
                  <a:pt x="3073400" y="1739900"/>
                  <a:pt x="3073400" y="1708150"/>
                </a:cubicBezTo>
                <a:cubicBezTo>
                  <a:pt x="3073400" y="1689100"/>
                  <a:pt x="3060700" y="1670050"/>
                  <a:pt x="3060700" y="1651000"/>
                </a:cubicBezTo>
                <a:cubicBezTo>
                  <a:pt x="3060700" y="1644650"/>
                  <a:pt x="3067050" y="1631950"/>
                  <a:pt x="3060700" y="1485900"/>
                </a:cubicBezTo>
                <a:cubicBezTo>
                  <a:pt x="3048000" y="1473200"/>
                  <a:pt x="2971800" y="1416050"/>
                  <a:pt x="2965450" y="1384300"/>
                </a:cubicBezTo>
                <a:cubicBezTo>
                  <a:pt x="2965450" y="1384300"/>
                  <a:pt x="2971800" y="1371600"/>
                  <a:pt x="2971800" y="1358900"/>
                </a:cubicBezTo>
                <a:cubicBezTo>
                  <a:pt x="2971800" y="1301750"/>
                  <a:pt x="2914650" y="1308100"/>
                  <a:pt x="2876550" y="1276350"/>
                </a:cubicBezTo>
                <a:lnTo>
                  <a:pt x="2851150" y="1276350"/>
                </a:lnTo>
                <a:cubicBezTo>
                  <a:pt x="2851150" y="1314450"/>
                  <a:pt x="2857500" y="1352550"/>
                  <a:pt x="2851150" y="1390650"/>
                </a:cubicBezTo>
                <a:lnTo>
                  <a:pt x="2806700" y="1390650"/>
                </a:lnTo>
                <a:cubicBezTo>
                  <a:pt x="2781300" y="1384300"/>
                  <a:pt x="2743200" y="1346200"/>
                  <a:pt x="2762250" y="1327150"/>
                </a:cubicBezTo>
                <a:cubicBezTo>
                  <a:pt x="2787650" y="1282700"/>
                  <a:pt x="2711450" y="1219200"/>
                  <a:pt x="2667000" y="1181100"/>
                </a:cubicBezTo>
                <a:cubicBezTo>
                  <a:pt x="2647950" y="1168400"/>
                  <a:pt x="2628900" y="1168400"/>
                  <a:pt x="2609850" y="1149350"/>
                </a:cubicBezTo>
                <a:lnTo>
                  <a:pt x="2609850" y="1117600"/>
                </a:lnTo>
                <a:cubicBezTo>
                  <a:pt x="2609850" y="1098550"/>
                  <a:pt x="2603500" y="1092200"/>
                  <a:pt x="2603500" y="1073150"/>
                </a:cubicBezTo>
                <a:lnTo>
                  <a:pt x="2463800" y="1073150"/>
                </a:lnTo>
                <a:cubicBezTo>
                  <a:pt x="2457450" y="1066800"/>
                  <a:pt x="2457450" y="1066800"/>
                  <a:pt x="2457450" y="1054100"/>
                </a:cubicBezTo>
                <a:cubicBezTo>
                  <a:pt x="2457450" y="1003300"/>
                  <a:pt x="2578100" y="1041400"/>
                  <a:pt x="2603500" y="1022350"/>
                </a:cubicBezTo>
                <a:cubicBezTo>
                  <a:pt x="2641600" y="990600"/>
                  <a:pt x="2673350" y="946150"/>
                  <a:pt x="2698750" y="914400"/>
                </a:cubicBezTo>
                <a:cubicBezTo>
                  <a:pt x="2705100" y="908050"/>
                  <a:pt x="2705100" y="889000"/>
                  <a:pt x="2717800" y="882650"/>
                </a:cubicBezTo>
                <a:cubicBezTo>
                  <a:pt x="2755900" y="831850"/>
                  <a:pt x="2927350" y="749300"/>
                  <a:pt x="2927350" y="666750"/>
                </a:cubicBezTo>
                <a:cubicBezTo>
                  <a:pt x="2927350" y="628650"/>
                  <a:pt x="2895600" y="622300"/>
                  <a:pt x="2870200" y="622300"/>
                </a:cubicBezTo>
                <a:cubicBezTo>
                  <a:pt x="2851150" y="622300"/>
                  <a:pt x="2851150" y="628650"/>
                  <a:pt x="2844800" y="622300"/>
                </a:cubicBezTo>
                <a:cubicBezTo>
                  <a:pt x="2825750" y="647700"/>
                  <a:pt x="2787650" y="679450"/>
                  <a:pt x="2768600" y="679450"/>
                </a:cubicBezTo>
                <a:cubicBezTo>
                  <a:pt x="2724150" y="679450"/>
                  <a:pt x="2711450" y="647700"/>
                  <a:pt x="2711450" y="615950"/>
                </a:cubicBezTo>
                <a:cubicBezTo>
                  <a:pt x="2711450" y="603250"/>
                  <a:pt x="2717800" y="571500"/>
                  <a:pt x="2717800" y="558800"/>
                </a:cubicBezTo>
                <a:cubicBezTo>
                  <a:pt x="2717800" y="539750"/>
                  <a:pt x="2730500" y="527050"/>
                  <a:pt x="2736850" y="520700"/>
                </a:cubicBezTo>
                <a:cubicBezTo>
                  <a:pt x="2743200" y="508000"/>
                  <a:pt x="2749550" y="482600"/>
                  <a:pt x="2774950" y="469900"/>
                </a:cubicBezTo>
                <a:cubicBezTo>
                  <a:pt x="2781300" y="463550"/>
                  <a:pt x="2794000" y="457200"/>
                  <a:pt x="2813050" y="457200"/>
                </a:cubicBezTo>
                <a:cubicBezTo>
                  <a:pt x="2825750" y="457200"/>
                  <a:pt x="2838450" y="463550"/>
                  <a:pt x="2844800" y="463550"/>
                </a:cubicBezTo>
                <a:cubicBezTo>
                  <a:pt x="2857500" y="488950"/>
                  <a:pt x="2863850" y="520700"/>
                  <a:pt x="2863850" y="546100"/>
                </a:cubicBezTo>
                <a:cubicBezTo>
                  <a:pt x="2876550" y="558800"/>
                  <a:pt x="2921000" y="596900"/>
                  <a:pt x="2946400" y="596900"/>
                </a:cubicBezTo>
                <a:cubicBezTo>
                  <a:pt x="2959100" y="596900"/>
                  <a:pt x="3022600" y="571500"/>
                  <a:pt x="3035300" y="571500"/>
                </a:cubicBezTo>
                <a:cubicBezTo>
                  <a:pt x="3105150" y="571500"/>
                  <a:pt x="3206750" y="635000"/>
                  <a:pt x="3206750" y="723900"/>
                </a:cubicBezTo>
                <a:cubicBezTo>
                  <a:pt x="3206750" y="736600"/>
                  <a:pt x="3194050" y="736600"/>
                  <a:pt x="3187700" y="755650"/>
                </a:cubicBezTo>
                <a:cubicBezTo>
                  <a:pt x="3181350" y="774700"/>
                  <a:pt x="3187700" y="812800"/>
                  <a:pt x="3181350" y="838200"/>
                </a:cubicBezTo>
                <a:cubicBezTo>
                  <a:pt x="3162300" y="850900"/>
                  <a:pt x="3149600" y="869950"/>
                  <a:pt x="3130550" y="869950"/>
                </a:cubicBezTo>
                <a:cubicBezTo>
                  <a:pt x="3111500" y="869950"/>
                  <a:pt x="3016250" y="825500"/>
                  <a:pt x="3003550" y="825500"/>
                </a:cubicBezTo>
                <a:cubicBezTo>
                  <a:pt x="2952750" y="825500"/>
                  <a:pt x="2851150" y="1016000"/>
                  <a:pt x="2851150" y="1022350"/>
                </a:cubicBezTo>
                <a:cubicBezTo>
                  <a:pt x="2863850" y="1035050"/>
                  <a:pt x="2882900" y="1041400"/>
                  <a:pt x="2901950" y="1041400"/>
                </a:cubicBezTo>
                <a:cubicBezTo>
                  <a:pt x="2990850" y="1054100"/>
                  <a:pt x="3162300" y="1079500"/>
                  <a:pt x="3181350" y="1079500"/>
                </a:cubicBezTo>
                <a:cubicBezTo>
                  <a:pt x="3206750" y="1079500"/>
                  <a:pt x="3327400" y="1047750"/>
                  <a:pt x="3327400" y="1028700"/>
                </a:cubicBezTo>
                <a:cubicBezTo>
                  <a:pt x="3327400" y="1009650"/>
                  <a:pt x="3378200" y="984250"/>
                  <a:pt x="3378200" y="952500"/>
                </a:cubicBezTo>
                <a:cubicBezTo>
                  <a:pt x="3378200" y="889000"/>
                  <a:pt x="3295650" y="920750"/>
                  <a:pt x="3295650" y="825500"/>
                </a:cubicBezTo>
                <a:cubicBezTo>
                  <a:pt x="3295650" y="812800"/>
                  <a:pt x="3321050" y="679450"/>
                  <a:pt x="3321050" y="666750"/>
                </a:cubicBezTo>
                <a:cubicBezTo>
                  <a:pt x="3321050" y="647700"/>
                  <a:pt x="3340100" y="615950"/>
                  <a:pt x="3340100" y="603250"/>
                </a:cubicBezTo>
                <a:cubicBezTo>
                  <a:pt x="3340100" y="584200"/>
                  <a:pt x="3314700" y="539750"/>
                  <a:pt x="3302000" y="508000"/>
                </a:cubicBezTo>
                <a:cubicBezTo>
                  <a:pt x="3321050" y="469900"/>
                  <a:pt x="3371850" y="501650"/>
                  <a:pt x="3403600" y="495300"/>
                </a:cubicBezTo>
                <a:cubicBezTo>
                  <a:pt x="3416300" y="482600"/>
                  <a:pt x="3422650" y="450850"/>
                  <a:pt x="3448050" y="444500"/>
                </a:cubicBezTo>
                <a:cubicBezTo>
                  <a:pt x="3460750" y="438150"/>
                  <a:pt x="3498850" y="438150"/>
                  <a:pt x="3517900" y="438150"/>
                </a:cubicBezTo>
                <a:cubicBezTo>
                  <a:pt x="3568700" y="438150"/>
                  <a:pt x="3632200" y="450850"/>
                  <a:pt x="3683000" y="520700"/>
                </a:cubicBezTo>
                <a:cubicBezTo>
                  <a:pt x="3695700" y="539750"/>
                  <a:pt x="3714750" y="552450"/>
                  <a:pt x="3714750" y="571500"/>
                </a:cubicBezTo>
                <a:cubicBezTo>
                  <a:pt x="3714750" y="584200"/>
                  <a:pt x="3727450" y="577850"/>
                  <a:pt x="3727450" y="584200"/>
                </a:cubicBezTo>
                <a:cubicBezTo>
                  <a:pt x="3740150" y="609600"/>
                  <a:pt x="3752850" y="647700"/>
                  <a:pt x="3752850" y="666750"/>
                </a:cubicBezTo>
                <a:cubicBezTo>
                  <a:pt x="3752850" y="774700"/>
                  <a:pt x="3702050" y="800100"/>
                  <a:pt x="3625850" y="889000"/>
                </a:cubicBezTo>
                <a:cubicBezTo>
                  <a:pt x="3613150" y="895350"/>
                  <a:pt x="3619500" y="908050"/>
                  <a:pt x="3619500" y="920750"/>
                </a:cubicBezTo>
                <a:cubicBezTo>
                  <a:pt x="3619500" y="939800"/>
                  <a:pt x="3638550" y="1003300"/>
                  <a:pt x="3638550" y="1022350"/>
                </a:cubicBezTo>
                <a:cubicBezTo>
                  <a:pt x="3638550" y="1035050"/>
                  <a:pt x="3670300" y="1073150"/>
                  <a:pt x="3695700" y="1085850"/>
                </a:cubicBezTo>
                <a:cubicBezTo>
                  <a:pt x="3746500" y="1123950"/>
                  <a:pt x="3810000" y="1136650"/>
                  <a:pt x="3867150" y="1168400"/>
                </a:cubicBezTo>
                <a:cubicBezTo>
                  <a:pt x="3956050" y="1212850"/>
                  <a:pt x="3962400" y="1333500"/>
                  <a:pt x="4006850" y="1384300"/>
                </a:cubicBezTo>
                <a:cubicBezTo>
                  <a:pt x="4057650" y="1397000"/>
                  <a:pt x="4146550" y="1409700"/>
                  <a:pt x="4159250" y="1409700"/>
                </a:cubicBezTo>
                <a:cubicBezTo>
                  <a:pt x="4197350" y="1409700"/>
                  <a:pt x="4565650" y="1333500"/>
                  <a:pt x="4686300" y="1276350"/>
                </a:cubicBezTo>
                <a:cubicBezTo>
                  <a:pt x="4692650" y="1270000"/>
                  <a:pt x="4768850" y="1155700"/>
                  <a:pt x="4768850" y="1130300"/>
                </a:cubicBezTo>
                <a:cubicBezTo>
                  <a:pt x="4768850" y="971550"/>
                  <a:pt x="4603750" y="971550"/>
                  <a:pt x="4603750" y="863600"/>
                </a:cubicBezTo>
                <a:cubicBezTo>
                  <a:pt x="4603750" y="844550"/>
                  <a:pt x="4622800" y="806450"/>
                  <a:pt x="4622800" y="793750"/>
                </a:cubicBezTo>
                <a:cubicBezTo>
                  <a:pt x="4622800" y="774700"/>
                  <a:pt x="4686300" y="692150"/>
                  <a:pt x="4730750" y="654050"/>
                </a:cubicBezTo>
                <a:cubicBezTo>
                  <a:pt x="4749800" y="628650"/>
                  <a:pt x="4794250" y="615950"/>
                  <a:pt x="4826000" y="603250"/>
                </a:cubicBezTo>
                <a:cubicBezTo>
                  <a:pt x="4845050" y="596900"/>
                  <a:pt x="4876800" y="584200"/>
                  <a:pt x="4889500" y="584200"/>
                </a:cubicBezTo>
                <a:cubicBezTo>
                  <a:pt x="4908550" y="584200"/>
                  <a:pt x="4914900" y="590550"/>
                  <a:pt x="4933950" y="590550"/>
                </a:cubicBezTo>
                <a:cubicBezTo>
                  <a:pt x="4946650" y="590550"/>
                  <a:pt x="4997450" y="641350"/>
                  <a:pt x="5035550" y="666750"/>
                </a:cubicBezTo>
                <a:cubicBezTo>
                  <a:pt x="5054600" y="685800"/>
                  <a:pt x="5111750" y="666750"/>
                  <a:pt x="5137150" y="704850"/>
                </a:cubicBezTo>
                <a:cubicBezTo>
                  <a:pt x="5118100" y="717550"/>
                  <a:pt x="5092700" y="717550"/>
                  <a:pt x="5080000" y="730250"/>
                </a:cubicBezTo>
                <a:cubicBezTo>
                  <a:pt x="5035550" y="762000"/>
                  <a:pt x="5048250" y="774700"/>
                  <a:pt x="5048250" y="800100"/>
                </a:cubicBezTo>
                <a:cubicBezTo>
                  <a:pt x="5048250" y="819150"/>
                  <a:pt x="5048250" y="850900"/>
                  <a:pt x="5060950" y="869950"/>
                </a:cubicBezTo>
                <a:cubicBezTo>
                  <a:pt x="5067300" y="882650"/>
                  <a:pt x="5086350" y="889000"/>
                  <a:pt x="5092700" y="908050"/>
                </a:cubicBezTo>
                <a:cubicBezTo>
                  <a:pt x="5099050" y="927100"/>
                  <a:pt x="5086350" y="965200"/>
                  <a:pt x="5092700" y="996950"/>
                </a:cubicBezTo>
                <a:cubicBezTo>
                  <a:pt x="5099050" y="1022350"/>
                  <a:pt x="5111750" y="1054100"/>
                  <a:pt x="5111750" y="1073150"/>
                </a:cubicBezTo>
                <a:cubicBezTo>
                  <a:pt x="5111750" y="1085850"/>
                  <a:pt x="5054600" y="1143000"/>
                  <a:pt x="5054600" y="1155700"/>
                </a:cubicBezTo>
                <a:cubicBezTo>
                  <a:pt x="5054600" y="1187450"/>
                  <a:pt x="5092700" y="1187450"/>
                  <a:pt x="5092700" y="1187450"/>
                </a:cubicBezTo>
                <a:cubicBezTo>
                  <a:pt x="5219700" y="1187450"/>
                  <a:pt x="5537200" y="1073150"/>
                  <a:pt x="5632450" y="1016000"/>
                </a:cubicBezTo>
                <a:cubicBezTo>
                  <a:pt x="5651500" y="1003300"/>
                  <a:pt x="5670550" y="958850"/>
                  <a:pt x="5683250" y="946150"/>
                </a:cubicBezTo>
                <a:cubicBezTo>
                  <a:pt x="5715000" y="901700"/>
                  <a:pt x="5784850" y="889000"/>
                  <a:pt x="5829300" y="857250"/>
                </a:cubicBezTo>
                <a:cubicBezTo>
                  <a:pt x="5956300" y="749300"/>
                  <a:pt x="6057900" y="552450"/>
                  <a:pt x="6159500" y="412750"/>
                </a:cubicBezTo>
                <a:cubicBezTo>
                  <a:pt x="6172200" y="393700"/>
                  <a:pt x="6178550" y="368300"/>
                  <a:pt x="6178550" y="342900"/>
                </a:cubicBezTo>
                <a:cubicBezTo>
                  <a:pt x="6191250" y="292100"/>
                  <a:pt x="6261100" y="241300"/>
                  <a:pt x="6248400" y="184150"/>
                </a:cubicBezTo>
                <a:cubicBezTo>
                  <a:pt x="6254750" y="152400"/>
                  <a:pt x="6242050" y="107950"/>
                  <a:pt x="6273800" y="76200"/>
                </a:cubicBezTo>
                <a:lnTo>
                  <a:pt x="6292850" y="76200"/>
                </a:lnTo>
                <a:lnTo>
                  <a:pt x="6292850" y="177800"/>
                </a:lnTo>
                <a:cubicBezTo>
                  <a:pt x="6299200" y="177800"/>
                  <a:pt x="6292850" y="184150"/>
                  <a:pt x="6311900" y="184150"/>
                </a:cubicBezTo>
                <a:cubicBezTo>
                  <a:pt x="6369050" y="184150"/>
                  <a:pt x="6426200" y="12700"/>
                  <a:pt x="6432550" y="0"/>
                </a:cubicBezTo>
                <a:cubicBezTo>
                  <a:pt x="6432550" y="0"/>
                  <a:pt x="6457950" y="0"/>
                  <a:pt x="6464300" y="635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BEE8852-A0DE-E993-FCD1-EF1864619A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448" y="-131948"/>
            <a:ext cx="2609903" cy="1854200"/>
          </a:xfrm>
          <a:prstGeom prst="rect">
            <a:avLst/>
          </a:prstGeom>
        </p:spPr>
      </p:pic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9A3FA25-B31B-B06F-A768-9C44557D0661}"/>
              </a:ext>
            </a:extLst>
          </p:cNvPr>
          <p:cNvSpPr/>
          <p:nvPr/>
        </p:nvSpPr>
        <p:spPr>
          <a:xfrm>
            <a:off x="0" y="5278926"/>
            <a:ext cx="12192000" cy="1579074"/>
          </a:xfrm>
          <a:custGeom>
            <a:avLst/>
            <a:gdLst>
              <a:gd name="connsiteX0" fmla="*/ 12109450 w 24072850"/>
              <a:gd name="connsiteY0" fmla="*/ 2749550 h 3117850"/>
              <a:gd name="connsiteX1" fmla="*/ 12039600 w 24072850"/>
              <a:gd name="connsiteY1" fmla="*/ 2736850 h 3117850"/>
              <a:gd name="connsiteX2" fmla="*/ 12192000 w 24072850"/>
              <a:gd name="connsiteY2" fmla="*/ 2749550 h 3117850"/>
              <a:gd name="connsiteX3" fmla="*/ 12109450 w 24072850"/>
              <a:gd name="connsiteY3" fmla="*/ 2749550 h 3117850"/>
              <a:gd name="connsiteX4" fmla="*/ 12750800 w 24072850"/>
              <a:gd name="connsiteY4" fmla="*/ 2736850 h 3117850"/>
              <a:gd name="connsiteX5" fmla="*/ 12674600 w 24072850"/>
              <a:gd name="connsiteY5" fmla="*/ 2730500 h 3117850"/>
              <a:gd name="connsiteX6" fmla="*/ 12649200 w 24072850"/>
              <a:gd name="connsiteY6" fmla="*/ 2755900 h 3117850"/>
              <a:gd name="connsiteX7" fmla="*/ 12528550 w 24072850"/>
              <a:gd name="connsiteY7" fmla="*/ 2749550 h 3117850"/>
              <a:gd name="connsiteX8" fmla="*/ 12642850 w 24072850"/>
              <a:gd name="connsiteY8" fmla="*/ 2603500 h 3117850"/>
              <a:gd name="connsiteX9" fmla="*/ 12750800 w 24072850"/>
              <a:gd name="connsiteY9" fmla="*/ 2736850 h 3117850"/>
              <a:gd name="connsiteX10" fmla="*/ 12420600 w 24072850"/>
              <a:gd name="connsiteY10" fmla="*/ 2730500 h 3117850"/>
              <a:gd name="connsiteX11" fmla="*/ 12376150 w 24072850"/>
              <a:gd name="connsiteY11" fmla="*/ 2616200 h 3117850"/>
              <a:gd name="connsiteX12" fmla="*/ 12382500 w 24072850"/>
              <a:gd name="connsiteY12" fmla="*/ 2603500 h 3117850"/>
              <a:gd name="connsiteX13" fmla="*/ 12420600 w 24072850"/>
              <a:gd name="connsiteY13" fmla="*/ 2609850 h 3117850"/>
              <a:gd name="connsiteX14" fmla="*/ 12420600 w 24072850"/>
              <a:gd name="connsiteY14" fmla="*/ 2730500 h 3117850"/>
              <a:gd name="connsiteX15" fmla="*/ 12420600 w 24072850"/>
              <a:gd name="connsiteY15" fmla="*/ 2451100 h 3117850"/>
              <a:gd name="connsiteX16" fmla="*/ 12414250 w 24072850"/>
              <a:gd name="connsiteY16" fmla="*/ 2559050 h 3117850"/>
              <a:gd name="connsiteX17" fmla="*/ 12388850 w 24072850"/>
              <a:gd name="connsiteY17" fmla="*/ 2559050 h 3117850"/>
              <a:gd name="connsiteX18" fmla="*/ 12376150 w 24072850"/>
              <a:gd name="connsiteY18" fmla="*/ 2546350 h 3117850"/>
              <a:gd name="connsiteX19" fmla="*/ 12401550 w 24072850"/>
              <a:gd name="connsiteY19" fmla="*/ 2444750 h 3117850"/>
              <a:gd name="connsiteX20" fmla="*/ 12420600 w 24072850"/>
              <a:gd name="connsiteY20" fmla="*/ 2451100 h 3117850"/>
              <a:gd name="connsiteX21" fmla="*/ 12617450 w 24072850"/>
              <a:gd name="connsiteY21" fmla="*/ 2559050 h 3117850"/>
              <a:gd name="connsiteX22" fmla="*/ 12522200 w 24072850"/>
              <a:gd name="connsiteY22" fmla="*/ 2667000 h 3117850"/>
              <a:gd name="connsiteX23" fmla="*/ 12528550 w 24072850"/>
              <a:gd name="connsiteY23" fmla="*/ 2432050 h 3117850"/>
              <a:gd name="connsiteX24" fmla="*/ 12617450 w 24072850"/>
              <a:gd name="connsiteY24" fmla="*/ 2559050 h 3117850"/>
              <a:gd name="connsiteX25" fmla="*/ 12426950 w 24072850"/>
              <a:gd name="connsiteY25" fmla="*/ 2025650 h 3117850"/>
              <a:gd name="connsiteX26" fmla="*/ 12420600 w 24072850"/>
              <a:gd name="connsiteY26" fmla="*/ 2057400 h 3117850"/>
              <a:gd name="connsiteX27" fmla="*/ 12388850 w 24072850"/>
              <a:gd name="connsiteY27" fmla="*/ 2057400 h 3117850"/>
              <a:gd name="connsiteX28" fmla="*/ 12388850 w 24072850"/>
              <a:gd name="connsiteY28" fmla="*/ 1987550 h 3117850"/>
              <a:gd name="connsiteX29" fmla="*/ 12426950 w 24072850"/>
              <a:gd name="connsiteY29" fmla="*/ 2025650 h 3117850"/>
              <a:gd name="connsiteX30" fmla="*/ 17576800 w 24072850"/>
              <a:gd name="connsiteY30" fmla="*/ 1866900 h 3117850"/>
              <a:gd name="connsiteX31" fmla="*/ 17570450 w 24072850"/>
              <a:gd name="connsiteY31" fmla="*/ 1835150 h 3117850"/>
              <a:gd name="connsiteX32" fmla="*/ 17589500 w 24072850"/>
              <a:gd name="connsiteY32" fmla="*/ 1854200 h 3117850"/>
              <a:gd name="connsiteX33" fmla="*/ 17576800 w 24072850"/>
              <a:gd name="connsiteY33" fmla="*/ 1866900 h 3117850"/>
              <a:gd name="connsiteX34" fmla="*/ 12426950 w 24072850"/>
              <a:gd name="connsiteY34" fmla="*/ 1879600 h 3117850"/>
              <a:gd name="connsiteX35" fmla="*/ 12388850 w 24072850"/>
              <a:gd name="connsiteY35" fmla="*/ 1930400 h 3117850"/>
              <a:gd name="connsiteX36" fmla="*/ 12388850 w 24072850"/>
              <a:gd name="connsiteY36" fmla="*/ 1828800 h 3117850"/>
              <a:gd name="connsiteX37" fmla="*/ 12426950 w 24072850"/>
              <a:gd name="connsiteY37" fmla="*/ 1879600 h 3117850"/>
              <a:gd name="connsiteX38" fmla="*/ 17595850 w 24072850"/>
              <a:gd name="connsiteY38" fmla="*/ 1866900 h 3117850"/>
              <a:gd name="connsiteX39" fmla="*/ 17576800 w 24072850"/>
              <a:gd name="connsiteY39" fmla="*/ 1892300 h 3117850"/>
              <a:gd name="connsiteX40" fmla="*/ 17557750 w 24072850"/>
              <a:gd name="connsiteY40" fmla="*/ 1847850 h 3117850"/>
              <a:gd name="connsiteX41" fmla="*/ 17570450 w 24072850"/>
              <a:gd name="connsiteY41" fmla="*/ 1809750 h 3117850"/>
              <a:gd name="connsiteX42" fmla="*/ 17557750 w 24072850"/>
              <a:gd name="connsiteY42" fmla="*/ 1797050 h 3117850"/>
              <a:gd name="connsiteX43" fmla="*/ 17557750 w 24072850"/>
              <a:gd name="connsiteY43" fmla="*/ 1778000 h 3117850"/>
              <a:gd name="connsiteX44" fmla="*/ 17576800 w 24072850"/>
              <a:gd name="connsiteY44" fmla="*/ 1797050 h 3117850"/>
              <a:gd name="connsiteX45" fmla="*/ 17595850 w 24072850"/>
              <a:gd name="connsiteY45" fmla="*/ 1771650 h 3117850"/>
              <a:gd name="connsiteX46" fmla="*/ 17595850 w 24072850"/>
              <a:gd name="connsiteY46" fmla="*/ 1866900 h 3117850"/>
              <a:gd name="connsiteX47" fmla="*/ 12426950 w 24072850"/>
              <a:gd name="connsiteY47" fmla="*/ 1727200 h 3117850"/>
              <a:gd name="connsiteX48" fmla="*/ 12388850 w 24072850"/>
              <a:gd name="connsiteY48" fmla="*/ 1778000 h 3117850"/>
              <a:gd name="connsiteX49" fmla="*/ 12388850 w 24072850"/>
              <a:gd name="connsiteY49" fmla="*/ 1689100 h 3117850"/>
              <a:gd name="connsiteX50" fmla="*/ 12426950 w 24072850"/>
              <a:gd name="connsiteY50" fmla="*/ 1727200 h 3117850"/>
              <a:gd name="connsiteX51" fmla="*/ 15011400 w 24072850"/>
              <a:gd name="connsiteY51" fmla="*/ 1708150 h 3117850"/>
              <a:gd name="connsiteX52" fmla="*/ 15011400 w 24072850"/>
              <a:gd name="connsiteY52" fmla="*/ 1682750 h 3117850"/>
              <a:gd name="connsiteX53" fmla="*/ 15011400 w 24072850"/>
              <a:gd name="connsiteY53" fmla="*/ 1708150 h 3117850"/>
              <a:gd name="connsiteX54" fmla="*/ 15303500 w 24072850"/>
              <a:gd name="connsiteY54" fmla="*/ 1708150 h 3117850"/>
              <a:gd name="connsiteX55" fmla="*/ 15303500 w 24072850"/>
              <a:gd name="connsiteY55" fmla="*/ 1612900 h 3117850"/>
              <a:gd name="connsiteX56" fmla="*/ 15303500 w 24072850"/>
              <a:gd name="connsiteY56" fmla="*/ 1708150 h 3117850"/>
              <a:gd name="connsiteX57" fmla="*/ 15011400 w 24072850"/>
              <a:gd name="connsiteY57" fmla="*/ 1651000 h 3117850"/>
              <a:gd name="connsiteX58" fmla="*/ 15011400 w 24072850"/>
              <a:gd name="connsiteY58" fmla="*/ 1606550 h 3117850"/>
              <a:gd name="connsiteX59" fmla="*/ 15011400 w 24072850"/>
              <a:gd name="connsiteY59" fmla="*/ 1651000 h 3117850"/>
              <a:gd name="connsiteX60" fmla="*/ 12426950 w 24072850"/>
              <a:gd name="connsiteY60" fmla="*/ 1587500 h 3117850"/>
              <a:gd name="connsiteX61" fmla="*/ 12388850 w 24072850"/>
              <a:gd name="connsiteY61" fmla="*/ 1631950 h 3117850"/>
              <a:gd name="connsiteX62" fmla="*/ 12388850 w 24072850"/>
              <a:gd name="connsiteY62" fmla="*/ 1543050 h 3117850"/>
              <a:gd name="connsiteX63" fmla="*/ 12426950 w 24072850"/>
              <a:gd name="connsiteY63" fmla="*/ 1587500 h 3117850"/>
              <a:gd name="connsiteX64" fmla="*/ 12426950 w 24072850"/>
              <a:gd name="connsiteY64" fmla="*/ 1454150 h 3117850"/>
              <a:gd name="connsiteX65" fmla="*/ 12388850 w 24072850"/>
              <a:gd name="connsiteY65" fmla="*/ 1492250 h 3117850"/>
              <a:gd name="connsiteX66" fmla="*/ 12395200 w 24072850"/>
              <a:gd name="connsiteY66" fmla="*/ 1416050 h 3117850"/>
              <a:gd name="connsiteX67" fmla="*/ 12426950 w 24072850"/>
              <a:gd name="connsiteY67" fmla="*/ 1454150 h 3117850"/>
              <a:gd name="connsiteX68" fmla="*/ 12426950 w 24072850"/>
              <a:gd name="connsiteY68" fmla="*/ 1282700 h 3117850"/>
              <a:gd name="connsiteX69" fmla="*/ 12433300 w 24072850"/>
              <a:gd name="connsiteY69" fmla="*/ 1314450 h 3117850"/>
              <a:gd name="connsiteX70" fmla="*/ 12395200 w 24072850"/>
              <a:gd name="connsiteY70" fmla="*/ 1365250 h 3117850"/>
              <a:gd name="connsiteX71" fmla="*/ 12395200 w 24072850"/>
              <a:gd name="connsiteY71" fmla="*/ 1282700 h 3117850"/>
              <a:gd name="connsiteX72" fmla="*/ 12426950 w 24072850"/>
              <a:gd name="connsiteY72" fmla="*/ 1282700 h 3117850"/>
              <a:gd name="connsiteX73" fmla="*/ 21869400 w 24072850"/>
              <a:gd name="connsiteY73" fmla="*/ 209550 h 3117850"/>
              <a:gd name="connsiteX74" fmla="*/ 21818600 w 24072850"/>
              <a:gd name="connsiteY74" fmla="*/ 387350 h 3117850"/>
              <a:gd name="connsiteX75" fmla="*/ 21786850 w 24072850"/>
              <a:gd name="connsiteY75" fmla="*/ 393700 h 3117850"/>
              <a:gd name="connsiteX76" fmla="*/ 21532850 w 24072850"/>
              <a:gd name="connsiteY76" fmla="*/ 387350 h 3117850"/>
              <a:gd name="connsiteX77" fmla="*/ 21501100 w 24072850"/>
              <a:gd name="connsiteY77" fmla="*/ 196850 h 3117850"/>
              <a:gd name="connsiteX78" fmla="*/ 21863050 w 24072850"/>
              <a:gd name="connsiteY78" fmla="*/ 196850 h 3117850"/>
              <a:gd name="connsiteX79" fmla="*/ 21869400 w 24072850"/>
              <a:gd name="connsiteY79" fmla="*/ 209550 h 3117850"/>
              <a:gd name="connsiteX80" fmla="*/ 12458700 w 24072850"/>
              <a:gd name="connsiteY80" fmla="*/ 6350 h 3117850"/>
              <a:gd name="connsiteX81" fmla="*/ 12452350 w 24072850"/>
              <a:gd name="connsiteY81" fmla="*/ 247650 h 3117850"/>
              <a:gd name="connsiteX82" fmla="*/ 12452350 w 24072850"/>
              <a:gd name="connsiteY82" fmla="*/ 285750 h 3117850"/>
              <a:gd name="connsiteX83" fmla="*/ 12471400 w 24072850"/>
              <a:gd name="connsiteY83" fmla="*/ 304800 h 3117850"/>
              <a:gd name="connsiteX84" fmla="*/ 12458700 w 24072850"/>
              <a:gd name="connsiteY84" fmla="*/ 317500 h 3117850"/>
              <a:gd name="connsiteX85" fmla="*/ 12458700 w 24072850"/>
              <a:gd name="connsiteY85" fmla="*/ 457200 h 3117850"/>
              <a:gd name="connsiteX86" fmla="*/ 12484100 w 24072850"/>
              <a:gd name="connsiteY86" fmla="*/ 476250 h 3117850"/>
              <a:gd name="connsiteX87" fmla="*/ 12465050 w 24072850"/>
              <a:gd name="connsiteY87" fmla="*/ 609600 h 3117850"/>
              <a:gd name="connsiteX88" fmla="*/ 12496800 w 24072850"/>
              <a:gd name="connsiteY88" fmla="*/ 641350 h 3117850"/>
              <a:gd name="connsiteX89" fmla="*/ 12509500 w 24072850"/>
              <a:gd name="connsiteY89" fmla="*/ 692150 h 3117850"/>
              <a:gd name="connsiteX90" fmla="*/ 12484100 w 24072850"/>
              <a:gd name="connsiteY90" fmla="*/ 730250 h 3117850"/>
              <a:gd name="connsiteX91" fmla="*/ 12484100 w 24072850"/>
              <a:gd name="connsiteY91" fmla="*/ 863600 h 3117850"/>
              <a:gd name="connsiteX92" fmla="*/ 12503150 w 24072850"/>
              <a:gd name="connsiteY92" fmla="*/ 889000 h 3117850"/>
              <a:gd name="connsiteX93" fmla="*/ 12484100 w 24072850"/>
              <a:gd name="connsiteY93" fmla="*/ 920750 h 3117850"/>
              <a:gd name="connsiteX94" fmla="*/ 12636500 w 24072850"/>
              <a:gd name="connsiteY94" fmla="*/ 1117600 h 3117850"/>
              <a:gd name="connsiteX95" fmla="*/ 12630150 w 24072850"/>
              <a:gd name="connsiteY95" fmla="*/ 1149350 h 3117850"/>
              <a:gd name="connsiteX96" fmla="*/ 12528550 w 24072850"/>
              <a:gd name="connsiteY96" fmla="*/ 1263650 h 3117850"/>
              <a:gd name="connsiteX97" fmla="*/ 12522200 w 24072850"/>
              <a:gd name="connsiteY97" fmla="*/ 1333500 h 3117850"/>
              <a:gd name="connsiteX98" fmla="*/ 12522200 w 24072850"/>
              <a:gd name="connsiteY98" fmla="*/ 2101850 h 3117850"/>
              <a:gd name="connsiteX99" fmla="*/ 12655550 w 24072850"/>
              <a:gd name="connsiteY99" fmla="*/ 2266950 h 3117850"/>
              <a:gd name="connsiteX100" fmla="*/ 12585700 w 24072850"/>
              <a:gd name="connsiteY100" fmla="*/ 2400300 h 3117850"/>
              <a:gd name="connsiteX101" fmla="*/ 12833350 w 24072850"/>
              <a:gd name="connsiteY101" fmla="*/ 2749550 h 3117850"/>
              <a:gd name="connsiteX102" fmla="*/ 12896850 w 24072850"/>
              <a:gd name="connsiteY102" fmla="*/ 2749550 h 3117850"/>
              <a:gd name="connsiteX103" fmla="*/ 12928600 w 24072850"/>
              <a:gd name="connsiteY103" fmla="*/ 2622550 h 3117850"/>
              <a:gd name="connsiteX104" fmla="*/ 13112750 w 24072850"/>
              <a:gd name="connsiteY104" fmla="*/ 2622550 h 3117850"/>
              <a:gd name="connsiteX105" fmla="*/ 13138150 w 24072850"/>
              <a:gd name="connsiteY105" fmla="*/ 2660650 h 3117850"/>
              <a:gd name="connsiteX106" fmla="*/ 13519150 w 24072850"/>
              <a:gd name="connsiteY106" fmla="*/ 2660650 h 3117850"/>
              <a:gd name="connsiteX107" fmla="*/ 13519150 w 24072850"/>
              <a:gd name="connsiteY107" fmla="*/ 2463800 h 3117850"/>
              <a:gd name="connsiteX108" fmla="*/ 12890500 w 24072850"/>
              <a:gd name="connsiteY108" fmla="*/ 2222500 h 3117850"/>
              <a:gd name="connsiteX109" fmla="*/ 12915900 w 24072850"/>
              <a:gd name="connsiteY109" fmla="*/ 2209800 h 3117850"/>
              <a:gd name="connsiteX110" fmla="*/ 13271500 w 24072850"/>
              <a:gd name="connsiteY110" fmla="*/ 2216150 h 3117850"/>
              <a:gd name="connsiteX111" fmla="*/ 13373100 w 24072850"/>
              <a:gd name="connsiteY111" fmla="*/ 2228850 h 3117850"/>
              <a:gd name="connsiteX112" fmla="*/ 14446250 w 24072850"/>
              <a:gd name="connsiteY112" fmla="*/ 2235200 h 3117850"/>
              <a:gd name="connsiteX113" fmla="*/ 14471650 w 24072850"/>
              <a:gd name="connsiteY113" fmla="*/ 2222500 h 3117850"/>
              <a:gd name="connsiteX114" fmla="*/ 14852650 w 24072850"/>
              <a:gd name="connsiteY114" fmla="*/ 2222500 h 3117850"/>
              <a:gd name="connsiteX115" fmla="*/ 14852650 w 24072850"/>
              <a:gd name="connsiteY115" fmla="*/ 2241550 h 3117850"/>
              <a:gd name="connsiteX116" fmla="*/ 14712950 w 24072850"/>
              <a:gd name="connsiteY116" fmla="*/ 2311400 h 3117850"/>
              <a:gd name="connsiteX117" fmla="*/ 14249400 w 24072850"/>
              <a:gd name="connsiteY117" fmla="*/ 2463800 h 3117850"/>
              <a:gd name="connsiteX118" fmla="*/ 14236700 w 24072850"/>
              <a:gd name="connsiteY118" fmla="*/ 2514600 h 3117850"/>
              <a:gd name="connsiteX119" fmla="*/ 14249400 w 24072850"/>
              <a:gd name="connsiteY119" fmla="*/ 2565400 h 3117850"/>
              <a:gd name="connsiteX120" fmla="*/ 14763750 w 24072850"/>
              <a:gd name="connsiteY120" fmla="*/ 2565400 h 3117850"/>
              <a:gd name="connsiteX121" fmla="*/ 14763750 w 24072850"/>
              <a:gd name="connsiteY121" fmla="*/ 2635250 h 3117850"/>
              <a:gd name="connsiteX122" fmla="*/ 14890750 w 24072850"/>
              <a:gd name="connsiteY122" fmla="*/ 2635250 h 3117850"/>
              <a:gd name="connsiteX123" fmla="*/ 14941550 w 24072850"/>
              <a:gd name="connsiteY123" fmla="*/ 2540000 h 3117850"/>
              <a:gd name="connsiteX124" fmla="*/ 14941550 w 24072850"/>
              <a:gd name="connsiteY124" fmla="*/ 1949450 h 3117850"/>
              <a:gd name="connsiteX125" fmla="*/ 14973300 w 24072850"/>
              <a:gd name="connsiteY125" fmla="*/ 1905000 h 3117850"/>
              <a:gd name="connsiteX126" fmla="*/ 14973300 w 24072850"/>
              <a:gd name="connsiteY126" fmla="*/ 1790700 h 3117850"/>
              <a:gd name="connsiteX127" fmla="*/ 14986000 w 24072850"/>
              <a:gd name="connsiteY127" fmla="*/ 1733550 h 3117850"/>
              <a:gd name="connsiteX128" fmla="*/ 15036800 w 24072850"/>
              <a:gd name="connsiteY128" fmla="*/ 1733550 h 3117850"/>
              <a:gd name="connsiteX129" fmla="*/ 15043150 w 24072850"/>
              <a:gd name="connsiteY129" fmla="*/ 1784350 h 3117850"/>
              <a:gd name="connsiteX130" fmla="*/ 15252700 w 24072850"/>
              <a:gd name="connsiteY130" fmla="*/ 1784350 h 3117850"/>
              <a:gd name="connsiteX131" fmla="*/ 15265400 w 24072850"/>
              <a:gd name="connsiteY131" fmla="*/ 1739900 h 3117850"/>
              <a:gd name="connsiteX132" fmla="*/ 15303500 w 24072850"/>
              <a:gd name="connsiteY132" fmla="*/ 1733550 h 3117850"/>
              <a:gd name="connsiteX133" fmla="*/ 15316200 w 24072850"/>
              <a:gd name="connsiteY133" fmla="*/ 1739900 h 3117850"/>
              <a:gd name="connsiteX134" fmla="*/ 15335250 w 24072850"/>
              <a:gd name="connsiteY134" fmla="*/ 1803400 h 3117850"/>
              <a:gd name="connsiteX135" fmla="*/ 15328900 w 24072850"/>
              <a:gd name="connsiteY135" fmla="*/ 1924050 h 3117850"/>
              <a:gd name="connsiteX136" fmla="*/ 15354300 w 24072850"/>
              <a:gd name="connsiteY136" fmla="*/ 1949450 h 3117850"/>
              <a:gd name="connsiteX137" fmla="*/ 15360650 w 24072850"/>
              <a:gd name="connsiteY137" fmla="*/ 2012950 h 3117850"/>
              <a:gd name="connsiteX138" fmla="*/ 15373350 w 24072850"/>
              <a:gd name="connsiteY138" fmla="*/ 2019300 h 3117850"/>
              <a:gd name="connsiteX139" fmla="*/ 15411450 w 24072850"/>
              <a:gd name="connsiteY139" fmla="*/ 2000250 h 3117850"/>
              <a:gd name="connsiteX140" fmla="*/ 15411450 w 24072850"/>
              <a:gd name="connsiteY140" fmla="*/ 1555750 h 3117850"/>
              <a:gd name="connsiteX141" fmla="*/ 15436850 w 24072850"/>
              <a:gd name="connsiteY141" fmla="*/ 1555750 h 3117850"/>
              <a:gd name="connsiteX142" fmla="*/ 15887700 w 24072850"/>
              <a:gd name="connsiteY142" fmla="*/ 1631950 h 3117850"/>
              <a:gd name="connsiteX143" fmla="*/ 15894050 w 24072850"/>
              <a:gd name="connsiteY143" fmla="*/ 1682750 h 3117850"/>
              <a:gd name="connsiteX144" fmla="*/ 15894050 w 24072850"/>
              <a:gd name="connsiteY144" fmla="*/ 1974850 h 3117850"/>
              <a:gd name="connsiteX145" fmla="*/ 16141700 w 24072850"/>
              <a:gd name="connsiteY145" fmla="*/ 2012950 h 3117850"/>
              <a:gd name="connsiteX146" fmla="*/ 16141700 w 24072850"/>
              <a:gd name="connsiteY146" fmla="*/ 2044700 h 3117850"/>
              <a:gd name="connsiteX147" fmla="*/ 16141700 w 24072850"/>
              <a:gd name="connsiteY147" fmla="*/ 2762250 h 3117850"/>
              <a:gd name="connsiteX148" fmla="*/ 16160750 w 24072850"/>
              <a:gd name="connsiteY148" fmla="*/ 2768600 h 3117850"/>
              <a:gd name="connsiteX149" fmla="*/ 16186150 w 24072850"/>
              <a:gd name="connsiteY149" fmla="*/ 2724150 h 3117850"/>
              <a:gd name="connsiteX150" fmla="*/ 16154400 w 24072850"/>
              <a:gd name="connsiteY150" fmla="*/ 1441450 h 3117850"/>
              <a:gd name="connsiteX151" fmla="*/ 16617950 w 24072850"/>
              <a:gd name="connsiteY151" fmla="*/ 1441450 h 3117850"/>
              <a:gd name="connsiteX152" fmla="*/ 16617950 w 24072850"/>
              <a:gd name="connsiteY152" fmla="*/ 2622550 h 3117850"/>
              <a:gd name="connsiteX153" fmla="*/ 16630650 w 24072850"/>
              <a:gd name="connsiteY153" fmla="*/ 2628900 h 3117850"/>
              <a:gd name="connsiteX154" fmla="*/ 16725900 w 24072850"/>
              <a:gd name="connsiteY154" fmla="*/ 2578100 h 3117850"/>
              <a:gd name="connsiteX155" fmla="*/ 16700500 w 24072850"/>
              <a:gd name="connsiteY155" fmla="*/ 1479550 h 3117850"/>
              <a:gd name="connsiteX156" fmla="*/ 16789400 w 24072850"/>
              <a:gd name="connsiteY156" fmla="*/ 1479550 h 3117850"/>
              <a:gd name="connsiteX157" fmla="*/ 16789400 w 24072850"/>
              <a:gd name="connsiteY157" fmla="*/ 1295400 h 3117850"/>
              <a:gd name="connsiteX158" fmla="*/ 16871950 w 24072850"/>
              <a:gd name="connsiteY158" fmla="*/ 1257300 h 3117850"/>
              <a:gd name="connsiteX159" fmla="*/ 16871950 w 24072850"/>
              <a:gd name="connsiteY159" fmla="*/ 1193800 h 3117850"/>
              <a:gd name="connsiteX160" fmla="*/ 16884650 w 24072850"/>
              <a:gd name="connsiteY160" fmla="*/ 1181100 h 3117850"/>
              <a:gd name="connsiteX161" fmla="*/ 17233900 w 24072850"/>
              <a:gd name="connsiteY161" fmla="*/ 1174750 h 3117850"/>
              <a:gd name="connsiteX162" fmla="*/ 17233900 w 24072850"/>
              <a:gd name="connsiteY162" fmla="*/ 1143000 h 3117850"/>
              <a:gd name="connsiteX163" fmla="*/ 17233900 w 24072850"/>
              <a:gd name="connsiteY163" fmla="*/ 1123950 h 3117850"/>
              <a:gd name="connsiteX164" fmla="*/ 17233900 w 24072850"/>
              <a:gd name="connsiteY164" fmla="*/ 1111250 h 3117850"/>
              <a:gd name="connsiteX165" fmla="*/ 17265650 w 24072850"/>
              <a:gd name="connsiteY165" fmla="*/ 1092200 h 3117850"/>
              <a:gd name="connsiteX166" fmla="*/ 17265650 w 24072850"/>
              <a:gd name="connsiteY166" fmla="*/ 1073150 h 3117850"/>
              <a:gd name="connsiteX167" fmla="*/ 17278350 w 24072850"/>
              <a:gd name="connsiteY167" fmla="*/ 1060450 h 3117850"/>
              <a:gd name="connsiteX168" fmla="*/ 17278350 w 24072850"/>
              <a:gd name="connsiteY168" fmla="*/ 920750 h 3117850"/>
              <a:gd name="connsiteX169" fmla="*/ 17297400 w 24072850"/>
              <a:gd name="connsiteY169" fmla="*/ 920750 h 3117850"/>
              <a:gd name="connsiteX170" fmla="*/ 17297400 w 24072850"/>
              <a:gd name="connsiteY170" fmla="*/ 1054100 h 3117850"/>
              <a:gd name="connsiteX171" fmla="*/ 17303750 w 24072850"/>
              <a:gd name="connsiteY171" fmla="*/ 1098550 h 3117850"/>
              <a:gd name="connsiteX172" fmla="*/ 17329150 w 24072850"/>
              <a:gd name="connsiteY172" fmla="*/ 1111250 h 3117850"/>
              <a:gd name="connsiteX173" fmla="*/ 17335500 w 24072850"/>
              <a:gd name="connsiteY173" fmla="*/ 1187450 h 3117850"/>
              <a:gd name="connsiteX174" fmla="*/ 17373600 w 24072850"/>
              <a:gd name="connsiteY174" fmla="*/ 1206500 h 3117850"/>
              <a:gd name="connsiteX175" fmla="*/ 17379950 w 24072850"/>
              <a:gd name="connsiteY175" fmla="*/ 1301750 h 3117850"/>
              <a:gd name="connsiteX176" fmla="*/ 17405350 w 24072850"/>
              <a:gd name="connsiteY176" fmla="*/ 1339850 h 3117850"/>
              <a:gd name="connsiteX177" fmla="*/ 17405350 w 24072850"/>
              <a:gd name="connsiteY177" fmla="*/ 1498600 h 3117850"/>
              <a:gd name="connsiteX178" fmla="*/ 17430750 w 24072850"/>
              <a:gd name="connsiteY178" fmla="*/ 1517650 h 3117850"/>
              <a:gd name="connsiteX179" fmla="*/ 17430750 w 24072850"/>
              <a:gd name="connsiteY179" fmla="*/ 2197100 h 3117850"/>
              <a:gd name="connsiteX180" fmla="*/ 17545050 w 24072850"/>
              <a:gd name="connsiteY180" fmla="*/ 2127250 h 3117850"/>
              <a:gd name="connsiteX181" fmla="*/ 17545050 w 24072850"/>
              <a:gd name="connsiteY181" fmla="*/ 1924050 h 3117850"/>
              <a:gd name="connsiteX182" fmla="*/ 17564100 w 24072850"/>
              <a:gd name="connsiteY182" fmla="*/ 1905000 h 3117850"/>
              <a:gd name="connsiteX183" fmla="*/ 17576800 w 24072850"/>
              <a:gd name="connsiteY183" fmla="*/ 1911350 h 3117850"/>
              <a:gd name="connsiteX184" fmla="*/ 17580166 w 24072850"/>
              <a:gd name="connsiteY184" fmla="*/ 1914144 h 3117850"/>
              <a:gd name="connsiteX185" fmla="*/ 17589500 w 24072850"/>
              <a:gd name="connsiteY185" fmla="*/ 1911350 h 3117850"/>
              <a:gd name="connsiteX186" fmla="*/ 17843500 w 24072850"/>
              <a:gd name="connsiteY186" fmla="*/ 2095500 h 3117850"/>
              <a:gd name="connsiteX187" fmla="*/ 17843500 w 24072850"/>
              <a:gd name="connsiteY187" fmla="*/ 1771650 h 3117850"/>
              <a:gd name="connsiteX188" fmla="*/ 17983200 w 24072850"/>
              <a:gd name="connsiteY188" fmla="*/ 1720850 h 3117850"/>
              <a:gd name="connsiteX189" fmla="*/ 18053050 w 24072850"/>
              <a:gd name="connsiteY189" fmla="*/ 1727200 h 3117850"/>
              <a:gd name="connsiteX190" fmla="*/ 18072100 w 24072850"/>
              <a:gd name="connsiteY190" fmla="*/ 1752600 h 3117850"/>
              <a:gd name="connsiteX191" fmla="*/ 18192750 w 24072850"/>
              <a:gd name="connsiteY191" fmla="*/ 1701800 h 3117850"/>
              <a:gd name="connsiteX192" fmla="*/ 18351500 w 24072850"/>
              <a:gd name="connsiteY192" fmla="*/ 1670050 h 3117850"/>
              <a:gd name="connsiteX193" fmla="*/ 18357850 w 24072850"/>
              <a:gd name="connsiteY193" fmla="*/ 1714500 h 3117850"/>
              <a:gd name="connsiteX194" fmla="*/ 18395950 w 24072850"/>
              <a:gd name="connsiteY194" fmla="*/ 1778000 h 3117850"/>
              <a:gd name="connsiteX195" fmla="*/ 18389600 w 24072850"/>
              <a:gd name="connsiteY195" fmla="*/ 2159000 h 3117850"/>
              <a:gd name="connsiteX196" fmla="*/ 18402300 w 24072850"/>
              <a:gd name="connsiteY196" fmla="*/ 2165350 h 3117850"/>
              <a:gd name="connsiteX197" fmla="*/ 18440400 w 24072850"/>
              <a:gd name="connsiteY197" fmla="*/ 2076450 h 3117850"/>
              <a:gd name="connsiteX198" fmla="*/ 18446750 w 24072850"/>
              <a:gd name="connsiteY198" fmla="*/ 1993900 h 3117850"/>
              <a:gd name="connsiteX199" fmla="*/ 18446750 w 24072850"/>
              <a:gd name="connsiteY199" fmla="*/ 1866900 h 3117850"/>
              <a:gd name="connsiteX200" fmla="*/ 18491200 w 24072850"/>
              <a:gd name="connsiteY200" fmla="*/ 1866900 h 3117850"/>
              <a:gd name="connsiteX201" fmla="*/ 18491200 w 24072850"/>
              <a:gd name="connsiteY201" fmla="*/ 1530350 h 3117850"/>
              <a:gd name="connsiteX202" fmla="*/ 18503900 w 24072850"/>
              <a:gd name="connsiteY202" fmla="*/ 1524000 h 3117850"/>
              <a:gd name="connsiteX203" fmla="*/ 18503900 w 24072850"/>
              <a:gd name="connsiteY203" fmla="*/ 1866900 h 3117850"/>
              <a:gd name="connsiteX204" fmla="*/ 18567400 w 24072850"/>
              <a:gd name="connsiteY204" fmla="*/ 1873250 h 3117850"/>
              <a:gd name="connsiteX205" fmla="*/ 18637250 w 24072850"/>
              <a:gd name="connsiteY205" fmla="*/ 1860550 h 3117850"/>
              <a:gd name="connsiteX206" fmla="*/ 18643600 w 24072850"/>
              <a:gd name="connsiteY206" fmla="*/ 1524000 h 3117850"/>
              <a:gd name="connsiteX207" fmla="*/ 18649950 w 24072850"/>
              <a:gd name="connsiteY207" fmla="*/ 1860550 h 3117850"/>
              <a:gd name="connsiteX208" fmla="*/ 18694400 w 24072850"/>
              <a:gd name="connsiteY208" fmla="*/ 1873250 h 3117850"/>
              <a:gd name="connsiteX209" fmla="*/ 18688050 w 24072850"/>
              <a:gd name="connsiteY209" fmla="*/ 2120900 h 3117850"/>
              <a:gd name="connsiteX210" fmla="*/ 18732500 w 24072850"/>
              <a:gd name="connsiteY210" fmla="*/ 2178050 h 3117850"/>
              <a:gd name="connsiteX211" fmla="*/ 18745200 w 24072850"/>
              <a:gd name="connsiteY211" fmla="*/ 2133600 h 3117850"/>
              <a:gd name="connsiteX212" fmla="*/ 18751550 w 24072850"/>
              <a:gd name="connsiteY212" fmla="*/ 1708150 h 3117850"/>
              <a:gd name="connsiteX213" fmla="*/ 18776950 w 24072850"/>
              <a:gd name="connsiteY213" fmla="*/ 1689100 h 3117850"/>
              <a:gd name="connsiteX214" fmla="*/ 18751550 w 24072850"/>
              <a:gd name="connsiteY214" fmla="*/ 1663700 h 3117850"/>
              <a:gd name="connsiteX215" fmla="*/ 19081750 w 24072850"/>
              <a:gd name="connsiteY215" fmla="*/ 1587500 h 3117850"/>
              <a:gd name="connsiteX216" fmla="*/ 19240500 w 24072850"/>
              <a:gd name="connsiteY216" fmla="*/ 1562100 h 3117850"/>
              <a:gd name="connsiteX217" fmla="*/ 19304000 w 24072850"/>
              <a:gd name="connsiteY217" fmla="*/ 1574800 h 3117850"/>
              <a:gd name="connsiteX218" fmla="*/ 19227800 w 24072850"/>
              <a:gd name="connsiteY218" fmla="*/ 1644650 h 3117850"/>
              <a:gd name="connsiteX219" fmla="*/ 19240500 w 24072850"/>
              <a:gd name="connsiteY219" fmla="*/ 1701800 h 3117850"/>
              <a:gd name="connsiteX220" fmla="*/ 19227800 w 24072850"/>
              <a:gd name="connsiteY220" fmla="*/ 2139950 h 3117850"/>
              <a:gd name="connsiteX221" fmla="*/ 19240500 w 24072850"/>
              <a:gd name="connsiteY221" fmla="*/ 2171700 h 3117850"/>
              <a:gd name="connsiteX222" fmla="*/ 19253200 w 24072850"/>
              <a:gd name="connsiteY222" fmla="*/ 2165350 h 3117850"/>
              <a:gd name="connsiteX223" fmla="*/ 19259550 w 24072850"/>
              <a:gd name="connsiteY223" fmla="*/ 2127250 h 3117850"/>
              <a:gd name="connsiteX224" fmla="*/ 19424650 w 24072850"/>
              <a:gd name="connsiteY224" fmla="*/ 2076450 h 3117850"/>
              <a:gd name="connsiteX225" fmla="*/ 19621500 w 24072850"/>
              <a:gd name="connsiteY225" fmla="*/ 2139950 h 3117850"/>
              <a:gd name="connsiteX226" fmla="*/ 19634200 w 24072850"/>
              <a:gd name="connsiteY226" fmla="*/ 2101850 h 3117850"/>
              <a:gd name="connsiteX227" fmla="*/ 19634200 w 24072850"/>
              <a:gd name="connsiteY227" fmla="*/ 1384300 h 3117850"/>
              <a:gd name="connsiteX228" fmla="*/ 19723100 w 24072850"/>
              <a:gd name="connsiteY228" fmla="*/ 1339850 h 3117850"/>
              <a:gd name="connsiteX229" fmla="*/ 19754850 w 24072850"/>
              <a:gd name="connsiteY229" fmla="*/ 1339850 h 3117850"/>
              <a:gd name="connsiteX230" fmla="*/ 19773900 w 24072850"/>
              <a:gd name="connsiteY230" fmla="*/ 1289050 h 3117850"/>
              <a:gd name="connsiteX231" fmla="*/ 19812000 w 24072850"/>
              <a:gd name="connsiteY231" fmla="*/ 1181100 h 3117850"/>
              <a:gd name="connsiteX232" fmla="*/ 19939000 w 24072850"/>
              <a:gd name="connsiteY232" fmla="*/ 1155700 h 3117850"/>
              <a:gd name="connsiteX233" fmla="*/ 20046950 w 24072850"/>
              <a:gd name="connsiteY233" fmla="*/ 1187450 h 3117850"/>
              <a:gd name="connsiteX234" fmla="*/ 20046950 w 24072850"/>
              <a:gd name="connsiteY234" fmla="*/ 1308100 h 3117850"/>
              <a:gd name="connsiteX235" fmla="*/ 20078700 w 24072850"/>
              <a:gd name="connsiteY235" fmla="*/ 1333500 h 3117850"/>
              <a:gd name="connsiteX236" fmla="*/ 20046950 w 24072850"/>
              <a:gd name="connsiteY236" fmla="*/ 1390650 h 3117850"/>
              <a:gd name="connsiteX237" fmla="*/ 20066000 w 24072850"/>
              <a:gd name="connsiteY237" fmla="*/ 1428750 h 3117850"/>
              <a:gd name="connsiteX238" fmla="*/ 20066000 w 24072850"/>
              <a:gd name="connsiteY238" fmla="*/ 2673350 h 3117850"/>
              <a:gd name="connsiteX239" fmla="*/ 20129500 w 24072850"/>
              <a:gd name="connsiteY239" fmla="*/ 2692400 h 3117850"/>
              <a:gd name="connsiteX240" fmla="*/ 20154900 w 24072850"/>
              <a:gd name="connsiteY240" fmla="*/ 1612900 h 3117850"/>
              <a:gd name="connsiteX241" fmla="*/ 20135850 w 24072850"/>
              <a:gd name="connsiteY241" fmla="*/ 1555750 h 3117850"/>
              <a:gd name="connsiteX242" fmla="*/ 20135850 w 24072850"/>
              <a:gd name="connsiteY242" fmla="*/ 1422400 h 3117850"/>
              <a:gd name="connsiteX243" fmla="*/ 20173950 w 24072850"/>
              <a:gd name="connsiteY243" fmla="*/ 1428750 h 3117850"/>
              <a:gd name="connsiteX244" fmla="*/ 20370800 w 24072850"/>
              <a:gd name="connsiteY244" fmla="*/ 1422400 h 3117850"/>
              <a:gd name="connsiteX245" fmla="*/ 20637500 w 24072850"/>
              <a:gd name="connsiteY245" fmla="*/ 1454150 h 3117850"/>
              <a:gd name="connsiteX246" fmla="*/ 20612100 w 24072850"/>
              <a:gd name="connsiteY246" fmla="*/ 1454150 h 3117850"/>
              <a:gd name="connsiteX247" fmla="*/ 20593050 w 24072850"/>
              <a:gd name="connsiteY247" fmla="*/ 1498600 h 3117850"/>
              <a:gd name="connsiteX248" fmla="*/ 20548600 w 24072850"/>
              <a:gd name="connsiteY248" fmla="*/ 1460500 h 3117850"/>
              <a:gd name="connsiteX249" fmla="*/ 20154900 w 24072850"/>
              <a:gd name="connsiteY249" fmla="*/ 1447800 h 3117850"/>
              <a:gd name="connsiteX250" fmla="*/ 20142200 w 24072850"/>
              <a:gd name="connsiteY250" fmla="*/ 1460500 h 3117850"/>
              <a:gd name="connsiteX251" fmla="*/ 20167600 w 24072850"/>
              <a:gd name="connsiteY251" fmla="*/ 1517650 h 3117850"/>
              <a:gd name="connsiteX252" fmla="*/ 20193000 w 24072850"/>
              <a:gd name="connsiteY252" fmla="*/ 1473200 h 3117850"/>
              <a:gd name="connsiteX253" fmla="*/ 20212050 w 24072850"/>
              <a:gd name="connsiteY253" fmla="*/ 1479550 h 3117850"/>
              <a:gd name="connsiteX254" fmla="*/ 20224750 w 24072850"/>
              <a:gd name="connsiteY254" fmla="*/ 1498600 h 3117850"/>
              <a:gd name="connsiteX255" fmla="*/ 20358100 w 24072850"/>
              <a:gd name="connsiteY255" fmla="*/ 1504950 h 3117850"/>
              <a:gd name="connsiteX256" fmla="*/ 20510500 w 24072850"/>
              <a:gd name="connsiteY256" fmla="*/ 1504950 h 3117850"/>
              <a:gd name="connsiteX257" fmla="*/ 20618450 w 24072850"/>
              <a:gd name="connsiteY257" fmla="*/ 1530350 h 3117850"/>
              <a:gd name="connsiteX258" fmla="*/ 20618450 w 24072850"/>
              <a:gd name="connsiteY258" fmla="*/ 2724150 h 3117850"/>
              <a:gd name="connsiteX259" fmla="*/ 20631150 w 24072850"/>
              <a:gd name="connsiteY259" fmla="*/ 2736850 h 3117850"/>
              <a:gd name="connsiteX260" fmla="*/ 20656550 w 24072850"/>
              <a:gd name="connsiteY260" fmla="*/ 2717800 h 3117850"/>
              <a:gd name="connsiteX261" fmla="*/ 20662900 w 24072850"/>
              <a:gd name="connsiteY261" fmla="*/ 2152650 h 3117850"/>
              <a:gd name="connsiteX262" fmla="*/ 20650200 w 24072850"/>
              <a:gd name="connsiteY262" fmla="*/ 2095500 h 3117850"/>
              <a:gd name="connsiteX263" fmla="*/ 20669250 w 24072850"/>
              <a:gd name="connsiteY263" fmla="*/ 2076450 h 3117850"/>
              <a:gd name="connsiteX264" fmla="*/ 20681950 w 24072850"/>
              <a:gd name="connsiteY264" fmla="*/ 1346200 h 3117850"/>
              <a:gd name="connsiteX265" fmla="*/ 20694650 w 24072850"/>
              <a:gd name="connsiteY265" fmla="*/ 1308100 h 3117850"/>
              <a:gd name="connsiteX266" fmla="*/ 20701000 w 24072850"/>
              <a:gd name="connsiteY266" fmla="*/ 1276350 h 3117850"/>
              <a:gd name="connsiteX267" fmla="*/ 20688300 w 24072850"/>
              <a:gd name="connsiteY267" fmla="*/ 1206500 h 3117850"/>
              <a:gd name="connsiteX268" fmla="*/ 20707350 w 24072850"/>
              <a:gd name="connsiteY268" fmla="*/ 1162050 h 3117850"/>
              <a:gd name="connsiteX269" fmla="*/ 20713700 w 24072850"/>
              <a:gd name="connsiteY269" fmla="*/ 1066800 h 3117850"/>
              <a:gd name="connsiteX270" fmla="*/ 20713700 w 24072850"/>
              <a:gd name="connsiteY270" fmla="*/ 1047750 h 3117850"/>
              <a:gd name="connsiteX271" fmla="*/ 20713700 w 24072850"/>
              <a:gd name="connsiteY271" fmla="*/ 914400 h 3117850"/>
              <a:gd name="connsiteX272" fmla="*/ 20726400 w 24072850"/>
              <a:gd name="connsiteY272" fmla="*/ 863600 h 3117850"/>
              <a:gd name="connsiteX273" fmla="*/ 20713700 w 24072850"/>
              <a:gd name="connsiteY273" fmla="*/ 838200 h 3117850"/>
              <a:gd name="connsiteX274" fmla="*/ 20726400 w 24072850"/>
              <a:gd name="connsiteY274" fmla="*/ 812800 h 3117850"/>
              <a:gd name="connsiteX275" fmla="*/ 20713700 w 24072850"/>
              <a:gd name="connsiteY275" fmla="*/ 793750 h 3117850"/>
              <a:gd name="connsiteX276" fmla="*/ 20726400 w 24072850"/>
              <a:gd name="connsiteY276" fmla="*/ 774700 h 3117850"/>
              <a:gd name="connsiteX277" fmla="*/ 20713700 w 24072850"/>
              <a:gd name="connsiteY277" fmla="*/ 755650 h 3117850"/>
              <a:gd name="connsiteX278" fmla="*/ 20720050 w 24072850"/>
              <a:gd name="connsiteY278" fmla="*/ 736600 h 3117850"/>
              <a:gd name="connsiteX279" fmla="*/ 20720050 w 24072850"/>
              <a:gd name="connsiteY279" fmla="*/ 711200 h 3117850"/>
              <a:gd name="connsiteX280" fmla="*/ 20745450 w 24072850"/>
              <a:gd name="connsiteY280" fmla="*/ 685800 h 3117850"/>
              <a:gd name="connsiteX281" fmla="*/ 20745450 w 24072850"/>
              <a:gd name="connsiteY281" fmla="*/ 654050 h 3117850"/>
              <a:gd name="connsiteX282" fmla="*/ 20764500 w 24072850"/>
              <a:gd name="connsiteY282" fmla="*/ 635000 h 3117850"/>
              <a:gd name="connsiteX283" fmla="*/ 20764500 w 24072850"/>
              <a:gd name="connsiteY283" fmla="*/ 615950 h 3117850"/>
              <a:gd name="connsiteX284" fmla="*/ 20796250 w 24072850"/>
              <a:gd name="connsiteY284" fmla="*/ 577850 h 3117850"/>
              <a:gd name="connsiteX285" fmla="*/ 20834350 w 24072850"/>
              <a:gd name="connsiteY285" fmla="*/ 577850 h 3117850"/>
              <a:gd name="connsiteX286" fmla="*/ 20834350 w 24072850"/>
              <a:gd name="connsiteY286" fmla="*/ 552450 h 3117850"/>
              <a:gd name="connsiteX287" fmla="*/ 20866100 w 24072850"/>
              <a:gd name="connsiteY287" fmla="*/ 533400 h 3117850"/>
              <a:gd name="connsiteX288" fmla="*/ 20891500 w 24072850"/>
              <a:gd name="connsiteY288" fmla="*/ 463550 h 3117850"/>
              <a:gd name="connsiteX289" fmla="*/ 20878800 w 24072850"/>
              <a:gd name="connsiteY289" fmla="*/ 393700 h 3117850"/>
              <a:gd name="connsiteX290" fmla="*/ 20923250 w 24072850"/>
              <a:gd name="connsiteY290" fmla="*/ 311150 h 3117850"/>
              <a:gd name="connsiteX291" fmla="*/ 20929600 w 24072850"/>
              <a:gd name="connsiteY291" fmla="*/ 393700 h 3117850"/>
              <a:gd name="connsiteX292" fmla="*/ 20955000 w 24072850"/>
              <a:gd name="connsiteY292" fmla="*/ 387350 h 3117850"/>
              <a:gd name="connsiteX293" fmla="*/ 20955000 w 24072850"/>
              <a:gd name="connsiteY293" fmla="*/ 514350 h 3117850"/>
              <a:gd name="connsiteX294" fmla="*/ 21005800 w 24072850"/>
              <a:gd name="connsiteY294" fmla="*/ 571500 h 3117850"/>
              <a:gd name="connsiteX295" fmla="*/ 21088350 w 24072850"/>
              <a:gd name="connsiteY295" fmla="*/ 730250 h 3117850"/>
              <a:gd name="connsiteX296" fmla="*/ 21113750 w 24072850"/>
              <a:gd name="connsiteY296" fmla="*/ 755650 h 3117850"/>
              <a:gd name="connsiteX297" fmla="*/ 21120100 w 24072850"/>
              <a:gd name="connsiteY297" fmla="*/ 901700 h 3117850"/>
              <a:gd name="connsiteX298" fmla="*/ 21120100 w 24072850"/>
              <a:gd name="connsiteY298" fmla="*/ 958850 h 3117850"/>
              <a:gd name="connsiteX299" fmla="*/ 21132800 w 24072850"/>
              <a:gd name="connsiteY299" fmla="*/ 977900 h 3117850"/>
              <a:gd name="connsiteX300" fmla="*/ 21120100 w 24072850"/>
              <a:gd name="connsiteY300" fmla="*/ 1054100 h 3117850"/>
              <a:gd name="connsiteX301" fmla="*/ 21132800 w 24072850"/>
              <a:gd name="connsiteY301" fmla="*/ 1073150 h 3117850"/>
              <a:gd name="connsiteX302" fmla="*/ 21145500 w 24072850"/>
              <a:gd name="connsiteY302" fmla="*/ 1352550 h 3117850"/>
              <a:gd name="connsiteX303" fmla="*/ 21145500 w 24072850"/>
              <a:gd name="connsiteY303" fmla="*/ 1511300 h 3117850"/>
              <a:gd name="connsiteX304" fmla="*/ 21164550 w 24072850"/>
              <a:gd name="connsiteY304" fmla="*/ 1536700 h 3117850"/>
              <a:gd name="connsiteX305" fmla="*/ 21151850 w 24072850"/>
              <a:gd name="connsiteY305" fmla="*/ 1568450 h 3117850"/>
              <a:gd name="connsiteX306" fmla="*/ 21164550 w 24072850"/>
              <a:gd name="connsiteY306" fmla="*/ 1587500 h 3117850"/>
              <a:gd name="connsiteX307" fmla="*/ 21386800 w 24072850"/>
              <a:gd name="connsiteY307" fmla="*/ 1587500 h 3117850"/>
              <a:gd name="connsiteX308" fmla="*/ 21412200 w 24072850"/>
              <a:gd name="connsiteY308" fmla="*/ 127000 h 3117850"/>
              <a:gd name="connsiteX309" fmla="*/ 21945600 w 24072850"/>
              <a:gd name="connsiteY309" fmla="*/ 127000 h 3117850"/>
              <a:gd name="connsiteX310" fmla="*/ 21945600 w 24072850"/>
              <a:gd name="connsiteY310" fmla="*/ 1593850 h 3117850"/>
              <a:gd name="connsiteX311" fmla="*/ 22199600 w 24072850"/>
              <a:gd name="connsiteY311" fmla="*/ 1593850 h 3117850"/>
              <a:gd name="connsiteX312" fmla="*/ 22199600 w 24072850"/>
              <a:gd name="connsiteY312" fmla="*/ 1314450 h 3117850"/>
              <a:gd name="connsiteX313" fmla="*/ 22205950 w 24072850"/>
              <a:gd name="connsiteY313" fmla="*/ 1238250 h 3117850"/>
              <a:gd name="connsiteX314" fmla="*/ 22205950 w 24072850"/>
              <a:gd name="connsiteY314" fmla="*/ 1174750 h 3117850"/>
              <a:gd name="connsiteX315" fmla="*/ 22205950 w 24072850"/>
              <a:gd name="connsiteY315" fmla="*/ 1149350 h 3117850"/>
              <a:gd name="connsiteX316" fmla="*/ 22269450 w 24072850"/>
              <a:gd name="connsiteY316" fmla="*/ 1092200 h 3117850"/>
              <a:gd name="connsiteX317" fmla="*/ 22269450 w 24072850"/>
              <a:gd name="connsiteY317" fmla="*/ 914400 h 3117850"/>
              <a:gd name="connsiteX318" fmla="*/ 22472650 w 24072850"/>
              <a:gd name="connsiteY318" fmla="*/ 869950 h 3117850"/>
              <a:gd name="connsiteX319" fmla="*/ 22720300 w 24072850"/>
              <a:gd name="connsiteY319" fmla="*/ 927100 h 3117850"/>
              <a:gd name="connsiteX320" fmla="*/ 22720300 w 24072850"/>
              <a:gd name="connsiteY320" fmla="*/ 1092200 h 3117850"/>
              <a:gd name="connsiteX321" fmla="*/ 22752050 w 24072850"/>
              <a:gd name="connsiteY321" fmla="*/ 1162050 h 3117850"/>
              <a:gd name="connsiteX322" fmla="*/ 22752050 w 24072850"/>
              <a:gd name="connsiteY322" fmla="*/ 2387600 h 3117850"/>
              <a:gd name="connsiteX323" fmla="*/ 22777450 w 24072850"/>
              <a:gd name="connsiteY323" fmla="*/ 2387600 h 3117850"/>
              <a:gd name="connsiteX324" fmla="*/ 22783800 w 24072850"/>
              <a:gd name="connsiteY324" fmla="*/ 2311400 h 3117850"/>
              <a:gd name="connsiteX325" fmla="*/ 22815550 w 24072850"/>
              <a:gd name="connsiteY325" fmla="*/ 2228850 h 3117850"/>
              <a:gd name="connsiteX326" fmla="*/ 22860000 w 24072850"/>
              <a:gd name="connsiteY326" fmla="*/ 2228850 h 3117850"/>
              <a:gd name="connsiteX327" fmla="*/ 22879050 w 24072850"/>
              <a:gd name="connsiteY327" fmla="*/ 2120900 h 3117850"/>
              <a:gd name="connsiteX328" fmla="*/ 22980650 w 24072850"/>
              <a:gd name="connsiteY328" fmla="*/ 2146300 h 3117850"/>
              <a:gd name="connsiteX329" fmla="*/ 23133050 w 24072850"/>
              <a:gd name="connsiteY329" fmla="*/ 2133600 h 3117850"/>
              <a:gd name="connsiteX330" fmla="*/ 23145750 w 24072850"/>
              <a:gd name="connsiteY330" fmla="*/ 2101850 h 3117850"/>
              <a:gd name="connsiteX331" fmla="*/ 23145750 w 24072850"/>
              <a:gd name="connsiteY331" fmla="*/ 2044700 h 3117850"/>
              <a:gd name="connsiteX332" fmla="*/ 23348950 w 24072850"/>
              <a:gd name="connsiteY332" fmla="*/ 2044700 h 3117850"/>
              <a:gd name="connsiteX333" fmla="*/ 23361650 w 24072850"/>
              <a:gd name="connsiteY333" fmla="*/ 2127250 h 3117850"/>
              <a:gd name="connsiteX334" fmla="*/ 23488650 w 24072850"/>
              <a:gd name="connsiteY334" fmla="*/ 2146300 h 3117850"/>
              <a:gd name="connsiteX335" fmla="*/ 23526750 w 24072850"/>
              <a:gd name="connsiteY335" fmla="*/ 2152650 h 3117850"/>
              <a:gd name="connsiteX336" fmla="*/ 23583900 w 24072850"/>
              <a:gd name="connsiteY336" fmla="*/ 2133600 h 3117850"/>
              <a:gd name="connsiteX337" fmla="*/ 23647400 w 24072850"/>
              <a:gd name="connsiteY337" fmla="*/ 2133600 h 3117850"/>
              <a:gd name="connsiteX338" fmla="*/ 23647400 w 24072850"/>
              <a:gd name="connsiteY338" fmla="*/ 2216150 h 3117850"/>
              <a:gd name="connsiteX339" fmla="*/ 23679150 w 24072850"/>
              <a:gd name="connsiteY339" fmla="*/ 2235200 h 3117850"/>
              <a:gd name="connsiteX340" fmla="*/ 23685500 w 24072850"/>
              <a:gd name="connsiteY340" fmla="*/ 2273300 h 3117850"/>
              <a:gd name="connsiteX341" fmla="*/ 23710900 w 24072850"/>
              <a:gd name="connsiteY341" fmla="*/ 2286000 h 3117850"/>
              <a:gd name="connsiteX342" fmla="*/ 23729950 w 24072850"/>
              <a:gd name="connsiteY342" fmla="*/ 2400300 h 3117850"/>
              <a:gd name="connsiteX343" fmla="*/ 23729950 w 24072850"/>
              <a:gd name="connsiteY343" fmla="*/ 1555750 h 3117850"/>
              <a:gd name="connsiteX344" fmla="*/ 23768050 w 24072850"/>
              <a:gd name="connsiteY344" fmla="*/ 1117600 h 3117850"/>
              <a:gd name="connsiteX345" fmla="*/ 23787100 w 24072850"/>
              <a:gd name="connsiteY345" fmla="*/ 1117600 h 3117850"/>
              <a:gd name="connsiteX346" fmla="*/ 23901400 w 24072850"/>
              <a:gd name="connsiteY346" fmla="*/ 1168400 h 3117850"/>
              <a:gd name="connsiteX347" fmla="*/ 23926800 w 24072850"/>
              <a:gd name="connsiteY347" fmla="*/ 1168400 h 3117850"/>
              <a:gd name="connsiteX348" fmla="*/ 23939500 w 24072850"/>
              <a:gd name="connsiteY348" fmla="*/ 1143000 h 3117850"/>
              <a:gd name="connsiteX349" fmla="*/ 24047450 w 24072850"/>
              <a:gd name="connsiteY349" fmla="*/ 1117600 h 3117850"/>
              <a:gd name="connsiteX350" fmla="*/ 24072850 w 24072850"/>
              <a:gd name="connsiteY350" fmla="*/ 1117600 h 3117850"/>
              <a:gd name="connsiteX351" fmla="*/ 24072850 w 24072850"/>
              <a:gd name="connsiteY351" fmla="*/ 3117850 h 3117850"/>
              <a:gd name="connsiteX352" fmla="*/ 0 w 24072850"/>
              <a:gd name="connsiteY352" fmla="*/ 3117850 h 3117850"/>
              <a:gd name="connsiteX353" fmla="*/ 0 w 24072850"/>
              <a:gd name="connsiteY353" fmla="*/ 2222500 h 3117850"/>
              <a:gd name="connsiteX354" fmla="*/ 127000 w 24072850"/>
              <a:gd name="connsiteY354" fmla="*/ 2228850 h 3117850"/>
              <a:gd name="connsiteX355" fmla="*/ 63500 w 24072850"/>
              <a:gd name="connsiteY355" fmla="*/ 2286000 h 3117850"/>
              <a:gd name="connsiteX356" fmla="*/ 196850 w 24072850"/>
              <a:gd name="connsiteY356" fmla="*/ 2336800 h 3117850"/>
              <a:gd name="connsiteX357" fmla="*/ 107950 w 24072850"/>
              <a:gd name="connsiteY357" fmla="*/ 2393950 h 3117850"/>
              <a:gd name="connsiteX358" fmla="*/ 311150 w 24072850"/>
              <a:gd name="connsiteY358" fmla="*/ 2444750 h 3117850"/>
              <a:gd name="connsiteX359" fmla="*/ 311150 w 24072850"/>
              <a:gd name="connsiteY359" fmla="*/ 2527300 h 3117850"/>
              <a:gd name="connsiteX360" fmla="*/ 349250 w 24072850"/>
              <a:gd name="connsiteY360" fmla="*/ 2533650 h 3117850"/>
              <a:gd name="connsiteX361" fmla="*/ 596900 w 24072850"/>
              <a:gd name="connsiteY361" fmla="*/ 2489200 h 3117850"/>
              <a:gd name="connsiteX362" fmla="*/ 742950 w 24072850"/>
              <a:gd name="connsiteY362" fmla="*/ 2501900 h 3117850"/>
              <a:gd name="connsiteX363" fmla="*/ 800100 w 24072850"/>
              <a:gd name="connsiteY363" fmla="*/ 2489200 h 3117850"/>
              <a:gd name="connsiteX364" fmla="*/ 895350 w 24072850"/>
              <a:gd name="connsiteY364" fmla="*/ 2584450 h 3117850"/>
              <a:gd name="connsiteX365" fmla="*/ 920750 w 24072850"/>
              <a:gd name="connsiteY365" fmla="*/ 2584450 h 3117850"/>
              <a:gd name="connsiteX366" fmla="*/ 933450 w 24072850"/>
              <a:gd name="connsiteY366" fmla="*/ 2514600 h 3117850"/>
              <a:gd name="connsiteX367" fmla="*/ 933450 w 24072850"/>
              <a:gd name="connsiteY367" fmla="*/ 2355850 h 3117850"/>
              <a:gd name="connsiteX368" fmla="*/ 939800 w 24072850"/>
              <a:gd name="connsiteY368" fmla="*/ 2279650 h 3117850"/>
              <a:gd name="connsiteX369" fmla="*/ 946150 w 24072850"/>
              <a:gd name="connsiteY369" fmla="*/ 2184400 h 3117850"/>
              <a:gd name="connsiteX370" fmla="*/ 952500 w 24072850"/>
              <a:gd name="connsiteY370" fmla="*/ 2114550 h 3117850"/>
              <a:gd name="connsiteX371" fmla="*/ 1092200 w 24072850"/>
              <a:gd name="connsiteY371" fmla="*/ 2038350 h 3117850"/>
              <a:gd name="connsiteX372" fmla="*/ 1193800 w 24072850"/>
              <a:gd name="connsiteY372" fmla="*/ 2114550 h 3117850"/>
              <a:gd name="connsiteX373" fmla="*/ 1206500 w 24072850"/>
              <a:gd name="connsiteY373" fmla="*/ 2247900 h 3117850"/>
              <a:gd name="connsiteX374" fmla="*/ 1206500 w 24072850"/>
              <a:gd name="connsiteY374" fmla="*/ 2635250 h 3117850"/>
              <a:gd name="connsiteX375" fmla="*/ 1270000 w 24072850"/>
              <a:gd name="connsiteY375" fmla="*/ 2768600 h 3117850"/>
              <a:gd name="connsiteX376" fmla="*/ 1289050 w 24072850"/>
              <a:gd name="connsiteY376" fmla="*/ 2768600 h 3117850"/>
              <a:gd name="connsiteX377" fmla="*/ 1295400 w 24072850"/>
              <a:gd name="connsiteY377" fmla="*/ 2711450 h 3117850"/>
              <a:gd name="connsiteX378" fmla="*/ 1282700 w 24072850"/>
              <a:gd name="connsiteY378" fmla="*/ 2533650 h 3117850"/>
              <a:gd name="connsiteX379" fmla="*/ 1447800 w 24072850"/>
              <a:gd name="connsiteY379" fmla="*/ 2533650 h 3117850"/>
              <a:gd name="connsiteX380" fmla="*/ 1422400 w 24072850"/>
              <a:gd name="connsiteY380" fmla="*/ 2387600 h 3117850"/>
              <a:gd name="connsiteX381" fmla="*/ 1657350 w 24072850"/>
              <a:gd name="connsiteY381" fmla="*/ 2393950 h 3117850"/>
              <a:gd name="connsiteX382" fmla="*/ 1689100 w 24072850"/>
              <a:gd name="connsiteY382" fmla="*/ 2413000 h 3117850"/>
              <a:gd name="connsiteX383" fmla="*/ 1714500 w 24072850"/>
              <a:gd name="connsiteY383" fmla="*/ 2413000 h 3117850"/>
              <a:gd name="connsiteX384" fmla="*/ 1720850 w 24072850"/>
              <a:gd name="connsiteY384" fmla="*/ 2273300 h 3117850"/>
              <a:gd name="connsiteX385" fmla="*/ 1746250 w 24072850"/>
              <a:gd name="connsiteY385" fmla="*/ 2279650 h 3117850"/>
              <a:gd name="connsiteX386" fmla="*/ 1790700 w 24072850"/>
              <a:gd name="connsiteY386" fmla="*/ 2235200 h 3117850"/>
              <a:gd name="connsiteX387" fmla="*/ 1930400 w 24072850"/>
              <a:gd name="connsiteY387" fmla="*/ 2241550 h 3117850"/>
              <a:gd name="connsiteX388" fmla="*/ 1955800 w 24072850"/>
              <a:gd name="connsiteY388" fmla="*/ 2273300 h 3117850"/>
              <a:gd name="connsiteX389" fmla="*/ 2095500 w 24072850"/>
              <a:gd name="connsiteY389" fmla="*/ 2292350 h 3117850"/>
              <a:gd name="connsiteX390" fmla="*/ 2095500 w 24072850"/>
              <a:gd name="connsiteY390" fmla="*/ 2317750 h 3117850"/>
              <a:gd name="connsiteX391" fmla="*/ 2095500 w 24072850"/>
              <a:gd name="connsiteY391" fmla="*/ 2736850 h 3117850"/>
              <a:gd name="connsiteX392" fmla="*/ 2108200 w 24072850"/>
              <a:gd name="connsiteY392" fmla="*/ 2825750 h 3117850"/>
              <a:gd name="connsiteX393" fmla="*/ 2203450 w 24072850"/>
              <a:gd name="connsiteY393" fmla="*/ 2825750 h 3117850"/>
              <a:gd name="connsiteX394" fmla="*/ 2222500 w 24072850"/>
              <a:gd name="connsiteY394" fmla="*/ 2724150 h 3117850"/>
              <a:gd name="connsiteX395" fmla="*/ 2241550 w 24072850"/>
              <a:gd name="connsiteY395" fmla="*/ 2527300 h 3117850"/>
              <a:gd name="connsiteX396" fmla="*/ 2209800 w 24072850"/>
              <a:gd name="connsiteY396" fmla="*/ 2273300 h 3117850"/>
              <a:gd name="connsiteX397" fmla="*/ 2336800 w 24072850"/>
              <a:gd name="connsiteY397" fmla="*/ 2273300 h 3117850"/>
              <a:gd name="connsiteX398" fmla="*/ 2336800 w 24072850"/>
              <a:gd name="connsiteY398" fmla="*/ 2235200 h 3117850"/>
              <a:gd name="connsiteX399" fmla="*/ 2482850 w 24072850"/>
              <a:gd name="connsiteY399" fmla="*/ 2235200 h 3117850"/>
              <a:gd name="connsiteX400" fmla="*/ 2584450 w 24072850"/>
              <a:gd name="connsiteY400" fmla="*/ 2266950 h 3117850"/>
              <a:gd name="connsiteX401" fmla="*/ 2755900 w 24072850"/>
              <a:gd name="connsiteY401" fmla="*/ 2266950 h 3117850"/>
              <a:gd name="connsiteX402" fmla="*/ 2711450 w 24072850"/>
              <a:gd name="connsiteY402" fmla="*/ 2533650 h 3117850"/>
              <a:gd name="connsiteX403" fmla="*/ 2730500 w 24072850"/>
              <a:gd name="connsiteY403" fmla="*/ 2870200 h 3117850"/>
              <a:gd name="connsiteX404" fmla="*/ 2787650 w 24072850"/>
              <a:gd name="connsiteY404" fmla="*/ 2762250 h 3117850"/>
              <a:gd name="connsiteX405" fmla="*/ 2889250 w 24072850"/>
              <a:gd name="connsiteY405" fmla="*/ 2762250 h 3117850"/>
              <a:gd name="connsiteX406" fmla="*/ 2914650 w 24072850"/>
              <a:gd name="connsiteY406" fmla="*/ 2686050 h 3117850"/>
              <a:gd name="connsiteX407" fmla="*/ 2927350 w 24072850"/>
              <a:gd name="connsiteY407" fmla="*/ 2616200 h 3117850"/>
              <a:gd name="connsiteX408" fmla="*/ 2940050 w 24072850"/>
              <a:gd name="connsiteY408" fmla="*/ 2540000 h 3117850"/>
              <a:gd name="connsiteX409" fmla="*/ 2990850 w 24072850"/>
              <a:gd name="connsiteY409" fmla="*/ 2165350 h 3117850"/>
              <a:gd name="connsiteX410" fmla="*/ 3009900 w 24072850"/>
              <a:gd name="connsiteY410" fmla="*/ 1981200 h 3117850"/>
              <a:gd name="connsiteX411" fmla="*/ 3009900 w 24072850"/>
              <a:gd name="connsiteY411" fmla="*/ 1612900 h 3117850"/>
              <a:gd name="connsiteX412" fmla="*/ 2971800 w 24072850"/>
              <a:gd name="connsiteY412" fmla="*/ 1308100 h 3117850"/>
              <a:gd name="connsiteX413" fmla="*/ 2940050 w 24072850"/>
              <a:gd name="connsiteY413" fmla="*/ 1104900 h 3117850"/>
              <a:gd name="connsiteX414" fmla="*/ 3060700 w 24072850"/>
              <a:gd name="connsiteY414" fmla="*/ 1041400 h 3117850"/>
              <a:gd name="connsiteX415" fmla="*/ 3073400 w 24072850"/>
              <a:gd name="connsiteY415" fmla="*/ 977900 h 3117850"/>
              <a:gd name="connsiteX416" fmla="*/ 3073400 w 24072850"/>
              <a:gd name="connsiteY416" fmla="*/ 933450 h 3117850"/>
              <a:gd name="connsiteX417" fmla="*/ 3086100 w 24072850"/>
              <a:gd name="connsiteY417" fmla="*/ 774700 h 3117850"/>
              <a:gd name="connsiteX418" fmla="*/ 3111500 w 24072850"/>
              <a:gd name="connsiteY418" fmla="*/ 1047750 h 3117850"/>
              <a:gd name="connsiteX419" fmla="*/ 3206750 w 24072850"/>
              <a:gd name="connsiteY419" fmla="*/ 1143000 h 3117850"/>
              <a:gd name="connsiteX420" fmla="*/ 3149600 w 24072850"/>
              <a:gd name="connsiteY420" fmla="*/ 1714500 h 3117850"/>
              <a:gd name="connsiteX421" fmla="*/ 3149600 w 24072850"/>
              <a:gd name="connsiteY421" fmla="*/ 2063750 h 3117850"/>
              <a:gd name="connsiteX422" fmla="*/ 3194050 w 24072850"/>
              <a:gd name="connsiteY422" fmla="*/ 2768600 h 3117850"/>
              <a:gd name="connsiteX423" fmla="*/ 3416300 w 24072850"/>
              <a:gd name="connsiteY423" fmla="*/ 2768600 h 3117850"/>
              <a:gd name="connsiteX424" fmla="*/ 3448050 w 24072850"/>
              <a:gd name="connsiteY424" fmla="*/ 1809750 h 3117850"/>
              <a:gd name="connsiteX425" fmla="*/ 3403600 w 24072850"/>
              <a:gd name="connsiteY425" fmla="*/ 1778000 h 3117850"/>
              <a:gd name="connsiteX426" fmla="*/ 3409950 w 24072850"/>
              <a:gd name="connsiteY426" fmla="*/ 1765300 h 3117850"/>
              <a:gd name="connsiteX427" fmla="*/ 3479800 w 24072850"/>
              <a:gd name="connsiteY427" fmla="*/ 1733550 h 3117850"/>
              <a:gd name="connsiteX428" fmla="*/ 3771900 w 24072850"/>
              <a:gd name="connsiteY428" fmla="*/ 1733550 h 3117850"/>
              <a:gd name="connsiteX429" fmla="*/ 3841750 w 24072850"/>
              <a:gd name="connsiteY429" fmla="*/ 1771650 h 3117850"/>
              <a:gd name="connsiteX430" fmla="*/ 3810000 w 24072850"/>
              <a:gd name="connsiteY430" fmla="*/ 1822450 h 3117850"/>
              <a:gd name="connsiteX431" fmla="*/ 3822700 w 24072850"/>
              <a:gd name="connsiteY431" fmla="*/ 1841500 h 3117850"/>
              <a:gd name="connsiteX432" fmla="*/ 3803650 w 24072850"/>
              <a:gd name="connsiteY432" fmla="*/ 1892300 h 3117850"/>
              <a:gd name="connsiteX433" fmla="*/ 3822700 w 24072850"/>
              <a:gd name="connsiteY433" fmla="*/ 1936750 h 3117850"/>
              <a:gd name="connsiteX434" fmla="*/ 3822700 w 24072850"/>
              <a:gd name="connsiteY434" fmla="*/ 2146300 h 3117850"/>
              <a:gd name="connsiteX435" fmla="*/ 3810000 w 24072850"/>
              <a:gd name="connsiteY435" fmla="*/ 2216150 h 3117850"/>
              <a:gd name="connsiteX436" fmla="*/ 3822700 w 24072850"/>
              <a:gd name="connsiteY436" fmla="*/ 2247900 h 3117850"/>
              <a:gd name="connsiteX437" fmla="*/ 3810000 w 24072850"/>
              <a:gd name="connsiteY437" fmla="*/ 2266950 h 3117850"/>
              <a:gd name="connsiteX438" fmla="*/ 3810000 w 24072850"/>
              <a:gd name="connsiteY438" fmla="*/ 2768600 h 3117850"/>
              <a:gd name="connsiteX439" fmla="*/ 3924300 w 24072850"/>
              <a:gd name="connsiteY439" fmla="*/ 2768600 h 3117850"/>
              <a:gd name="connsiteX440" fmla="*/ 3943350 w 24072850"/>
              <a:gd name="connsiteY440" fmla="*/ 1987550 h 3117850"/>
              <a:gd name="connsiteX441" fmla="*/ 3930650 w 24072850"/>
              <a:gd name="connsiteY441" fmla="*/ 1962150 h 3117850"/>
              <a:gd name="connsiteX442" fmla="*/ 3949700 w 24072850"/>
              <a:gd name="connsiteY442" fmla="*/ 1924050 h 3117850"/>
              <a:gd name="connsiteX443" fmla="*/ 3949700 w 24072850"/>
              <a:gd name="connsiteY443" fmla="*/ 1879600 h 3117850"/>
              <a:gd name="connsiteX444" fmla="*/ 3949700 w 24072850"/>
              <a:gd name="connsiteY444" fmla="*/ 1847850 h 3117850"/>
              <a:gd name="connsiteX445" fmla="*/ 4222750 w 24072850"/>
              <a:gd name="connsiteY445" fmla="*/ 1847850 h 3117850"/>
              <a:gd name="connsiteX446" fmla="*/ 4222750 w 24072850"/>
              <a:gd name="connsiteY446" fmla="*/ 1943100 h 3117850"/>
              <a:gd name="connsiteX447" fmla="*/ 4260850 w 24072850"/>
              <a:gd name="connsiteY447" fmla="*/ 2006600 h 3117850"/>
              <a:gd name="connsiteX448" fmla="*/ 4260850 w 24072850"/>
              <a:gd name="connsiteY448" fmla="*/ 2768600 h 3117850"/>
              <a:gd name="connsiteX449" fmla="*/ 4279900 w 24072850"/>
              <a:gd name="connsiteY449" fmla="*/ 2774950 h 3117850"/>
              <a:gd name="connsiteX450" fmla="*/ 4311650 w 24072850"/>
              <a:gd name="connsiteY450" fmla="*/ 2616200 h 3117850"/>
              <a:gd name="connsiteX451" fmla="*/ 4311650 w 24072850"/>
              <a:gd name="connsiteY451" fmla="*/ 1511300 h 3117850"/>
              <a:gd name="connsiteX452" fmla="*/ 4584700 w 24072850"/>
              <a:gd name="connsiteY452" fmla="*/ 1511300 h 3117850"/>
              <a:gd name="connsiteX453" fmla="*/ 4616450 w 24072850"/>
              <a:gd name="connsiteY453" fmla="*/ 1593850 h 3117850"/>
              <a:gd name="connsiteX454" fmla="*/ 4610100 w 24072850"/>
              <a:gd name="connsiteY454" fmla="*/ 2647950 h 3117850"/>
              <a:gd name="connsiteX455" fmla="*/ 4660900 w 24072850"/>
              <a:gd name="connsiteY455" fmla="*/ 2673350 h 3117850"/>
              <a:gd name="connsiteX456" fmla="*/ 4699000 w 24072850"/>
              <a:gd name="connsiteY456" fmla="*/ 2667000 h 3117850"/>
              <a:gd name="connsiteX457" fmla="*/ 4699000 w 24072850"/>
              <a:gd name="connsiteY457" fmla="*/ 1155700 h 3117850"/>
              <a:gd name="connsiteX458" fmla="*/ 4914900 w 24072850"/>
              <a:gd name="connsiteY458" fmla="*/ 1155700 h 3117850"/>
              <a:gd name="connsiteX459" fmla="*/ 4914900 w 24072850"/>
              <a:gd name="connsiteY459" fmla="*/ 2667000 h 3117850"/>
              <a:gd name="connsiteX460" fmla="*/ 4933950 w 24072850"/>
              <a:gd name="connsiteY460" fmla="*/ 2673350 h 3117850"/>
              <a:gd name="connsiteX461" fmla="*/ 4997450 w 24072850"/>
              <a:gd name="connsiteY461" fmla="*/ 2654300 h 3117850"/>
              <a:gd name="connsiteX462" fmla="*/ 5003800 w 24072850"/>
              <a:gd name="connsiteY462" fmla="*/ 1676400 h 3117850"/>
              <a:gd name="connsiteX463" fmla="*/ 4997450 w 24072850"/>
              <a:gd name="connsiteY463" fmla="*/ 1625600 h 3117850"/>
              <a:gd name="connsiteX464" fmla="*/ 4997450 w 24072850"/>
              <a:gd name="connsiteY464" fmla="*/ 1568450 h 3117850"/>
              <a:gd name="connsiteX465" fmla="*/ 5022850 w 24072850"/>
              <a:gd name="connsiteY465" fmla="*/ 1492250 h 3117850"/>
              <a:gd name="connsiteX466" fmla="*/ 5137150 w 24072850"/>
              <a:gd name="connsiteY466" fmla="*/ 1485900 h 3117850"/>
              <a:gd name="connsiteX467" fmla="*/ 5302250 w 24072850"/>
              <a:gd name="connsiteY467" fmla="*/ 1485900 h 3117850"/>
              <a:gd name="connsiteX468" fmla="*/ 5302250 w 24072850"/>
              <a:gd name="connsiteY468" fmla="*/ 2260600 h 3117850"/>
              <a:gd name="connsiteX469" fmla="*/ 5321300 w 24072850"/>
              <a:gd name="connsiteY469" fmla="*/ 2711450 h 3117850"/>
              <a:gd name="connsiteX470" fmla="*/ 5346700 w 24072850"/>
              <a:gd name="connsiteY470" fmla="*/ 2673350 h 3117850"/>
              <a:gd name="connsiteX471" fmla="*/ 5397500 w 24072850"/>
              <a:gd name="connsiteY471" fmla="*/ 2673350 h 3117850"/>
              <a:gd name="connsiteX472" fmla="*/ 5397500 w 24072850"/>
              <a:gd name="connsiteY472" fmla="*/ 2019300 h 3117850"/>
              <a:gd name="connsiteX473" fmla="*/ 5429250 w 24072850"/>
              <a:gd name="connsiteY473" fmla="*/ 1968500 h 3117850"/>
              <a:gd name="connsiteX474" fmla="*/ 5473700 w 24072850"/>
              <a:gd name="connsiteY474" fmla="*/ 1930400 h 3117850"/>
              <a:gd name="connsiteX475" fmla="*/ 5499100 w 24072850"/>
              <a:gd name="connsiteY475" fmla="*/ 1898650 h 3117850"/>
              <a:gd name="connsiteX476" fmla="*/ 5568950 w 24072850"/>
              <a:gd name="connsiteY476" fmla="*/ 1809750 h 3117850"/>
              <a:gd name="connsiteX477" fmla="*/ 5638800 w 24072850"/>
              <a:gd name="connsiteY477" fmla="*/ 1676400 h 3117850"/>
              <a:gd name="connsiteX478" fmla="*/ 5638800 w 24072850"/>
              <a:gd name="connsiteY478" fmla="*/ 1498600 h 3117850"/>
              <a:gd name="connsiteX479" fmla="*/ 5664200 w 24072850"/>
              <a:gd name="connsiteY479" fmla="*/ 1498600 h 3117850"/>
              <a:gd name="connsiteX480" fmla="*/ 5670550 w 24072850"/>
              <a:gd name="connsiteY480" fmla="*/ 1778000 h 3117850"/>
              <a:gd name="connsiteX481" fmla="*/ 5727700 w 24072850"/>
              <a:gd name="connsiteY481" fmla="*/ 1809750 h 3117850"/>
              <a:gd name="connsiteX482" fmla="*/ 5727700 w 24072850"/>
              <a:gd name="connsiteY482" fmla="*/ 1873250 h 3117850"/>
              <a:gd name="connsiteX483" fmla="*/ 5791200 w 24072850"/>
              <a:gd name="connsiteY483" fmla="*/ 1898650 h 3117850"/>
              <a:gd name="connsiteX484" fmla="*/ 5835650 w 24072850"/>
              <a:gd name="connsiteY484" fmla="*/ 1930400 h 3117850"/>
              <a:gd name="connsiteX485" fmla="*/ 5854700 w 24072850"/>
              <a:gd name="connsiteY485" fmla="*/ 2019300 h 3117850"/>
              <a:gd name="connsiteX486" fmla="*/ 5873750 w 24072850"/>
              <a:gd name="connsiteY486" fmla="*/ 2032000 h 3117850"/>
              <a:gd name="connsiteX487" fmla="*/ 5886450 w 24072850"/>
              <a:gd name="connsiteY487" fmla="*/ 2184400 h 3117850"/>
              <a:gd name="connsiteX488" fmla="*/ 5886450 w 24072850"/>
              <a:gd name="connsiteY488" fmla="*/ 2387600 h 3117850"/>
              <a:gd name="connsiteX489" fmla="*/ 5899150 w 24072850"/>
              <a:gd name="connsiteY489" fmla="*/ 2393950 h 3117850"/>
              <a:gd name="connsiteX490" fmla="*/ 5949950 w 24072850"/>
              <a:gd name="connsiteY490" fmla="*/ 2368550 h 3117850"/>
              <a:gd name="connsiteX491" fmla="*/ 5949950 w 24072850"/>
              <a:gd name="connsiteY491" fmla="*/ 2324100 h 3117850"/>
              <a:gd name="connsiteX492" fmla="*/ 5962650 w 24072850"/>
              <a:gd name="connsiteY492" fmla="*/ 2324100 h 3117850"/>
              <a:gd name="connsiteX493" fmla="*/ 5962650 w 24072850"/>
              <a:gd name="connsiteY493" fmla="*/ 2368550 h 3117850"/>
              <a:gd name="connsiteX494" fmla="*/ 5981700 w 24072850"/>
              <a:gd name="connsiteY494" fmla="*/ 2381250 h 3117850"/>
              <a:gd name="connsiteX495" fmla="*/ 5988050 w 24072850"/>
              <a:gd name="connsiteY495" fmla="*/ 2343150 h 3117850"/>
              <a:gd name="connsiteX496" fmla="*/ 5988050 w 24072850"/>
              <a:gd name="connsiteY496" fmla="*/ 2235200 h 3117850"/>
              <a:gd name="connsiteX497" fmla="*/ 6038850 w 24072850"/>
              <a:gd name="connsiteY497" fmla="*/ 2190750 h 3117850"/>
              <a:gd name="connsiteX498" fmla="*/ 6153150 w 24072850"/>
              <a:gd name="connsiteY498" fmla="*/ 2190750 h 3117850"/>
              <a:gd name="connsiteX499" fmla="*/ 6165850 w 24072850"/>
              <a:gd name="connsiteY499" fmla="*/ 2216150 h 3117850"/>
              <a:gd name="connsiteX500" fmla="*/ 6184900 w 24072850"/>
              <a:gd name="connsiteY500" fmla="*/ 2203450 h 3117850"/>
              <a:gd name="connsiteX501" fmla="*/ 6242050 w 24072850"/>
              <a:gd name="connsiteY501" fmla="*/ 2120900 h 3117850"/>
              <a:gd name="connsiteX502" fmla="*/ 6248400 w 24072850"/>
              <a:gd name="connsiteY502" fmla="*/ 2095500 h 3117850"/>
              <a:gd name="connsiteX503" fmla="*/ 6248400 w 24072850"/>
              <a:gd name="connsiteY503" fmla="*/ 2051050 h 3117850"/>
              <a:gd name="connsiteX504" fmla="*/ 6254750 w 24072850"/>
              <a:gd name="connsiteY504" fmla="*/ 2019300 h 3117850"/>
              <a:gd name="connsiteX505" fmla="*/ 6267450 w 24072850"/>
              <a:gd name="connsiteY505" fmla="*/ 2120900 h 3117850"/>
              <a:gd name="connsiteX506" fmla="*/ 6375400 w 24072850"/>
              <a:gd name="connsiteY506" fmla="*/ 2146300 h 3117850"/>
              <a:gd name="connsiteX507" fmla="*/ 6369050 w 24072850"/>
              <a:gd name="connsiteY507" fmla="*/ 2171700 h 3117850"/>
              <a:gd name="connsiteX508" fmla="*/ 6394450 w 24072850"/>
              <a:gd name="connsiteY508" fmla="*/ 2197100 h 3117850"/>
              <a:gd name="connsiteX509" fmla="*/ 6445250 w 24072850"/>
              <a:gd name="connsiteY509" fmla="*/ 2476500 h 3117850"/>
              <a:gd name="connsiteX510" fmla="*/ 6451600 w 24072850"/>
              <a:gd name="connsiteY510" fmla="*/ 2565400 h 3117850"/>
              <a:gd name="connsiteX511" fmla="*/ 6483350 w 24072850"/>
              <a:gd name="connsiteY511" fmla="*/ 2597150 h 3117850"/>
              <a:gd name="connsiteX512" fmla="*/ 6515100 w 24072850"/>
              <a:gd name="connsiteY512" fmla="*/ 2571750 h 3117850"/>
              <a:gd name="connsiteX513" fmla="*/ 6515100 w 24072850"/>
              <a:gd name="connsiteY513" fmla="*/ 2451100 h 3117850"/>
              <a:gd name="connsiteX514" fmla="*/ 6553200 w 24072850"/>
              <a:gd name="connsiteY514" fmla="*/ 2419350 h 3117850"/>
              <a:gd name="connsiteX515" fmla="*/ 6737350 w 24072850"/>
              <a:gd name="connsiteY515" fmla="*/ 2425700 h 3117850"/>
              <a:gd name="connsiteX516" fmla="*/ 6762750 w 24072850"/>
              <a:gd name="connsiteY516" fmla="*/ 2419350 h 3117850"/>
              <a:gd name="connsiteX517" fmla="*/ 6762750 w 24072850"/>
              <a:gd name="connsiteY517" fmla="*/ 1885950 h 3117850"/>
              <a:gd name="connsiteX518" fmla="*/ 6864350 w 24072850"/>
              <a:gd name="connsiteY518" fmla="*/ 1778000 h 3117850"/>
              <a:gd name="connsiteX519" fmla="*/ 6864350 w 24072850"/>
              <a:gd name="connsiteY519" fmla="*/ 1752600 h 3117850"/>
              <a:gd name="connsiteX520" fmla="*/ 6877050 w 24072850"/>
              <a:gd name="connsiteY520" fmla="*/ 1670050 h 3117850"/>
              <a:gd name="connsiteX521" fmla="*/ 6965950 w 24072850"/>
              <a:gd name="connsiteY521" fmla="*/ 1778000 h 3117850"/>
              <a:gd name="connsiteX522" fmla="*/ 7010400 w 24072850"/>
              <a:gd name="connsiteY522" fmla="*/ 1778000 h 3117850"/>
              <a:gd name="connsiteX523" fmla="*/ 7016750 w 24072850"/>
              <a:gd name="connsiteY523" fmla="*/ 1714500 h 3117850"/>
              <a:gd name="connsiteX524" fmla="*/ 7143750 w 24072850"/>
              <a:gd name="connsiteY524" fmla="*/ 1841500 h 3117850"/>
              <a:gd name="connsiteX525" fmla="*/ 7131050 w 24072850"/>
              <a:gd name="connsiteY525" fmla="*/ 2057400 h 3117850"/>
              <a:gd name="connsiteX526" fmla="*/ 7137400 w 24072850"/>
              <a:gd name="connsiteY526" fmla="*/ 2311400 h 3117850"/>
              <a:gd name="connsiteX527" fmla="*/ 7169150 w 24072850"/>
              <a:gd name="connsiteY527" fmla="*/ 2330450 h 3117850"/>
              <a:gd name="connsiteX528" fmla="*/ 7200900 w 24072850"/>
              <a:gd name="connsiteY528" fmla="*/ 2305050 h 3117850"/>
              <a:gd name="connsiteX529" fmla="*/ 7264400 w 24072850"/>
              <a:gd name="connsiteY529" fmla="*/ 2298700 h 3117850"/>
              <a:gd name="connsiteX530" fmla="*/ 7264400 w 24072850"/>
              <a:gd name="connsiteY530" fmla="*/ 2082800 h 3117850"/>
              <a:gd name="connsiteX531" fmla="*/ 7378700 w 24072850"/>
              <a:gd name="connsiteY531" fmla="*/ 2025650 h 3117850"/>
              <a:gd name="connsiteX532" fmla="*/ 7550150 w 24072850"/>
              <a:gd name="connsiteY532" fmla="*/ 2025650 h 3117850"/>
              <a:gd name="connsiteX533" fmla="*/ 7569200 w 24072850"/>
              <a:gd name="connsiteY533" fmla="*/ 2057400 h 3117850"/>
              <a:gd name="connsiteX534" fmla="*/ 7594600 w 24072850"/>
              <a:gd name="connsiteY534" fmla="*/ 2057400 h 3117850"/>
              <a:gd name="connsiteX535" fmla="*/ 7613650 w 24072850"/>
              <a:gd name="connsiteY535" fmla="*/ 1651000 h 3117850"/>
              <a:gd name="connsiteX536" fmla="*/ 7620000 w 24072850"/>
              <a:gd name="connsiteY536" fmla="*/ 1612900 h 3117850"/>
              <a:gd name="connsiteX537" fmla="*/ 7626350 w 24072850"/>
              <a:gd name="connsiteY537" fmla="*/ 1562100 h 3117850"/>
              <a:gd name="connsiteX538" fmla="*/ 7772400 w 24072850"/>
              <a:gd name="connsiteY538" fmla="*/ 1524000 h 3117850"/>
              <a:gd name="connsiteX539" fmla="*/ 7867650 w 24072850"/>
              <a:gd name="connsiteY539" fmla="*/ 1581150 h 3117850"/>
              <a:gd name="connsiteX540" fmla="*/ 7867650 w 24072850"/>
              <a:gd name="connsiteY540" fmla="*/ 1943100 h 3117850"/>
              <a:gd name="connsiteX541" fmla="*/ 7893050 w 24072850"/>
              <a:gd name="connsiteY541" fmla="*/ 1993900 h 3117850"/>
              <a:gd name="connsiteX542" fmla="*/ 7893050 w 24072850"/>
              <a:gd name="connsiteY542" fmla="*/ 2343150 h 3117850"/>
              <a:gd name="connsiteX543" fmla="*/ 7969250 w 24072850"/>
              <a:gd name="connsiteY543" fmla="*/ 2597150 h 3117850"/>
              <a:gd name="connsiteX544" fmla="*/ 7988300 w 24072850"/>
              <a:gd name="connsiteY544" fmla="*/ 2597150 h 3117850"/>
              <a:gd name="connsiteX545" fmla="*/ 7994650 w 24072850"/>
              <a:gd name="connsiteY545" fmla="*/ 2540000 h 3117850"/>
              <a:gd name="connsiteX546" fmla="*/ 8115300 w 24072850"/>
              <a:gd name="connsiteY546" fmla="*/ 2355850 h 3117850"/>
              <a:gd name="connsiteX547" fmla="*/ 8197850 w 24072850"/>
              <a:gd name="connsiteY547" fmla="*/ 2362200 h 3117850"/>
              <a:gd name="connsiteX548" fmla="*/ 8216900 w 24072850"/>
              <a:gd name="connsiteY548" fmla="*/ 2667000 h 3117850"/>
              <a:gd name="connsiteX549" fmla="*/ 8248650 w 24072850"/>
              <a:gd name="connsiteY549" fmla="*/ 2679700 h 3117850"/>
              <a:gd name="connsiteX550" fmla="*/ 8343900 w 24072850"/>
              <a:gd name="connsiteY550" fmla="*/ 2647950 h 3117850"/>
              <a:gd name="connsiteX551" fmla="*/ 8356600 w 24072850"/>
              <a:gd name="connsiteY551" fmla="*/ 2603500 h 3117850"/>
              <a:gd name="connsiteX552" fmla="*/ 8356600 w 24072850"/>
              <a:gd name="connsiteY552" fmla="*/ 2095500 h 3117850"/>
              <a:gd name="connsiteX553" fmla="*/ 8832850 w 24072850"/>
              <a:gd name="connsiteY553" fmla="*/ 1949450 h 3117850"/>
              <a:gd name="connsiteX554" fmla="*/ 9010650 w 24072850"/>
              <a:gd name="connsiteY554" fmla="*/ 2012950 h 3117850"/>
              <a:gd name="connsiteX555" fmla="*/ 9010650 w 24072850"/>
              <a:gd name="connsiteY555" fmla="*/ 2571750 h 3117850"/>
              <a:gd name="connsiteX556" fmla="*/ 9029700 w 24072850"/>
              <a:gd name="connsiteY556" fmla="*/ 2590800 h 3117850"/>
              <a:gd name="connsiteX557" fmla="*/ 9163050 w 24072850"/>
              <a:gd name="connsiteY557" fmla="*/ 2559050 h 3117850"/>
              <a:gd name="connsiteX558" fmla="*/ 9188450 w 24072850"/>
              <a:gd name="connsiteY558" fmla="*/ 2520950 h 3117850"/>
              <a:gd name="connsiteX559" fmla="*/ 9188450 w 24072850"/>
              <a:gd name="connsiteY559" fmla="*/ 2552700 h 3117850"/>
              <a:gd name="connsiteX560" fmla="*/ 9201150 w 24072850"/>
              <a:gd name="connsiteY560" fmla="*/ 2565400 h 3117850"/>
              <a:gd name="connsiteX561" fmla="*/ 9264650 w 24072850"/>
              <a:gd name="connsiteY561" fmla="*/ 2470150 h 3117850"/>
              <a:gd name="connsiteX562" fmla="*/ 9264650 w 24072850"/>
              <a:gd name="connsiteY562" fmla="*/ 2247900 h 3117850"/>
              <a:gd name="connsiteX563" fmla="*/ 9321800 w 24072850"/>
              <a:gd name="connsiteY563" fmla="*/ 2171700 h 3117850"/>
              <a:gd name="connsiteX564" fmla="*/ 9626600 w 24072850"/>
              <a:gd name="connsiteY564" fmla="*/ 2171700 h 3117850"/>
              <a:gd name="connsiteX565" fmla="*/ 9702800 w 24072850"/>
              <a:gd name="connsiteY565" fmla="*/ 2254250 h 3117850"/>
              <a:gd name="connsiteX566" fmla="*/ 9702800 w 24072850"/>
              <a:gd name="connsiteY566" fmla="*/ 2393950 h 3117850"/>
              <a:gd name="connsiteX567" fmla="*/ 9779000 w 24072850"/>
              <a:gd name="connsiteY567" fmla="*/ 2413000 h 3117850"/>
              <a:gd name="connsiteX568" fmla="*/ 9823450 w 24072850"/>
              <a:gd name="connsiteY568" fmla="*/ 2349500 h 3117850"/>
              <a:gd name="connsiteX569" fmla="*/ 10039350 w 24072850"/>
              <a:gd name="connsiteY569" fmla="*/ 2349500 h 3117850"/>
              <a:gd name="connsiteX570" fmla="*/ 10071100 w 24072850"/>
              <a:gd name="connsiteY570" fmla="*/ 2400300 h 3117850"/>
              <a:gd name="connsiteX571" fmla="*/ 10077450 w 24072850"/>
              <a:gd name="connsiteY571" fmla="*/ 2444750 h 3117850"/>
              <a:gd name="connsiteX572" fmla="*/ 10102850 w 24072850"/>
              <a:gd name="connsiteY572" fmla="*/ 2457450 h 3117850"/>
              <a:gd name="connsiteX573" fmla="*/ 10140950 w 24072850"/>
              <a:gd name="connsiteY573" fmla="*/ 2324100 h 3117850"/>
              <a:gd name="connsiteX574" fmla="*/ 10153650 w 24072850"/>
              <a:gd name="connsiteY574" fmla="*/ 2197100 h 3117850"/>
              <a:gd name="connsiteX575" fmla="*/ 10172700 w 24072850"/>
              <a:gd name="connsiteY575" fmla="*/ 2089150 h 3117850"/>
              <a:gd name="connsiteX576" fmla="*/ 10210800 w 24072850"/>
              <a:gd name="connsiteY576" fmla="*/ 1962150 h 3117850"/>
              <a:gd name="connsiteX577" fmla="*/ 10356850 w 24072850"/>
              <a:gd name="connsiteY577" fmla="*/ 1816100 h 3117850"/>
              <a:gd name="connsiteX578" fmla="*/ 10433050 w 24072850"/>
              <a:gd name="connsiteY578" fmla="*/ 1727200 h 3117850"/>
              <a:gd name="connsiteX579" fmla="*/ 10471150 w 24072850"/>
              <a:gd name="connsiteY579" fmla="*/ 1809750 h 3117850"/>
              <a:gd name="connsiteX580" fmla="*/ 10515600 w 24072850"/>
              <a:gd name="connsiteY580" fmla="*/ 2133600 h 3117850"/>
              <a:gd name="connsiteX581" fmla="*/ 10528300 w 24072850"/>
              <a:gd name="connsiteY581" fmla="*/ 2647950 h 3117850"/>
              <a:gd name="connsiteX582" fmla="*/ 10547350 w 24072850"/>
              <a:gd name="connsiteY582" fmla="*/ 2654300 h 3117850"/>
              <a:gd name="connsiteX583" fmla="*/ 10706100 w 24072850"/>
              <a:gd name="connsiteY583" fmla="*/ 2622550 h 3117850"/>
              <a:gd name="connsiteX584" fmla="*/ 10712450 w 24072850"/>
              <a:gd name="connsiteY584" fmla="*/ 2540000 h 3117850"/>
              <a:gd name="connsiteX585" fmla="*/ 10807700 w 24072850"/>
              <a:gd name="connsiteY585" fmla="*/ 2451100 h 3117850"/>
              <a:gd name="connsiteX586" fmla="*/ 10909300 w 24072850"/>
              <a:gd name="connsiteY586" fmla="*/ 2368550 h 3117850"/>
              <a:gd name="connsiteX587" fmla="*/ 10915650 w 24072850"/>
              <a:gd name="connsiteY587" fmla="*/ 2330450 h 3117850"/>
              <a:gd name="connsiteX588" fmla="*/ 10915650 w 24072850"/>
              <a:gd name="connsiteY588" fmla="*/ 2444750 h 3117850"/>
              <a:gd name="connsiteX589" fmla="*/ 11004550 w 24072850"/>
              <a:gd name="connsiteY589" fmla="*/ 2444750 h 3117850"/>
              <a:gd name="connsiteX590" fmla="*/ 11017250 w 24072850"/>
              <a:gd name="connsiteY590" fmla="*/ 2482850 h 3117850"/>
              <a:gd name="connsiteX591" fmla="*/ 11080750 w 24072850"/>
              <a:gd name="connsiteY591" fmla="*/ 2482850 h 3117850"/>
              <a:gd name="connsiteX592" fmla="*/ 11080750 w 24072850"/>
              <a:gd name="connsiteY592" fmla="*/ 2114550 h 3117850"/>
              <a:gd name="connsiteX593" fmla="*/ 11163300 w 24072850"/>
              <a:gd name="connsiteY593" fmla="*/ 2032000 h 3117850"/>
              <a:gd name="connsiteX594" fmla="*/ 11239500 w 24072850"/>
              <a:gd name="connsiteY594" fmla="*/ 1968500 h 3117850"/>
              <a:gd name="connsiteX595" fmla="*/ 11436350 w 24072850"/>
              <a:gd name="connsiteY595" fmla="*/ 2025650 h 3117850"/>
              <a:gd name="connsiteX596" fmla="*/ 11449050 w 24072850"/>
              <a:gd name="connsiteY596" fmla="*/ 2070100 h 3117850"/>
              <a:gd name="connsiteX597" fmla="*/ 11455400 w 24072850"/>
              <a:gd name="connsiteY597" fmla="*/ 2470150 h 3117850"/>
              <a:gd name="connsiteX598" fmla="*/ 11474450 w 24072850"/>
              <a:gd name="connsiteY598" fmla="*/ 2578100 h 3117850"/>
              <a:gd name="connsiteX599" fmla="*/ 11461750 w 24072850"/>
              <a:gd name="connsiteY599" fmla="*/ 2679700 h 3117850"/>
              <a:gd name="connsiteX600" fmla="*/ 11512550 w 24072850"/>
              <a:gd name="connsiteY600" fmla="*/ 2762250 h 3117850"/>
              <a:gd name="connsiteX601" fmla="*/ 11576050 w 24072850"/>
              <a:gd name="connsiteY601" fmla="*/ 2749550 h 3117850"/>
              <a:gd name="connsiteX602" fmla="*/ 11874500 w 24072850"/>
              <a:gd name="connsiteY602" fmla="*/ 2755900 h 3117850"/>
              <a:gd name="connsiteX603" fmla="*/ 11963400 w 24072850"/>
              <a:gd name="connsiteY603" fmla="*/ 2736850 h 3117850"/>
              <a:gd name="connsiteX604" fmla="*/ 12026900 w 24072850"/>
              <a:gd name="connsiteY604" fmla="*/ 2736850 h 3117850"/>
              <a:gd name="connsiteX605" fmla="*/ 12052300 w 24072850"/>
              <a:gd name="connsiteY605" fmla="*/ 2711450 h 3117850"/>
              <a:gd name="connsiteX606" fmla="*/ 12211050 w 24072850"/>
              <a:gd name="connsiteY606" fmla="*/ 2711450 h 3117850"/>
              <a:gd name="connsiteX607" fmla="*/ 12268200 w 24072850"/>
              <a:gd name="connsiteY607" fmla="*/ 2559050 h 3117850"/>
              <a:gd name="connsiteX608" fmla="*/ 12293600 w 24072850"/>
              <a:gd name="connsiteY608" fmla="*/ 2501900 h 3117850"/>
              <a:gd name="connsiteX609" fmla="*/ 12299950 w 24072850"/>
              <a:gd name="connsiteY609" fmla="*/ 2457450 h 3117850"/>
              <a:gd name="connsiteX610" fmla="*/ 12204700 w 24072850"/>
              <a:gd name="connsiteY610" fmla="*/ 2266950 h 3117850"/>
              <a:gd name="connsiteX611" fmla="*/ 12299950 w 24072850"/>
              <a:gd name="connsiteY611" fmla="*/ 2120900 h 3117850"/>
              <a:gd name="connsiteX612" fmla="*/ 12312650 w 24072850"/>
              <a:gd name="connsiteY612" fmla="*/ 1257300 h 3117850"/>
              <a:gd name="connsiteX613" fmla="*/ 12268200 w 24072850"/>
              <a:gd name="connsiteY613" fmla="*/ 1212850 h 3117850"/>
              <a:gd name="connsiteX614" fmla="*/ 12230100 w 24072850"/>
              <a:gd name="connsiteY614" fmla="*/ 1117600 h 3117850"/>
              <a:gd name="connsiteX615" fmla="*/ 12395200 w 24072850"/>
              <a:gd name="connsiteY615" fmla="*/ 914400 h 3117850"/>
              <a:gd name="connsiteX616" fmla="*/ 12376150 w 24072850"/>
              <a:gd name="connsiteY616" fmla="*/ 889000 h 3117850"/>
              <a:gd name="connsiteX617" fmla="*/ 12401550 w 24072850"/>
              <a:gd name="connsiteY617" fmla="*/ 863600 h 3117850"/>
              <a:gd name="connsiteX618" fmla="*/ 12401550 w 24072850"/>
              <a:gd name="connsiteY618" fmla="*/ 736600 h 3117850"/>
              <a:gd name="connsiteX619" fmla="*/ 12376150 w 24072850"/>
              <a:gd name="connsiteY619" fmla="*/ 692150 h 3117850"/>
              <a:gd name="connsiteX620" fmla="*/ 12382500 w 24072850"/>
              <a:gd name="connsiteY620" fmla="*/ 635000 h 3117850"/>
              <a:gd name="connsiteX621" fmla="*/ 12414250 w 24072850"/>
              <a:gd name="connsiteY621" fmla="*/ 571500 h 3117850"/>
              <a:gd name="connsiteX622" fmla="*/ 12420600 w 24072850"/>
              <a:gd name="connsiteY622" fmla="*/ 514350 h 3117850"/>
              <a:gd name="connsiteX623" fmla="*/ 12401550 w 24072850"/>
              <a:gd name="connsiteY623" fmla="*/ 469900 h 3117850"/>
              <a:gd name="connsiteX624" fmla="*/ 12433300 w 24072850"/>
              <a:gd name="connsiteY624" fmla="*/ 457200 h 3117850"/>
              <a:gd name="connsiteX625" fmla="*/ 12433300 w 24072850"/>
              <a:gd name="connsiteY625" fmla="*/ 311150 h 3117850"/>
              <a:gd name="connsiteX626" fmla="*/ 12420600 w 24072850"/>
              <a:gd name="connsiteY626" fmla="*/ 304800 h 3117850"/>
              <a:gd name="connsiteX627" fmla="*/ 12433300 w 24072850"/>
              <a:gd name="connsiteY627" fmla="*/ 273050 h 3117850"/>
              <a:gd name="connsiteX628" fmla="*/ 12433300 w 24072850"/>
              <a:gd name="connsiteY628" fmla="*/ 241300 h 3117850"/>
              <a:gd name="connsiteX629" fmla="*/ 12439650 w 24072850"/>
              <a:gd name="connsiteY629" fmla="*/ 203200 h 3117850"/>
              <a:gd name="connsiteX630" fmla="*/ 12446000 w 24072850"/>
              <a:gd name="connsiteY630" fmla="*/ 0 h 3117850"/>
              <a:gd name="connsiteX631" fmla="*/ 12458700 w 24072850"/>
              <a:gd name="connsiteY631" fmla="*/ 63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</a:cxnLst>
            <a:rect l="l" t="t" r="r" b="b"/>
            <a:pathLst>
              <a:path w="24072850" h="3117850">
                <a:moveTo>
                  <a:pt x="12109450" y="2749550"/>
                </a:moveTo>
                <a:cubicBezTo>
                  <a:pt x="12090400" y="2743200"/>
                  <a:pt x="12065000" y="2743200"/>
                  <a:pt x="12039600" y="2736850"/>
                </a:cubicBezTo>
                <a:cubicBezTo>
                  <a:pt x="12090400" y="2736850"/>
                  <a:pt x="12141200" y="2717800"/>
                  <a:pt x="12192000" y="2749550"/>
                </a:cubicBezTo>
                <a:lnTo>
                  <a:pt x="12109450" y="2749550"/>
                </a:lnTo>
                <a:close/>
                <a:moveTo>
                  <a:pt x="12750800" y="2736850"/>
                </a:moveTo>
                <a:cubicBezTo>
                  <a:pt x="12725400" y="2730500"/>
                  <a:pt x="12700000" y="2730500"/>
                  <a:pt x="12674600" y="2730500"/>
                </a:cubicBezTo>
                <a:cubicBezTo>
                  <a:pt x="12668250" y="2743200"/>
                  <a:pt x="12661900" y="2755900"/>
                  <a:pt x="12649200" y="2755900"/>
                </a:cubicBezTo>
                <a:cubicBezTo>
                  <a:pt x="12630150" y="2755900"/>
                  <a:pt x="12566650" y="2749550"/>
                  <a:pt x="12528550" y="2749550"/>
                </a:cubicBezTo>
                <a:cubicBezTo>
                  <a:pt x="12560300" y="2705100"/>
                  <a:pt x="12598400" y="2654300"/>
                  <a:pt x="12642850" y="2603500"/>
                </a:cubicBezTo>
                <a:cubicBezTo>
                  <a:pt x="12668250" y="2616200"/>
                  <a:pt x="12706350" y="2692400"/>
                  <a:pt x="12750800" y="2736850"/>
                </a:cubicBezTo>
                <a:close/>
                <a:moveTo>
                  <a:pt x="12420600" y="2730500"/>
                </a:moveTo>
                <a:cubicBezTo>
                  <a:pt x="12401550" y="2698750"/>
                  <a:pt x="12376150" y="2628900"/>
                  <a:pt x="12376150" y="2616200"/>
                </a:cubicBezTo>
                <a:lnTo>
                  <a:pt x="12382500" y="2603500"/>
                </a:lnTo>
                <a:cubicBezTo>
                  <a:pt x="12395200" y="2603500"/>
                  <a:pt x="12407900" y="2603500"/>
                  <a:pt x="12420600" y="2609850"/>
                </a:cubicBezTo>
                <a:lnTo>
                  <a:pt x="12420600" y="2730500"/>
                </a:lnTo>
                <a:close/>
                <a:moveTo>
                  <a:pt x="12420600" y="2451100"/>
                </a:moveTo>
                <a:lnTo>
                  <a:pt x="12414250" y="2559050"/>
                </a:lnTo>
                <a:lnTo>
                  <a:pt x="12388850" y="2559050"/>
                </a:lnTo>
                <a:lnTo>
                  <a:pt x="12376150" y="2546350"/>
                </a:lnTo>
                <a:cubicBezTo>
                  <a:pt x="12388850" y="2520950"/>
                  <a:pt x="12363450" y="2463800"/>
                  <a:pt x="12401550" y="2444750"/>
                </a:cubicBezTo>
                <a:cubicBezTo>
                  <a:pt x="12407900" y="2444750"/>
                  <a:pt x="12414250" y="2451100"/>
                  <a:pt x="12420600" y="2451100"/>
                </a:cubicBezTo>
                <a:close/>
                <a:moveTo>
                  <a:pt x="12617450" y="2559050"/>
                </a:moveTo>
                <a:cubicBezTo>
                  <a:pt x="12617450" y="2571750"/>
                  <a:pt x="12553950" y="2635250"/>
                  <a:pt x="12522200" y="2667000"/>
                </a:cubicBezTo>
                <a:lnTo>
                  <a:pt x="12528550" y="2432050"/>
                </a:lnTo>
                <a:cubicBezTo>
                  <a:pt x="12553950" y="2470150"/>
                  <a:pt x="12617450" y="2540000"/>
                  <a:pt x="12617450" y="2559050"/>
                </a:cubicBezTo>
                <a:close/>
                <a:moveTo>
                  <a:pt x="12426950" y="2025650"/>
                </a:moveTo>
                <a:cubicBezTo>
                  <a:pt x="12426950" y="2044700"/>
                  <a:pt x="12426950" y="2044700"/>
                  <a:pt x="12420600" y="2057400"/>
                </a:cubicBezTo>
                <a:lnTo>
                  <a:pt x="12388850" y="2057400"/>
                </a:lnTo>
                <a:lnTo>
                  <a:pt x="12388850" y="1987550"/>
                </a:lnTo>
                <a:cubicBezTo>
                  <a:pt x="12420600" y="2000250"/>
                  <a:pt x="12426950" y="2006600"/>
                  <a:pt x="12426950" y="2025650"/>
                </a:cubicBezTo>
                <a:close/>
                <a:moveTo>
                  <a:pt x="17576800" y="1866900"/>
                </a:moveTo>
                <a:lnTo>
                  <a:pt x="17570450" y="1835150"/>
                </a:lnTo>
                <a:cubicBezTo>
                  <a:pt x="17583150" y="1841500"/>
                  <a:pt x="17583150" y="1847850"/>
                  <a:pt x="17589500" y="1854200"/>
                </a:cubicBezTo>
                <a:cubicBezTo>
                  <a:pt x="17583150" y="1860550"/>
                  <a:pt x="17583150" y="1866900"/>
                  <a:pt x="17576800" y="1866900"/>
                </a:cubicBezTo>
                <a:close/>
                <a:moveTo>
                  <a:pt x="12426950" y="1879600"/>
                </a:moveTo>
                <a:cubicBezTo>
                  <a:pt x="12426950" y="1892300"/>
                  <a:pt x="12433300" y="1917700"/>
                  <a:pt x="12388850" y="1930400"/>
                </a:cubicBezTo>
                <a:lnTo>
                  <a:pt x="12388850" y="1828800"/>
                </a:lnTo>
                <a:cubicBezTo>
                  <a:pt x="12433300" y="1841500"/>
                  <a:pt x="12426950" y="1841500"/>
                  <a:pt x="12426950" y="1879600"/>
                </a:cubicBezTo>
                <a:close/>
                <a:moveTo>
                  <a:pt x="17595850" y="1866900"/>
                </a:moveTo>
                <a:cubicBezTo>
                  <a:pt x="17595850" y="1873250"/>
                  <a:pt x="17583150" y="1885950"/>
                  <a:pt x="17576800" y="1892300"/>
                </a:cubicBezTo>
                <a:cubicBezTo>
                  <a:pt x="17570450" y="1885950"/>
                  <a:pt x="17557750" y="1866900"/>
                  <a:pt x="17557750" y="1847850"/>
                </a:cubicBezTo>
                <a:cubicBezTo>
                  <a:pt x="17557750" y="1835150"/>
                  <a:pt x="17570450" y="1828800"/>
                  <a:pt x="17570450" y="1809750"/>
                </a:cubicBezTo>
                <a:cubicBezTo>
                  <a:pt x="17570450" y="1797050"/>
                  <a:pt x="17564100" y="1803400"/>
                  <a:pt x="17557750" y="1797050"/>
                </a:cubicBezTo>
                <a:lnTo>
                  <a:pt x="17557750" y="1778000"/>
                </a:lnTo>
                <a:cubicBezTo>
                  <a:pt x="17564100" y="1778000"/>
                  <a:pt x="17570450" y="1790700"/>
                  <a:pt x="17576800" y="1797050"/>
                </a:cubicBezTo>
                <a:cubicBezTo>
                  <a:pt x="17583150" y="1797050"/>
                  <a:pt x="17589500" y="1784350"/>
                  <a:pt x="17595850" y="1771650"/>
                </a:cubicBezTo>
                <a:cubicBezTo>
                  <a:pt x="17589500" y="1803400"/>
                  <a:pt x="17595850" y="1835150"/>
                  <a:pt x="17595850" y="1866900"/>
                </a:cubicBezTo>
                <a:close/>
                <a:moveTo>
                  <a:pt x="12426950" y="1727200"/>
                </a:moveTo>
                <a:cubicBezTo>
                  <a:pt x="12426950" y="1758950"/>
                  <a:pt x="12414250" y="1746250"/>
                  <a:pt x="12388850" y="1778000"/>
                </a:cubicBezTo>
                <a:lnTo>
                  <a:pt x="12388850" y="1689100"/>
                </a:lnTo>
                <a:cubicBezTo>
                  <a:pt x="12433300" y="1701800"/>
                  <a:pt x="12426950" y="1708150"/>
                  <a:pt x="12426950" y="1727200"/>
                </a:cubicBezTo>
                <a:close/>
                <a:moveTo>
                  <a:pt x="15011400" y="1708150"/>
                </a:moveTo>
                <a:lnTo>
                  <a:pt x="15011400" y="1682750"/>
                </a:lnTo>
                <a:lnTo>
                  <a:pt x="15011400" y="1708150"/>
                </a:lnTo>
                <a:close/>
                <a:moveTo>
                  <a:pt x="15303500" y="1708150"/>
                </a:moveTo>
                <a:lnTo>
                  <a:pt x="15303500" y="1612900"/>
                </a:lnTo>
                <a:lnTo>
                  <a:pt x="15303500" y="1708150"/>
                </a:lnTo>
                <a:close/>
                <a:moveTo>
                  <a:pt x="15011400" y="1651000"/>
                </a:moveTo>
                <a:lnTo>
                  <a:pt x="15011400" y="1606550"/>
                </a:lnTo>
                <a:lnTo>
                  <a:pt x="15011400" y="1651000"/>
                </a:lnTo>
                <a:close/>
                <a:moveTo>
                  <a:pt x="12426950" y="1587500"/>
                </a:moveTo>
                <a:cubicBezTo>
                  <a:pt x="12426950" y="1612900"/>
                  <a:pt x="12420600" y="1625600"/>
                  <a:pt x="12388850" y="1631950"/>
                </a:cubicBezTo>
                <a:lnTo>
                  <a:pt x="12388850" y="1543050"/>
                </a:lnTo>
                <a:cubicBezTo>
                  <a:pt x="12433300" y="1549400"/>
                  <a:pt x="12426950" y="1574800"/>
                  <a:pt x="12426950" y="1587500"/>
                </a:cubicBezTo>
                <a:close/>
                <a:moveTo>
                  <a:pt x="12426950" y="1454150"/>
                </a:moveTo>
                <a:cubicBezTo>
                  <a:pt x="12426950" y="1466850"/>
                  <a:pt x="12433300" y="1479550"/>
                  <a:pt x="12388850" y="1492250"/>
                </a:cubicBezTo>
                <a:lnTo>
                  <a:pt x="12395200" y="1416050"/>
                </a:lnTo>
                <a:cubicBezTo>
                  <a:pt x="12420600" y="1416050"/>
                  <a:pt x="12426950" y="1428750"/>
                  <a:pt x="12426950" y="1454150"/>
                </a:cubicBezTo>
                <a:close/>
                <a:moveTo>
                  <a:pt x="12426950" y="1282700"/>
                </a:moveTo>
                <a:cubicBezTo>
                  <a:pt x="12433300" y="1289050"/>
                  <a:pt x="12433300" y="1295400"/>
                  <a:pt x="12433300" y="1314450"/>
                </a:cubicBezTo>
                <a:cubicBezTo>
                  <a:pt x="12433300" y="1339850"/>
                  <a:pt x="12426950" y="1327150"/>
                  <a:pt x="12395200" y="1365250"/>
                </a:cubicBezTo>
                <a:lnTo>
                  <a:pt x="12395200" y="1282700"/>
                </a:lnTo>
                <a:lnTo>
                  <a:pt x="12426950" y="1282700"/>
                </a:lnTo>
                <a:close/>
                <a:moveTo>
                  <a:pt x="21869400" y="209550"/>
                </a:moveTo>
                <a:cubicBezTo>
                  <a:pt x="21869400" y="228600"/>
                  <a:pt x="21837650" y="330200"/>
                  <a:pt x="21818600" y="387350"/>
                </a:cubicBezTo>
                <a:cubicBezTo>
                  <a:pt x="21812250" y="393700"/>
                  <a:pt x="21799550" y="393700"/>
                  <a:pt x="21786850" y="393700"/>
                </a:cubicBezTo>
                <a:cubicBezTo>
                  <a:pt x="21767800" y="393700"/>
                  <a:pt x="21748750" y="387350"/>
                  <a:pt x="21532850" y="387350"/>
                </a:cubicBezTo>
                <a:cubicBezTo>
                  <a:pt x="21526500" y="330200"/>
                  <a:pt x="21507450" y="266700"/>
                  <a:pt x="21501100" y="196850"/>
                </a:cubicBezTo>
                <a:lnTo>
                  <a:pt x="21863050" y="196850"/>
                </a:lnTo>
                <a:cubicBezTo>
                  <a:pt x="21863050" y="196850"/>
                  <a:pt x="21869400" y="196850"/>
                  <a:pt x="21869400" y="209550"/>
                </a:cubicBezTo>
                <a:close/>
                <a:moveTo>
                  <a:pt x="12458700" y="6350"/>
                </a:moveTo>
                <a:cubicBezTo>
                  <a:pt x="12458700" y="209550"/>
                  <a:pt x="12452350" y="234950"/>
                  <a:pt x="12452350" y="247650"/>
                </a:cubicBezTo>
                <a:lnTo>
                  <a:pt x="12452350" y="285750"/>
                </a:lnTo>
                <a:cubicBezTo>
                  <a:pt x="12458700" y="292100"/>
                  <a:pt x="12471400" y="292100"/>
                  <a:pt x="12471400" y="304800"/>
                </a:cubicBezTo>
                <a:cubicBezTo>
                  <a:pt x="12471400" y="323850"/>
                  <a:pt x="12458700" y="304800"/>
                  <a:pt x="12458700" y="317500"/>
                </a:cubicBezTo>
                <a:lnTo>
                  <a:pt x="12458700" y="457200"/>
                </a:lnTo>
                <a:cubicBezTo>
                  <a:pt x="12465050" y="463550"/>
                  <a:pt x="12477750" y="469900"/>
                  <a:pt x="12484100" y="476250"/>
                </a:cubicBezTo>
                <a:cubicBezTo>
                  <a:pt x="12458700" y="514350"/>
                  <a:pt x="12465050" y="565150"/>
                  <a:pt x="12465050" y="609600"/>
                </a:cubicBezTo>
                <a:cubicBezTo>
                  <a:pt x="12465050" y="622300"/>
                  <a:pt x="12490450" y="635000"/>
                  <a:pt x="12496800" y="641350"/>
                </a:cubicBezTo>
                <a:cubicBezTo>
                  <a:pt x="12496800" y="654050"/>
                  <a:pt x="12509500" y="673100"/>
                  <a:pt x="12509500" y="692150"/>
                </a:cubicBezTo>
                <a:cubicBezTo>
                  <a:pt x="12509500" y="704850"/>
                  <a:pt x="12496800" y="723900"/>
                  <a:pt x="12484100" y="730250"/>
                </a:cubicBezTo>
                <a:lnTo>
                  <a:pt x="12484100" y="863600"/>
                </a:lnTo>
                <a:cubicBezTo>
                  <a:pt x="12490450" y="876300"/>
                  <a:pt x="12496800" y="882650"/>
                  <a:pt x="12503150" y="889000"/>
                </a:cubicBezTo>
                <a:cubicBezTo>
                  <a:pt x="12490450" y="901700"/>
                  <a:pt x="12484100" y="908050"/>
                  <a:pt x="12484100" y="920750"/>
                </a:cubicBezTo>
                <a:cubicBezTo>
                  <a:pt x="12484100" y="990600"/>
                  <a:pt x="12636500" y="990600"/>
                  <a:pt x="12636500" y="1117600"/>
                </a:cubicBezTo>
                <a:cubicBezTo>
                  <a:pt x="12636500" y="1136650"/>
                  <a:pt x="12636500" y="1143000"/>
                  <a:pt x="12630150" y="1149350"/>
                </a:cubicBezTo>
                <a:cubicBezTo>
                  <a:pt x="12623800" y="1187450"/>
                  <a:pt x="12566650" y="1244600"/>
                  <a:pt x="12528550" y="1263650"/>
                </a:cubicBezTo>
                <a:cubicBezTo>
                  <a:pt x="12528550" y="1282700"/>
                  <a:pt x="12522200" y="1314450"/>
                  <a:pt x="12522200" y="1333500"/>
                </a:cubicBezTo>
                <a:lnTo>
                  <a:pt x="12522200" y="2101850"/>
                </a:lnTo>
                <a:cubicBezTo>
                  <a:pt x="12617450" y="2146300"/>
                  <a:pt x="12655550" y="2209800"/>
                  <a:pt x="12655550" y="2266950"/>
                </a:cubicBezTo>
                <a:cubicBezTo>
                  <a:pt x="12655550" y="2343150"/>
                  <a:pt x="12585700" y="2387600"/>
                  <a:pt x="12585700" y="2400300"/>
                </a:cubicBezTo>
                <a:cubicBezTo>
                  <a:pt x="12585700" y="2419350"/>
                  <a:pt x="12750800" y="2635250"/>
                  <a:pt x="12833350" y="2749550"/>
                </a:cubicBezTo>
                <a:lnTo>
                  <a:pt x="12896850" y="2749550"/>
                </a:lnTo>
                <a:cubicBezTo>
                  <a:pt x="12909550" y="2711450"/>
                  <a:pt x="12922250" y="2667000"/>
                  <a:pt x="12928600" y="2622550"/>
                </a:cubicBezTo>
                <a:lnTo>
                  <a:pt x="13112750" y="2622550"/>
                </a:lnTo>
                <a:cubicBezTo>
                  <a:pt x="13119100" y="2635250"/>
                  <a:pt x="13125450" y="2647950"/>
                  <a:pt x="13138150" y="2660650"/>
                </a:cubicBezTo>
                <a:lnTo>
                  <a:pt x="13519150" y="2660650"/>
                </a:lnTo>
                <a:lnTo>
                  <a:pt x="13519150" y="2463800"/>
                </a:lnTo>
                <a:cubicBezTo>
                  <a:pt x="13309600" y="2406650"/>
                  <a:pt x="13100050" y="2349500"/>
                  <a:pt x="12890500" y="2222500"/>
                </a:cubicBezTo>
                <a:cubicBezTo>
                  <a:pt x="12896850" y="2216150"/>
                  <a:pt x="12909550" y="2209800"/>
                  <a:pt x="12915900" y="2209800"/>
                </a:cubicBezTo>
                <a:lnTo>
                  <a:pt x="13271500" y="2216150"/>
                </a:lnTo>
                <a:cubicBezTo>
                  <a:pt x="13303250" y="2222500"/>
                  <a:pt x="13341350" y="2228850"/>
                  <a:pt x="13373100" y="2228850"/>
                </a:cubicBezTo>
                <a:lnTo>
                  <a:pt x="14446250" y="2235200"/>
                </a:lnTo>
                <a:cubicBezTo>
                  <a:pt x="14452600" y="2235200"/>
                  <a:pt x="14452600" y="2222500"/>
                  <a:pt x="14471650" y="2222500"/>
                </a:cubicBezTo>
                <a:lnTo>
                  <a:pt x="14852650" y="2222500"/>
                </a:lnTo>
                <a:lnTo>
                  <a:pt x="14852650" y="2241550"/>
                </a:lnTo>
                <a:cubicBezTo>
                  <a:pt x="14808200" y="2266950"/>
                  <a:pt x="14757400" y="2292350"/>
                  <a:pt x="14712950" y="2311400"/>
                </a:cubicBezTo>
                <a:cubicBezTo>
                  <a:pt x="14566900" y="2381250"/>
                  <a:pt x="14389100" y="2444750"/>
                  <a:pt x="14249400" y="2463800"/>
                </a:cubicBezTo>
                <a:cubicBezTo>
                  <a:pt x="14236700" y="2476500"/>
                  <a:pt x="14236700" y="2495550"/>
                  <a:pt x="14236700" y="2514600"/>
                </a:cubicBezTo>
                <a:cubicBezTo>
                  <a:pt x="14236700" y="2527300"/>
                  <a:pt x="14236700" y="2546350"/>
                  <a:pt x="14249400" y="2565400"/>
                </a:cubicBezTo>
                <a:lnTo>
                  <a:pt x="14763750" y="2565400"/>
                </a:lnTo>
                <a:lnTo>
                  <a:pt x="14763750" y="2635250"/>
                </a:lnTo>
                <a:lnTo>
                  <a:pt x="14890750" y="2635250"/>
                </a:lnTo>
                <a:cubicBezTo>
                  <a:pt x="14903450" y="2609850"/>
                  <a:pt x="14846300" y="2520950"/>
                  <a:pt x="14941550" y="2540000"/>
                </a:cubicBezTo>
                <a:lnTo>
                  <a:pt x="14941550" y="1949450"/>
                </a:lnTo>
                <a:cubicBezTo>
                  <a:pt x="14986000" y="1924050"/>
                  <a:pt x="14973300" y="1917700"/>
                  <a:pt x="14973300" y="1905000"/>
                </a:cubicBezTo>
                <a:lnTo>
                  <a:pt x="14973300" y="1790700"/>
                </a:lnTo>
                <a:cubicBezTo>
                  <a:pt x="14986000" y="1778000"/>
                  <a:pt x="14979650" y="1758950"/>
                  <a:pt x="14986000" y="1733550"/>
                </a:cubicBezTo>
                <a:lnTo>
                  <a:pt x="15036800" y="1733550"/>
                </a:lnTo>
                <a:cubicBezTo>
                  <a:pt x="15043150" y="1746250"/>
                  <a:pt x="15036800" y="1765300"/>
                  <a:pt x="15043150" y="1784350"/>
                </a:cubicBezTo>
                <a:lnTo>
                  <a:pt x="15252700" y="1784350"/>
                </a:lnTo>
                <a:cubicBezTo>
                  <a:pt x="15265400" y="1771650"/>
                  <a:pt x="15265400" y="1758950"/>
                  <a:pt x="15265400" y="1739900"/>
                </a:cubicBezTo>
                <a:cubicBezTo>
                  <a:pt x="15278100" y="1739900"/>
                  <a:pt x="15284450" y="1733550"/>
                  <a:pt x="15303500" y="1733550"/>
                </a:cubicBezTo>
                <a:cubicBezTo>
                  <a:pt x="15316200" y="1733550"/>
                  <a:pt x="15316200" y="1739900"/>
                  <a:pt x="15316200" y="1739900"/>
                </a:cubicBezTo>
                <a:cubicBezTo>
                  <a:pt x="15322550" y="1758950"/>
                  <a:pt x="15328900" y="1778000"/>
                  <a:pt x="15335250" y="1803400"/>
                </a:cubicBezTo>
                <a:cubicBezTo>
                  <a:pt x="15335250" y="1905000"/>
                  <a:pt x="15328900" y="1911350"/>
                  <a:pt x="15328900" y="1924050"/>
                </a:cubicBezTo>
                <a:cubicBezTo>
                  <a:pt x="15328900" y="1943100"/>
                  <a:pt x="15347950" y="1943100"/>
                  <a:pt x="15354300" y="1949450"/>
                </a:cubicBezTo>
                <a:cubicBezTo>
                  <a:pt x="15360650" y="1968500"/>
                  <a:pt x="15360650" y="1987550"/>
                  <a:pt x="15360650" y="2012950"/>
                </a:cubicBezTo>
                <a:cubicBezTo>
                  <a:pt x="15367000" y="2012950"/>
                  <a:pt x="15360650" y="2019300"/>
                  <a:pt x="15373350" y="2019300"/>
                </a:cubicBezTo>
                <a:cubicBezTo>
                  <a:pt x="15392400" y="2019300"/>
                  <a:pt x="15405100" y="2012950"/>
                  <a:pt x="15411450" y="2000250"/>
                </a:cubicBezTo>
                <a:lnTo>
                  <a:pt x="15411450" y="1555750"/>
                </a:lnTo>
                <a:lnTo>
                  <a:pt x="15436850" y="1555750"/>
                </a:lnTo>
                <a:cubicBezTo>
                  <a:pt x="15589250" y="1581150"/>
                  <a:pt x="15741650" y="1612900"/>
                  <a:pt x="15887700" y="1631950"/>
                </a:cubicBezTo>
                <a:cubicBezTo>
                  <a:pt x="15900400" y="1663700"/>
                  <a:pt x="15894050" y="1663700"/>
                  <a:pt x="15894050" y="1682750"/>
                </a:cubicBezTo>
                <a:lnTo>
                  <a:pt x="15894050" y="1974850"/>
                </a:lnTo>
                <a:cubicBezTo>
                  <a:pt x="15963900" y="1981200"/>
                  <a:pt x="16071850" y="1962150"/>
                  <a:pt x="16141700" y="2012950"/>
                </a:cubicBezTo>
                <a:cubicBezTo>
                  <a:pt x="16148050" y="2019300"/>
                  <a:pt x="16141700" y="2025650"/>
                  <a:pt x="16141700" y="2044700"/>
                </a:cubicBezTo>
                <a:lnTo>
                  <a:pt x="16141700" y="2762250"/>
                </a:lnTo>
                <a:cubicBezTo>
                  <a:pt x="16148050" y="2762250"/>
                  <a:pt x="16148050" y="2768600"/>
                  <a:pt x="16160750" y="2768600"/>
                </a:cubicBezTo>
                <a:cubicBezTo>
                  <a:pt x="16192500" y="2768600"/>
                  <a:pt x="16186150" y="2730500"/>
                  <a:pt x="16186150" y="2724150"/>
                </a:cubicBezTo>
                <a:lnTo>
                  <a:pt x="16154400" y="1441450"/>
                </a:lnTo>
                <a:lnTo>
                  <a:pt x="16617950" y="1441450"/>
                </a:lnTo>
                <a:lnTo>
                  <a:pt x="16617950" y="2622550"/>
                </a:lnTo>
                <a:cubicBezTo>
                  <a:pt x="16617950" y="2622550"/>
                  <a:pt x="16611600" y="2628900"/>
                  <a:pt x="16630650" y="2628900"/>
                </a:cubicBezTo>
                <a:cubicBezTo>
                  <a:pt x="16637000" y="2628900"/>
                  <a:pt x="16725900" y="2590800"/>
                  <a:pt x="16725900" y="2578100"/>
                </a:cubicBezTo>
                <a:lnTo>
                  <a:pt x="16700500" y="1479550"/>
                </a:lnTo>
                <a:cubicBezTo>
                  <a:pt x="16725900" y="1485900"/>
                  <a:pt x="16757650" y="1479550"/>
                  <a:pt x="16789400" y="1479550"/>
                </a:cubicBezTo>
                <a:lnTo>
                  <a:pt x="16789400" y="1295400"/>
                </a:lnTo>
                <a:cubicBezTo>
                  <a:pt x="16827500" y="1270000"/>
                  <a:pt x="16871950" y="1314450"/>
                  <a:pt x="16871950" y="1257300"/>
                </a:cubicBezTo>
                <a:lnTo>
                  <a:pt x="16871950" y="1193800"/>
                </a:lnTo>
                <a:lnTo>
                  <a:pt x="16884650" y="1181100"/>
                </a:lnTo>
                <a:cubicBezTo>
                  <a:pt x="16998950" y="1181100"/>
                  <a:pt x="17113250" y="1181100"/>
                  <a:pt x="17233900" y="1174750"/>
                </a:cubicBezTo>
                <a:lnTo>
                  <a:pt x="17233900" y="1143000"/>
                </a:lnTo>
                <a:lnTo>
                  <a:pt x="17233900" y="1123950"/>
                </a:lnTo>
                <a:lnTo>
                  <a:pt x="17233900" y="1111250"/>
                </a:lnTo>
                <a:cubicBezTo>
                  <a:pt x="17246600" y="1104900"/>
                  <a:pt x="17259300" y="1104900"/>
                  <a:pt x="17265650" y="1092200"/>
                </a:cubicBezTo>
                <a:lnTo>
                  <a:pt x="17265650" y="1073150"/>
                </a:lnTo>
                <a:lnTo>
                  <a:pt x="17278350" y="1060450"/>
                </a:lnTo>
                <a:lnTo>
                  <a:pt x="17278350" y="920750"/>
                </a:lnTo>
                <a:lnTo>
                  <a:pt x="17297400" y="920750"/>
                </a:lnTo>
                <a:lnTo>
                  <a:pt x="17297400" y="1054100"/>
                </a:lnTo>
                <a:cubicBezTo>
                  <a:pt x="17303750" y="1073150"/>
                  <a:pt x="17303750" y="1085850"/>
                  <a:pt x="17303750" y="1098550"/>
                </a:cubicBezTo>
                <a:cubicBezTo>
                  <a:pt x="17310100" y="1104900"/>
                  <a:pt x="17322800" y="1111250"/>
                  <a:pt x="17329150" y="1111250"/>
                </a:cubicBezTo>
                <a:cubicBezTo>
                  <a:pt x="17335500" y="1136650"/>
                  <a:pt x="17335500" y="1162050"/>
                  <a:pt x="17335500" y="1187450"/>
                </a:cubicBezTo>
                <a:cubicBezTo>
                  <a:pt x="17348200" y="1193800"/>
                  <a:pt x="17367250" y="1200150"/>
                  <a:pt x="17373600" y="1206500"/>
                </a:cubicBezTo>
                <a:cubicBezTo>
                  <a:pt x="17379950" y="1238250"/>
                  <a:pt x="17379950" y="1270000"/>
                  <a:pt x="17379950" y="1301750"/>
                </a:cubicBezTo>
                <a:cubicBezTo>
                  <a:pt x="17418050" y="1333500"/>
                  <a:pt x="17405350" y="1314450"/>
                  <a:pt x="17405350" y="1339850"/>
                </a:cubicBezTo>
                <a:lnTo>
                  <a:pt x="17405350" y="1498600"/>
                </a:lnTo>
                <a:cubicBezTo>
                  <a:pt x="17411700" y="1504950"/>
                  <a:pt x="17424400" y="1511300"/>
                  <a:pt x="17430750" y="1517650"/>
                </a:cubicBezTo>
                <a:lnTo>
                  <a:pt x="17430750" y="2197100"/>
                </a:lnTo>
                <a:cubicBezTo>
                  <a:pt x="17475200" y="2178050"/>
                  <a:pt x="17513300" y="2152650"/>
                  <a:pt x="17545050" y="2127250"/>
                </a:cubicBezTo>
                <a:lnTo>
                  <a:pt x="17545050" y="1924050"/>
                </a:lnTo>
                <a:cubicBezTo>
                  <a:pt x="17551400" y="1917700"/>
                  <a:pt x="17551400" y="1905000"/>
                  <a:pt x="17564100" y="1905000"/>
                </a:cubicBezTo>
                <a:cubicBezTo>
                  <a:pt x="17583150" y="1905000"/>
                  <a:pt x="17570450" y="1911350"/>
                  <a:pt x="17576800" y="1911350"/>
                </a:cubicBezTo>
                <a:cubicBezTo>
                  <a:pt x="17579086" y="1913636"/>
                  <a:pt x="17579720" y="1914271"/>
                  <a:pt x="17580166" y="1914144"/>
                </a:cubicBezTo>
                <a:cubicBezTo>
                  <a:pt x="17581054" y="1913953"/>
                  <a:pt x="17581372" y="1911350"/>
                  <a:pt x="17589500" y="1911350"/>
                </a:cubicBezTo>
                <a:cubicBezTo>
                  <a:pt x="17608550" y="1911350"/>
                  <a:pt x="17754600" y="2032000"/>
                  <a:pt x="17843500" y="2095500"/>
                </a:cubicBezTo>
                <a:lnTo>
                  <a:pt x="17843500" y="1771650"/>
                </a:lnTo>
                <a:cubicBezTo>
                  <a:pt x="17875250" y="1727200"/>
                  <a:pt x="17945100" y="1720850"/>
                  <a:pt x="17983200" y="1720850"/>
                </a:cubicBezTo>
                <a:cubicBezTo>
                  <a:pt x="17995900" y="1720850"/>
                  <a:pt x="18027650" y="1727200"/>
                  <a:pt x="18053050" y="1727200"/>
                </a:cubicBezTo>
                <a:cubicBezTo>
                  <a:pt x="18059400" y="1733550"/>
                  <a:pt x="18053050" y="1752600"/>
                  <a:pt x="18072100" y="1752600"/>
                </a:cubicBezTo>
                <a:cubicBezTo>
                  <a:pt x="18084800" y="1752600"/>
                  <a:pt x="18148300" y="1714500"/>
                  <a:pt x="18192750" y="1701800"/>
                </a:cubicBezTo>
                <a:cubicBezTo>
                  <a:pt x="18237200" y="1689100"/>
                  <a:pt x="18300700" y="1682750"/>
                  <a:pt x="18351500" y="1670050"/>
                </a:cubicBezTo>
                <a:cubicBezTo>
                  <a:pt x="18357850" y="1682750"/>
                  <a:pt x="18351500" y="1701800"/>
                  <a:pt x="18357850" y="1714500"/>
                </a:cubicBezTo>
                <a:cubicBezTo>
                  <a:pt x="18364200" y="1733550"/>
                  <a:pt x="18389600" y="1758950"/>
                  <a:pt x="18395950" y="1778000"/>
                </a:cubicBezTo>
                <a:lnTo>
                  <a:pt x="18389600" y="2159000"/>
                </a:lnTo>
                <a:cubicBezTo>
                  <a:pt x="18389600" y="2159000"/>
                  <a:pt x="18383250" y="2165350"/>
                  <a:pt x="18402300" y="2165350"/>
                </a:cubicBezTo>
                <a:cubicBezTo>
                  <a:pt x="18453100" y="2165350"/>
                  <a:pt x="18440400" y="2082800"/>
                  <a:pt x="18440400" y="2076450"/>
                </a:cubicBezTo>
                <a:cubicBezTo>
                  <a:pt x="18440400" y="2051050"/>
                  <a:pt x="18440400" y="2019300"/>
                  <a:pt x="18446750" y="1993900"/>
                </a:cubicBezTo>
                <a:lnTo>
                  <a:pt x="18446750" y="1866900"/>
                </a:lnTo>
                <a:lnTo>
                  <a:pt x="18491200" y="1866900"/>
                </a:lnTo>
                <a:lnTo>
                  <a:pt x="18491200" y="1530350"/>
                </a:lnTo>
                <a:cubicBezTo>
                  <a:pt x="18491200" y="1530350"/>
                  <a:pt x="18497550" y="1524000"/>
                  <a:pt x="18503900" y="1524000"/>
                </a:cubicBezTo>
                <a:lnTo>
                  <a:pt x="18503900" y="1866900"/>
                </a:lnTo>
                <a:cubicBezTo>
                  <a:pt x="18522950" y="1866900"/>
                  <a:pt x="18554700" y="1873250"/>
                  <a:pt x="18567400" y="1873250"/>
                </a:cubicBezTo>
                <a:cubicBezTo>
                  <a:pt x="18586450" y="1873250"/>
                  <a:pt x="18618200" y="1873250"/>
                  <a:pt x="18637250" y="1860550"/>
                </a:cubicBezTo>
                <a:lnTo>
                  <a:pt x="18643600" y="1524000"/>
                </a:lnTo>
                <a:cubicBezTo>
                  <a:pt x="18649950" y="1549400"/>
                  <a:pt x="18649950" y="1581150"/>
                  <a:pt x="18649950" y="1860550"/>
                </a:cubicBezTo>
                <a:cubicBezTo>
                  <a:pt x="18662650" y="1873250"/>
                  <a:pt x="18675350" y="1873250"/>
                  <a:pt x="18694400" y="1873250"/>
                </a:cubicBezTo>
                <a:cubicBezTo>
                  <a:pt x="18694400" y="1898650"/>
                  <a:pt x="18688050" y="1924050"/>
                  <a:pt x="18688050" y="2120900"/>
                </a:cubicBezTo>
                <a:cubicBezTo>
                  <a:pt x="18688050" y="2139950"/>
                  <a:pt x="18713450" y="2159000"/>
                  <a:pt x="18732500" y="2178050"/>
                </a:cubicBezTo>
                <a:cubicBezTo>
                  <a:pt x="18745200" y="2165350"/>
                  <a:pt x="18738850" y="2146300"/>
                  <a:pt x="18745200" y="2133600"/>
                </a:cubicBezTo>
                <a:lnTo>
                  <a:pt x="18751550" y="1708150"/>
                </a:lnTo>
                <a:cubicBezTo>
                  <a:pt x="18757900" y="1701800"/>
                  <a:pt x="18770600" y="1695450"/>
                  <a:pt x="18776950" y="1689100"/>
                </a:cubicBezTo>
                <a:cubicBezTo>
                  <a:pt x="18776950" y="1676400"/>
                  <a:pt x="18764250" y="1670050"/>
                  <a:pt x="18751550" y="1663700"/>
                </a:cubicBezTo>
                <a:cubicBezTo>
                  <a:pt x="18840450" y="1606550"/>
                  <a:pt x="18967450" y="1606550"/>
                  <a:pt x="19081750" y="1587500"/>
                </a:cubicBezTo>
                <a:cubicBezTo>
                  <a:pt x="19132550" y="1581150"/>
                  <a:pt x="19221450" y="1562100"/>
                  <a:pt x="19240500" y="1562100"/>
                </a:cubicBezTo>
                <a:cubicBezTo>
                  <a:pt x="19253200" y="1562100"/>
                  <a:pt x="19284950" y="1568450"/>
                  <a:pt x="19304000" y="1574800"/>
                </a:cubicBezTo>
                <a:cubicBezTo>
                  <a:pt x="19272250" y="1600200"/>
                  <a:pt x="19227800" y="1587500"/>
                  <a:pt x="19227800" y="1644650"/>
                </a:cubicBezTo>
                <a:cubicBezTo>
                  <a:pt x="19227800" y="1657350"/>
                  <a:pt x="19240500" y="1689100"/>
                  <a:pt x="19240500" y="1701800"/>
                </a:cubicBezTo>
                <a:lnTo>
                  <a:pt x="19227800" y="2139950"/>
                </a:lnTo>
                <a:cubicBezTo>
                  <a:pt x="19227800" y="2152650"/>
                  <a:pt x="19234150" y="2165350"/>
                  <a:pt x="19240500" y="2171700"/>
                </a:cubicBezTo>
                <a:cubicBezTo>
                  <a:pt x="19240500" y="2171700"/>
                  <a:pt x="19253200" y="2171700"/>
                  <a:pt x="19253200" y="2165350"/>
                </a:cubicBezTo>
                <a:cubicBezTo>
                  <a:pt x="19259550" y="2152650"/>
                  <a:pt x="19253200" y="2139950"/>
                  <a:pt x="19259550" y="2127250"/>
                </a:cubicBezTo>
                <a:cubicBezTo>
                  <a:pt x="19348450" y="2082800"/>
                  <a:pt x="19354800" y="2076450"/>
                  <a:pt x="19424650" y="2076450"/>
                </a:cubicBezTo>
                <a:cubicBezTo>
                  <a:pt x="19507200" y="2076450"/>
                  <a:pt x="19532600" y="2089150"/>
                  <a:pt x="19621500" y="2139950"/>
                </a:cubicBezTo>
                <a:cubicBezTo>
                  <a:pt x="19634200" y="2127250"/>
                  <a:pt x="19634200" y="2114550"/>
                  <a:pt x="19634200" y="2101850"/>
                </a:cubicBezTo>
                <a:lnTo>
                  <a:pt x="19634200" y="1384300"/>
                </a:lnTo>
                <a:cubicBezTo>
                  <a:pt x="19659600" y="1365250"/>
                  <a:pt x="19691350" y="1346200"/>
                  <a:pt x="19723100" y="1339850"/>
                </a:cubicBezTo>
                <a:cubicBezTo>
                  <a:pt x="19729450" y="1333500"/>
                  <a:pt x="19748500" y="1346200"/>
                  <a:pt x="19754850" y="1339850"/>
                </a:cubicBezTo>
                <a:cubicBezTo>
                  <a:pt x="19767550" y="1327150"/>
                  <a:pt x="19773900" y="1308100"/>
                  <a:pt x="19773900" y="1289050"/>
                </a:cubicBezTo>
                <a:cubicBezTo>
                  <a:pt x="19786600" y="1257300"/>
                  <a:pt x="19799300" y="1219200"/>
                  <a:pt x="19812000" y="1181100"/>
                </a:cubicBezTo>
                <a:cubicBezTo>
                  <a:pt x="19850100" y="1168400"/>
                  <a:pt x="19919950" y="1155700"/>
                  <a:pt x="19939000" y="1155700"/>
                </a:cubicBezTo>
                <a:cubicBezTo>
                  <a:pt x="19951700" y="1155700"/>
                  <a:pt x="20008850" y="1168400"/>
                  <a:pt x="20046950" y="1187450"/>
                </a:cubicBezTo>
                <a:lnTo>
                  <a:pt x="20046950" y="1308100"/>
                </a:lnTo>
                <a:cubicBezTo>
                  <a:pt x="20053300" y="1314450"/>
                  <a:pt x="20066000" y="1327150"/>
                  <a:pt x="20078700" y="1333500"/>
                </a:cubicBezTo>
                <a:cubicBezTo>
                  <a:pt x="20059650" y="1371600"/>
                  <a:pt x="20046950" y="1352550"/>
                  <a:pt x="20046950" y="1390650"/>
                </a:cubicBezTo>
                <a:cubicBezTo>
                  <a:pt x="20046950" y="1390650"/>
                  <a:pt x="20046950" y="1409700"/>
                  <a:pt x="20066000" y="1428750"/>
                </a:cubicBezTo>
                <a:lnTo>
                  <a:pt x="20066000" y="2673350"/>
                </a:lnTo>
                <a:cubicBezTo>
                  <a:pt x="20091400" y="2686050"/>
                  <a:pt x="20110450" y="2686050"/>
                  <a:pt x="20129500" y="2692400"/>
                </a:cubicBezTo>
                <a:lnTo>
                  <a:pt x="20154900" y="1612900"/>
                </a:lnTo>
                <a:cubicBezTo>
                  <a:pt x="20148550" y="1593850"/>
                  <a:pt x="20161250" y="1574800"/>
                  <a:pt x="20135850" y="1555750"/>
                </a:cubicBezTo>
                <a:lnTo>
                  <a:pt x="20135850" y="1422400"/>
                </a:lnTo>
                <a:cubicBezTo>
                  <a:pt x="20135850" y="1435100"/>
                  <a:pt x="20161250" y="1428750"/>
                  <a:pt x="20173950" y="1428750"/>
                </a:cubicBezTo>
                <a:cubicBezTo>
                  <a:pt x="20237450" y="1422400"/>
                  <a:pt x="20351750" y="1422400"/>
                  <a:pt x="20370800" y="1422400"/>
                </a:cubicBezTo>
                <a:cubicBezTo>
                  <a:pt x="20459700" y="1422400"/>
                  <a:pt x="20548600" y="1416050"/>
                  <a:pt x="20637500" y="1454150"/>
                </a:cubicBezTo>
                <a:lnTo>
                  <a:pt x="20612100" y="1454150"/>
                </a:lnTo>
                <a:cubicBezTo>
                  <a:pt x="20593050" y="1454150"/>
                  <a:pt x="20586700" y="1479550"/>
                  <a:pt x="20593050" y="1498600"/>
                </a:cubicBezTo>
                <a:cubicBezTo>
                  <a:pt x="20542250" y="1492250"/>
                  <a:pt x="20574000" y="1460500"/>
                  <a:pt x="20548600" y="1460500"/>
                </a:cubicBezTo>
                <a:cubicBezTo>
                  <a:pt x="20421600" y="1460500"/>
                  <a:pt x="20288250" y="1460500"/>
                  <a:pt x="20154900" y="1447800"/>
                </a:cubicBezTo>
                <a:cubicBezTo>
                  <a:pt x="20148550" y="1454150"/>
                  <a:pt x="20142200" y="1447800"/>
                  <a:pt x="20142200" y="1460500"/>
                </a:cubicBezTo>
                <a:cubicBezTo>
                  <a:pt x="20142200" y="1479550"/>
                  <a:pt x="20148550" y="1498600"/>
                  <a:pt x="20167600" y="1517650"/>
                </a:cubicBezTo>
                <a:cubicBezTo>
                  <a:pt x="20186650" y="1504950"/>
                  <a:pt x="20180300" y="1473200"/>
                  <a:pt x="20193000" y="1473200"/>
                </a:cubicBezTo>
                <a:cubicBezTo>
                  <a:pt x="20212050" y="1473200"/>
                  <a:pt x="20212050" y="1479550"/>
                  <a:pt x="20212050" y="1479550"/>
                </a:cubicBezTo>
                <a:cubicBezTo>
                  <a:pt x="20218400" y="1485900"/>
                  <a:pt x="20218400" y="1498600"/>
                  <a:pt x="20224750" y="1498600"/>
                </a:cubicBezTo>
                <a:cubicBezTo>
                  <a:pt x="20269200" y="1504950"/>
                  <a:pt x="20339050" y="1504950"/>
                  <a:pt x="20358100" y="1504950"/>
                </a:cubicBezTo>
                <a:lnTo>
                  <a:pt x="20510500" y="1504950"/>
                </a:lnTo>
                <a:cubicBezTo>
                  <a:pt x="20542250" y="1511300"/>
                  <a:pt x="20586700" y="1511300"/>
                  <a:pt x="20618450" y="1530350"/>
                </a:cubicBezTo>
                <a:lnTo>
                  <a:pt x="20618450" y="2724150"/>
                </a:lnTo>
                <a:lnTo>
                  <a:pt x="20631150" y="2736850"/>
                </a:lnTo>
                <a:lnTo>
                  <a:pt x="20656550" y="2717800"/>
                </a:lnTo>
                <a:cubicBezTo>
                  <a:pt x="20624800" y="2406650"/>
                  <a:pt x="20662900" y="2406650"/>
                  <a:pt x="20662900" y="2152650"/>
                </a:cubicBezTo>
                <a:cubicBezTo>
                  <a:pt x="20662900" y="2133600"/>
                  <a:pt x="20650200" y="2114550"/>
                  <a:pt x="20650200" y="2095500"/>
                </a:cubicBezTo>
                <a:cubicBezTo>
                  <a:pt x="20650200" y="2082800"/>
                  <a:pt x="20662900" y="2082800"/>
                  <a:pt x="20669250" y="2076450"/>
                </a:cubicBezTo>
                <a:lnTo>
                  <a:pt x="20681950" y="1346200"/>
                </a:lnTo>
                <a:cubicBezTo>
                  <a:pt x="20688300" y="1333500"/>
                  <a:pt x="20701000" y="1320800"/>
                  <a:pt x="20694650" y="1308100"/>
                </a:cubicBezTo>
                <a:cubicBezTo>
                  <a:pt x="20694650" y="1301750"/>
                  <a:pt x="20701000" y="1295400"/>
                  <a:pt x="20701000" y="1276350"/>
                </a:cubicBezTo>
                <a:cubicBezTo>
                  <a:pt x="20701000" y="1263650"/>
                  <a:pt x="20688300" y="1225550"/>
                  <a:pt x="20688300" y="1206500"/>
                </a:cubicBezTo>
                <a:cubicBezTo>
                  <a:pt x="20688300" y="1193800"/>
                  <a:pt x="20707350" y="1174750"/>
                  <a:pt x="20707350" y="1162050"/>
                </a:cubicBezTo>
                <a:cubicBezTo>
                  <a:pt x="20707350" y="1123950"/>
                  <a:pt x="20681950" y="1098550"/>
                  <a:pt x="20713700" y="1066800"/>
                </a:cubicBezTo>
                <a:lnTo>
                  <a:pt x="20713700" y="1047750"/>
                </a:lnTo>
                <a:cubicBezTo>
                  <a:pt x="20707350" y="1003300"/>
                  <a:pt x="20713700" y="927100"/>
                  <a:pt x="20713700" y="914400"/>
                </a:cubicBezTo>
                <a:cubicBezTo>
                  <a:pt x="20713700" y="895350"/>
                  <a:pt x="20726400" y="882650"/>
                  <a:pt x="20726400" y="863600"/>
                </a:cubicBezTo>
                <a:cubicBezTo>
                  <a:pt x="20726400" y="850900"/>
                  <a:pt x="20713700" y="850900"/>
                  <a:pt x="20713700" y="838200"/>
                </a:cubicBezTo>
                <a:cubicBezTo>
                  <a:pt x="20713700" y="819150"/>
                  <a:pt x="20726400" y="831850"/>
                  <a:pt x="20726400" y="812800"/>
                </a:cubicBezTo>
                <a:cubicBezTo>
                  <a:pt x="20726400" y="800100"/>
                  <a:pt x="20713700" y="806450"/>
                  <a:pt x="20713700" y="793750"/>
                </a:cubicBezTo>
                <a:cubicBezTo>
                  <a:pt x="20713700" y="774700"/>
                  <a:pt x="20726400" y="787400"/>
                  <a:pt x="20726400" y="774700"/>
                </a:cubicBezTo>
                <a:cubicBezTo>
                  <a:pt x="20726400" y="755650"/>
                  <a:pt x="20713700" y="768350"/>
                  <a:pt x="20713700" y="755650"/>
                </a:cubicBezTo>
                <a:cubicBezTo>
                  <a:pt x="20713700" y="736600"/>
                  <a:pt x="20720050" y="742950"/>
                  <a:pt x="20720050" y="736600"/>
                </a:cubicBezTo>
                <a:cubicBezTo>
                  <a:pt x="20726400" y="730250"/>
                  <a:pt x="20720050" y="730250"/>
                  <a:pt x="20720050" y="711200"/>
                </a:cubicBezTo>
                <a:cubicBezTo>
                  <a:pt x="20720050" y="698500"/>
                  <a:pt x="20739100" y="698500"/>
                  <a:pt x="20745450" y="685800"/>
                </a:cubicBezTo>
                <a:cubicBezTo>
                  <a:pt x="20751800" y="679450"/>
                  <a:pt x="20745450" y="666750"/>
                  <a:pt x="20745450" y="654050"/>
                </a:cubicBezTo>
                <a:cubicBezTo>
                  <a:pt x="20751800" y="654050"/>
                  <a:pt x="20764500" y="647700"/>
                  <a:pt x="20764500" y="635000"/>
                </a:cubicBezTo>
                <a:lnTo>
                  <a:pt x="20764500" y="615950"/>
                </a:lnTo>
                <a:cubicBezTo>
                  <a:pt x="20783550" y="609600"/>
                  <a:pt x="20802600" y="590550"/>
                  <a:pt x="20796250" y="577850"/>
                </a:cubicBezTo>
                <a:lnTo>
                  <a:pt x="20834350" y="577850"/>
                </a:lnTo>
                <a:lnTo>
                  <a:pt x="20834350" y="552450"/>
                </a:lnTo>
                <a:cubicBezTo>
                  <a:pt x="20840700" y="546100"/>
                  <a:pt x="20859750" y="546100"/>
                  <a:pt x="20866100" y="533400"/>
                </a:cubicBezTo>
                <a:cubicBezTo>
                  <a:pt x="20878800" y="514350"/>
                  <a:pt x="20891500" y="482600"/>
                  <a:pt x="20891500" y="463550"/>
                </a:cubicBezTo>
                <a:cubicBezTo>
                  <a:pt x="20891500" y="450850"/>
                  <a:pt x="20878800" y="419100"/>
                  <a:pt x="20878800" y="393700"/>
                </a:cubicBezTo>
                <a:cubicBezTo>
                  <a:pt x="20929600" y="387350"/>
                  <a:pt x="20910550" y="317500"/>
                  <a:pt x="20923250" y="311150"/>
                </a:cubicBezTo>
                <a:cubicBezTo>
                  <a:pt x="20929600" y="336550"/>
                  <a:pt x="20929600" y="361950"/>
                  <a:pt x="20929600" y="393700"/>
                </a:cubicBezTo>
                <a:cubicBezTo>
                  <a:pt x="20935950" y="393700"/>
                  <a:pt x="20948650" y="393700"/>
                  <a:pt x="20955000" y="387350"/>
                </a:cubicBezTo>
                <a:cubicBezTo>
                  <a:pt x="20955000" y="425450"/>
                  <a:pt x="20942300" y="469900"/>
                  <a:pt x="20955000" y="514350"/>
                </a:cubicBezTo>
                <a:cubicBezTo>
                  <a:pt x="20955000" y="533400"/>
                  <a:pt x="20993100" y="546100"/>
                  <a:pt x="21005800" y="571500"/>
                </a:cubicBezTo>
                <a:cubicBezTo>
                  <a:pt x="21024850" y="590550"/>
                  <a:pt x="21088350" y="692150"/>
                  <a:pt x="21088350" y="730250"/>
                </a:cubicBezTo>
                <a:cubicBezTo>
                  <a:pt x="21088350" y="742950"/>
                  <a:pt x="21107400" y="742950"/>
                  <a:pt x="21113750" y="755650"/>
                </a:cubicBezTo>
                <a:cubicBezTo>
                  <a:pt x="21120100" y="800100"/>
                  <a:pt x="21120100" y="850900"/>
                  <a:pt x="21120100" y="901700"/>
                </a:cubicBezTo>
                <a:lnTo>
                  <a:pt x="21120100" y="958850"/>
                </a:lnTo>
                <a:cubicBezTo>
                  <a:pt x="21126450" y="965200"/>
                  <a:pt x="21132800" y="965200"/>
                  <a:pt x="21132800" y="977900"/>
                </a:cubicBezTo>
                <a:cubicBezTo>
                  <a:pt x="21132800" y="996950"/>
                  <a:pt x="21120100" y="1035050"/>
                  <a:pt x="21120100" y="1054100"/>
                </a:cubicBezTo>
                <a:cubicBezTo>
                  <a:pt x="21120100" y="1066800"/>
                  <a:pt x="21132800" y="1066800"/>
                  <a:pt x="21132800" y="1073150"/>
                </a:cubicBezTo>
                <a:cubicBezTo>
                  <a:pt x="21132800" y="1168400"/>
                  <a:pt x="21145500" y="1333500"/>
                  <a:pt x="21145500" y="1352550"/>
                </a:cubicBezTo>
                <a:lnTo>
                  <a:pt x="21145500" y="1511300"/>
                </a:lnTo>
                <a:cubicBezTo>
                  <a:pt x="21151850" y="1524000"/>
                  <a:pt x="21164550" y="1517650"/>
                  <a:pt x="21164550" y="1536700"/>
                </a:cubicBezTo>
                <a:cubicBezTo>
                  <a:pt x="21164550" y="1549400"/>
                  <a:pt x="21151850" y="1549400"/>
                  <a:pt x="21151850" y="1568450"/>
                </a:cubicBezTo>
                <a:cubicBezTo>
                  <a:pt x="21151850" y="1581150"/>
                  <a:pt x="21158200" y="1581150"/>
                  <a:pt x="21164550" y="1587500"/>
                </a:cubicBezTo>
                <a:lnTo>
                  <a:pt x="21386800" y="1587500"/>
                </a:lnTo>
                <a:lnTo>
                  <a:pt x="21412200" y="127000"/>
                </a:lnTo>
                <a:lnTo>
                  <a:pt x="21945600" y="127000"/>
                </a:lnTo>
                <a:lnTo>
                  <a:pt x="21945600" y="1593850"/>
                </a:lnTo>
                <a:lnTo>
                  <a:pt x="22199600" y="1593850"/>
                </a:lnTo>
                <a:lnTo>
                  <a:pt x="22199600" y="1314450"/>
                </a:lnTo>
                <a:cubicBezTo>
                  <a:pt x="22205950" y="1289050"/>
                  <a:pt x="22205950" y="1263650"/>
                  <a:pt x="22205950" y="1238250"/>
                </a:cubicBezTo>
                <a:lnTo>
                  <a:pt x="22205950" y="1174750"/>
                </a:lnTo>
                <a:lnTo>
                  <a:pt x="22205950" y="1149350"/>
                </a:lnTo>
                <a:cubicBezTo>
                  <a:pt x="22237700" y="1136650"/>
                  <a:pt x="22263100" y="1130300"/>
                  <a:pt x="22269450" y="1092200"/>
                </a:cubicBezTo>
                <a:lnTo>
                  <a:pt x="22269450" y="914400"/>
                </a:lnTo>
                <a:cubicBezTo>
                  <a:pt x="22332950" y="895350"/>
                  <a:pt x="22453600" y="869950"/>
                  <a:pt x="22472650" y="869950"/>
                </a:cubicBezTo>
                <a:cubicBezTo>
                  <a:pt x="22561550" y="869950"/>
                  <a:pt x="22618700" y="889000"/>
                  <a:pt x="22720300" y="927100"/>
                </a:cubicBezTo>
                <a:lnTo>
                  <a:pt x="22720300" y="1092200"/>
                </a:lnTo>
                <a:cubicBezTo>
                  <a:pt x="22733000" y="1117600"/>
                  <a:pt x="22701250" y="1155700"/>
                  <a:pt x="22752050" y="1162050"/>
                </a:cubicBezTo>
                <a:lnTo>
                  <a:pt x="22752050" y="2387600"/>
                </a:lnTo>
                <a:lnTo>
                  <a:pt x="22777450" y="2387600"/>
                </a:lnTo>
                <a:cubicBezTo>
                  <a:pt x="22783800" y="2362200"/>
                  <a:pt x="22783800" y="2336800"/>
                  <a:pt x="22783800" y="2311400"/>
                </a:cubicBezTo>
                <a:cubicBezTo>
                  <a:pt x="22764750" y="2266950"/>
                  <a:pt x="22828250" y="2273300"/>
                  <a:pt x="22815550" y="2228850"/>
                </a:cubicBezTo>
                <a:lnTo>
                  <a:pt x="22860000" y="2228850"/>
                </a:lnTo>
                <a:cubicBezTo>
                  <a:pt x="22860000" y="2216150"/>
                  <a:pt x="22840950" y="2120900"/>
                  <a:pt x="22879050" y="2120900"/>
                </a:cubicBezTo>
                <a:cubicBezTo>
                  <a:pt x="22898100" y="2120900"/>
                  <a:pt x="22961600" y="2146300"/>
                  <a:pt x="22980650" y="2146300"/>
                </a:cubicBezTo>
                <a:cubicBezTo>
                  <a:pt x="22993350" y="2146300"/>
                  <a:pt x="23082250" y="2133600"/>
                  <a:pt x="23133050" y="2133600"/>
                </a:cubicBezTo>
                <a:cubicBezTo>
                  <a:pt x="23145750" y="2127250"/>
                  <a:pt x="23145750" y="2114550"/>
                  <a:pt x="23145750" y="2101850"/>
                </a:cubicBezTo>
                <a:lnTo>
                  <a:pt x="23145750" y="2044700"/>
                </a:lnTo>
                <a:lnTo>
                  <a:pt x="23348950" y="2044700"/>
                </a:lnTo>
                <a:cubicBezTo>
                  <a:pt x="23380700" y="2057400"/>
                  <a:pt x="23361650" y="2101850"/>
                  <a:pt x="23361650" y="2127250"/>
                </a:cubicBezTo>
                <a:cubicBezTo>
                  <a:pt x="23387050" y="2152650"/>
                  <a:pt x="23437850" y="2146300"/>
                  <a:pt x="23488650" y="2146300"/>
                </a:cubicBezTo>
                <a:cubicBezTo>
                  <a:pt x="23501350" y="2146300"/>
                  <a:pt x="23514050" y="2152650"/>
                  <a:pt x="23526750" y="2152650"/>
                </a:cubicBezTo>
                <a:cubicBezTo>
                  <a:pt x="23552150" y="2152650"/>
                  <a:pt x="23571200" y="2152650"/>
                  <a:pt x="23583900" y="2133600"/>
                </a:cubicBezTo>
                <a:lnTo>
                  <a:pt x="23647400" y="2133600"/>
                </a:lnTo>
                <a:cubicBezTo>
                  <a:pt x="23653750" y="2159000"/>
                  <a:pt x="23647400" y="2197100"/>
                  <a:pt x="23647400" y="2216150"/>
                </a:cubicBezTo>
                <a:cubicBezTo>
                  <a:pt x="23647400" y="2228850"/>
                  <a:pt x="23666450" y="2235200"/>
                  <a:pt x="23679150" y="2235200"/>
                </a:cubicBezTo>
                <a:cubicBezTo>
                  <a:pt x="23685500" y="2247900"/>
                  <a:pt x="23685500" y="2260600"/>
                  <a:pt x="23685500" y="2273300"/>
                </a:cubicBezTo>
                <a:cubicBezTo>
                  <a:pt x="23691850" y="2279650"/>
                  <a:pt x="23704550" y="2286000"/>
                  <a:pt x="23710900" y="2286000"/>
                </a:cubicBezTo>
                <a:cubicBezTo>
                  <a:pt x="23723600" y="2317750"/>
                  <a:pt x="23698200" y="2362200"/>
                  <a:pt x="23729950" y="2400300"/>
                </a:cubicBezTo>
                <a:lnTo>
                  <a:pt x="23729950" y="1555750"/>
                </a:lnTo>
                <a:cubicBezTo>
                  <a:pt x="23761700" y="1409700"/>
                  <a:pt x="23755350" y="1270000"/>
                  <a:pt x="23768050" y="1117600"/>
                </a:cubicBezTo>
                <a:lnTo>
                  <a:pt x="23787100" y="1117600"/>
                </a:lnTo>
                <a:cubicBezTo>
                  <a:pt x="23825200" y="1130300"/>
                  <a:pt x="23888700" y="1111250"/>
                  <a:pt x="23901400" y="1168400"/>
                </a:cubicBezTo>
                <a:lnTo>
                  <a:pt x="23926800" y="1168400"/>
                </a:lnTo>
                <a:cubicBezTo>
                  <a:pt x="23933150" y="1162050"/>
                  <a:pt x="23933150" y="1149350"/>
                  <a:pt x="23939500" y="1143000"/>
                </a:cubicBezTo>
                <a:cubicBezTo>
                  <a:pt x="23971250" y="1136650"/>
                  <a:pt x="24028400" y="1117600"/>
                  <a:pt x="24047450" y="1117600"/>
                </a:cubicBezTo>
                <a:lnTo>
                  <a:pt x="24072850" y="1117600"/>
                </a:lnTo>
                <a:lnTo>
                  <a:pt x="24072850" y="3117850"/>
                </a:lnTo>
                <a:lnTo>
                  <a:pt x="0" y="3117850"/>
                </a:lnTo>
                <a:lnTo>
                  <a:pt x="0" y="2222500"/>
                </a:lnTo>
                <a:cubicBezTo>
                  <a:pt x="38100" y="2209800"/>
                  <a:pt x="82550" y="2222500"/>
                  <a:pt x="127000" y="2228850"/>
                </a:cubicBezTo>
                <a:cubicBezTo>
                  <a:pt x="107950" y="2247900"/>
                  <a:pt x="63500" y="2273300"/>
                  <a:pt x="63500" y="2286000"/>
                </a:cubicBezTo>
                <a:cubicBezTo>
                  <a:pt x="63500" y="2317750"/>
                  <a:pt x="177800" y="2330450"/>
                  <a:pt x="196850" y="2336800"/>
                </a:cubicBezTo>
                <a:cubicBezTo>
                  <a:pt x="177800" y="2355850"/>
                  <a:pt x="127000" y="2362200"/>
                  <a:pt x="107950" y="2393950"/>
                </a:cubicBezTo>
                <a:cubicBezTo>
                  <a:pt x="165100" y="2438400"/>
                  <a:pt x="241300" y="2432050"/>
                  <a:pt x="311150" y="2444750"/>
                </a:cubicBezTo>
                <a:lnTo>
                  <a:pt x="311150" y="2527300"/>
                </a:lnTo>
                <a:cubicBezTo>
                  <a:pt x="317500" y="2533650"/>
                  <a:pt x="330200" y="2533650"/>
                  <a:pt x="349250" y="2533650"/>
                </a:cubicBezTo>
                <a:cubicBezTo>
                  <a:pt x="393700" y="2533650"/>
                  <a:pt x="469900" y="2489200"/>
                  <a:pt x="596900" y="2489200"/>
                </a:cubicBezTo>
                <a:cubicBezTo>
                  <a:pt x="615950" y="2489200"/>
                  <a:pt x="723900" y="2501900"/>
                  <a:pt x="742950" y="2501900"/>
                </a:cubicBezTo>
                <a:cubicBezTo>
                  <a:pt x="755650" y="2501900"/>
                  <a:pt x="781050" y="2495550"/>
                  <a:pt x="800100" y="2489200"/>
                </a:cubicBezTo>
                <a:cubicBezTo>
                  <a:pt x="787400" y="2552700"/>
                  <a:pt x="857250" y="2552700"/>
                  <a:pt x="895350" y="2584450"/>
                </a:cubicBezTo>
                <a:lnTo>
                  <a:pt x="920750" y="2584450"/>
                </a:lnTo>
                <a:cubicBezTo>
                  <a:pt x="927100" y="2565400"/>
                  <a:pt x="927100" y="2540000"/>
                  <a:pt x="933450" y="2514600"/>
                </a:cubicBezTo>
                <a:lnTo>
                  <a:pt x="933450" y="2355850"/>
                </a:lnTo>
                <a:cubicBezTo>
                  <a:pt x="939800" y="2330450"/>
                  <a:pt x="939800" y="2305050"/>
                  <a:pt x="939800" y="2279650"/>
                </a:cubicBezTo>
                <a:cubicBezTo>
                  <a:pt x="939800" y="2247900"/>
                  <a:pt x="946150" y="2216150"/>
                  <a:pt x="946150" y="2184400"/>
                </a:cubicBezTo>
                <a:cubicBezTo>
                  <a:pt x="946150" y="2165350"/>
                  <a:pt x="952500" y="2139950"/>
                  <a:pt x="952500" y="2114550"/>
                </a:cubicBezTo>
                <a:cubicBezTo>
                  <a:pt x="996950" y="2082800"/>
                  <a:pt x="1073150" y="2038350"/>
                  <a:pt x="1092200" y="2038350"/>
                </a:cubicBezTo>
                <a:cubicBezTo>
                  <a:pt x="1104900" y="2038350"/>
                  <a:pt x="1187450" y="2095500"/>
                  <a:pt x="1193800" y="2114550"/>
                </a:cubicBezTo>
                <a:cubicBezTo>
                  <a:pt x="1206500" y="2152650"/>
                  <a:pt x="1206500" y="2228850"/>
                  <a:pt x="1206500" y="2247900"/>
                </a:cubicBezTo>
                <a:lnTo>
                  <a:pt x="1206500" y="2635250"/>
                </a:lnTo>
                <a:cubicBezTo>
                  <a:pt x="1200150" y="2749550"/>
                  <a:pt x="1181100" y="2768600"/>
                  <a:pt x="1270000" y="2768600"/>
                </a:cubicBezTo>
                <a:lnTo>
                  <a:pt x="1289050" y="2768600"/>
                </a:lnTo>
                <a:cubicBezTo>
                  <a:pt x="1295400" y="2749550"/>
                  <a:pt x="1295400" y="2730500"/>
                  <a:pt x="1295400" y="2711450"/>
                </a:cubicBezTo>
                <a:cubicBezTo>
                  <a:pt x="1295400" y="2698750"/>
                  <a:pt x="1289050" y="2628900"/>
                  <a:pt x="1282700" y="2533650"/>
                </a:cubicBezTo>
                <a:cubicBezTo>
                  <a:pt x="1333500" y="2540000"/>
                  <a:pt x="1390650" y="2533650"/>
                  <a:pt x="1447800" y="2533650"/>
                </a:cubicBezTo>
                <a:cubicBezTo>
                  <a:pt x="1441450" y="2470150"/>
                  <a:pt x="1428750" y="2432050"/>
                  <a:pt x="1422400" y="2387600"/>
                </a:cubicBezTo>
                <a:cubicBezTo>
                  <a:pt x="1473200" y="2393950"/>
                  <a:pt x="1517650" y="2393950"/>
                  <a:pt x="1657350" y="2393950"/>
                </a:cubicBezTo>
                <a:cubicBezTo>
                  <a:pt x="1663700" y="2393950"/>
                  <a:pt x="1676400" y="2400300"/>
                  <a:pt x="1689100" y="2413000"/>
                </a:cubicBezTo>
                <a:lnTo>
                  <a:pt x="1714500" y="2413000"/>
                </a:lnTo>
                <a:cubicBezTo>
                  <a:pt x="1689100" y="2374900"/>
                  <a:pt x="1714500" y="2305050"/>
                  <a:pt x="1720850" y="2273300"/>
                </a:cubicBezTo>
                <a:cubicBezTo>
                  <a:pt x="1727200" y="2273300"/>
                  <a:pt x="1733550" y="2279650"/>
                  <a:pt x="1746250" y="2279650"/>
                </a:cubicBezTo>
                <a:cubicBezTo>
                  <a:pt x="1765300" y="2279650"/>
                  <a:pt x="1771650" y="2235200"/>
                  <a:pt x="1790700" y="2235200"/>
                </a:cubicBezTo>
                <a:cubicBezTo>
                  <a:pt x="1803400" y="2235200"/>
                  <a:pt x="1809750" y="2241550"/>
                  <a:pt x="1930400" y="2241550"/>
                </a:cubicBezTo>
                <a:cubicBezTo>
                  <a:pt x="1936750" y="2254250"/>
                  <a:pt x="1943100" y="2266950"/>
                  <a:pt x="1955800" y="2273300"/>
                </a:cubicBezTo>
                <a:cubicBezTo>
                  <a:pt x="1993900" y="2273300"/>
                  <a:pt x="2051050" y="2254250"/>
                  <a:pt x="2095500" y="2292350"/>
                </a:cubicBezTo>
                <a:cubicBezTo>
                  <a:pt x="2101850" y="2298700"/>
                  <a:pt x="2095500" y="2298700"/>
                  <a:pt x="2095500" y="2317750"/>
                </a:cubicBezTo>
                <a:lnTo>
                  <a:pt x="2095500" y="2736850"/>
                </a:lnTo>
                <a:cubicBezTo>
                  <a:pt x="2101850" y="2768600"/>
                  <a:pt x="2101850" y="2800350"/>
                  <a:pt x="2108200" y="2825750"/>
                </a:cubicBezTo>
                <a:lnTo>
                  <a:pt x="2203450" y="2825750"/>
                </a:lnTo>
                <a:cubicBezTo>
                  <a:pt x="2216150" y="2794000"/>
                  <a:pt x="2222500" y="2755900"/>
                  <a:pt x="2222500" y="2724150"/>
                </a:cubicBezTo>
                <a:cubicBezTo>
                  <a:pt x="2228850" y="2660650"/>
                  <a:pt x="2241550" y="2546350"/>
                  <a:pt x="2241550" y="2527300"/>
                </a:cubicBezTo>
                <a:cubicBezTo>
                  <a:pt x="2241550" y="2463800"/>
                  <a:pt x="2216150" y="2336800"/>
                  <a:pt x="2209800" y="2273300"/>
                </a:cubicBezTo>
                <a:lnTo>
                  <a:pt x="2336800" y="2273300"/>
                </a:lnTo>
                <a:lnTo>
                  <a:pt x="2336800" y="2235200"/>
                </a:lnTo>
                <a:lnTo>
                  <a:pt x="2482850" y="2235200"/>
                </a:lnTo>
                <a:cubicBezTo>
                  <a:pt x="2495550" y="2298700"/>
                  <a:pt x="2546350" y="2266950"/>
                  <a:pt x="2584450" y="2266950"/>
                </a:cubicBezTo>
                <a:lnTo>
                  <a:pt x="2755900" y="2266950"/>
                </a:lnTo>
                <a:cubicBezTo>
                  <a:pt x="2736850" y="2374900"/>
                  <a:pt x="2724150" y="2457450"/>
                  <a:pt x="2711450" y="2533650"/>
                </a:cubicBezTo>
                <a:lnTo>
                  <a:pt x="2730500" y="2870200"/>
                </a:lnTo>
                <a:cubicBezTo>
                  <a:pt x="2749550" y="2857500"/>
                  <a:pt x="2762250" y="2781300"/>
                  <a:pt x="2787650" y="2762250"/>
                </a:cubicBezTo>
                <a:cubicBezTo>
                  <a:pt x="2819400" y="2762250"/>
                  <a:pt x="2857500" y="2768600"/>
                  <a:pt x="2889250" y="2762250"/>
                </a:cubicBezTo>
                <a:cubicBezTo>
                  <a:pt x="2914650" y="2749550"/>
                  <a:pt x="2908300" y="2698750"/>
                  <a:pt x="2914650" y="2686050"/>
                </a:cubicBezTo>
                <a:cubicBezTo>
                  <a:pt x="2921000" y="2667000"/>
                  <a:pt x="2927350" y="2641600"/>
                  <a:pt x="2927350" y="2616200"/>
                </a:cubicBezTo>
                <a:cubicBezTo>
                  <a:pt x="2933700" y="2590800"/>
                  <a:pt x="2940050" y="2565400"/>
                  <a:pt x="2940050" y="2540000"/>
                </a:cubicBezTo>
                <a:cubicBezTo>
                  <a:pt x="2959100" y="2419350"/>
                  <a:pt x="2978150" y="2292350"/>
                  <a:pt x="2990850" y="2165350"/>
                </a:cubicBezTo>
                <a:cubicBezTo>
                  <a:pt x="2997200" y="2108200"/>
                  <a:pt x="3003550" y="2044700"/>
                  <a:pt x="3009900" y="1981200"/>
                </a:cubicBezTo>
                <a:lnTo>
                  <a:pt x="3009900" y="1612900"/>
                </a:lnTo>
                <a:cubicBezTo>
                  <a:pt x="2997200" y="1517650"/>
                  <a:pt x="2990850" y="1403350"/>
                  <a:pt x="2971800" y="1308100"/>
                </a:cubicBezTo>
                <a:cubicBezTo>
                  <a:pt x="2965450" y="1244600"/>
                  <a:pt x="2940050" y="1123950"/>
                  <a:pt x="2940050" y="1104900"/>
                </a:cubicBezTo>
                <a:cubicBezTo>
                  <a:pt x="2940050" y="1066800"/>
                  <a:pt x="3048000" y="1066800"/>
                  <a:pt x="3060700" y="1041400"/>
                </a:cubicBezTo>
                <a:cubicBezTo>
                  <a:pt x="3067050" y="1022350"/>
                  <a:pt x="3073400" y="996950"/>
                  <a:pt x="3073400" y="977900"/>
                </a:cubicBezTo>
                <a:lnTo>
                  <a:pt x="3073400" y="933450"/>
                </a:lnTo>
                <a:cubicBezTo>
                  <a:pt x="3079750" y="882650"/>
                  <a:pt x="3079750" y="825500"/>
                  <a:pt x="3086100" y="774700"/>
                </a:cubicBezTo>
                <a:cubicBezTo>
                  <a:pt x="3098800" y="863600"/>
                  <a:pt x="3086100" y="958850"/>
                  <a:pt x="3111500" y="1047750"/>
                </a:cubicBezTo>
                <a:cubicBezTo>
                  <a:pt x="3117850" y="1079500"/>
                  <a:pt x="3206750" y="1123950"/>
                  <a:pt x="3206750" y="1143000"/>
                </a:cubicBezTo>
                <a:lnTo>
                  <a:pt x="3149600" y="1714500"/>
                </a:lnTo>
                <a:lnTo>
                  <a:pt x="3149600" y="2063750"/>
                </a:lnTo>
                <a:lnTo>
                  <a:pt x="3194050" y="2768600"/>
                </a:lnTo>
                <a:lnTo>
                  <a:pt x="3416300" y="2768600"/>
                </a:lnTo>
                <a:lnTo>
                  <a:pt x="3448050" y="1809750"/>
                </a:lnTo>
                <a:cubicBezTo>
                  <a:pt x="3435350" y="1797050"/>
                  <a:pt x="3416300" y="1784350"/>
                  <a:pt x="3403600" y="1778000"/>
                </a:cubicBezTo>
                <a:cubicBezTo>
                  <a:pt x="3403600" y="1778000"/>
                  <a:pt x="3403600" y="1771650"/>
                  <a:pt x="3409950" y="1765300"/>
                </a:cubicBezTo>
                <a:cubicBezTo>
                  <a:pt x="3422650" y="1758950"/>
                  <a:pt x="3479800" y="1778000"/>
                  <a:pt x="3479800" y="1733550"/>
                </a:cubicBezTo>
                <a:lnTo>
                  <a:pt x="3771900" y="1733550"/>
                </a:lnTo>
                <a:cubicBezTo>
                  <a:pt x="3784600" y="1739900"/>
                  <a:pt x="3803650" y="1784350"/>
                  <a:pt x="3841750" y="1771650"/>
                </a:cubicBezTo>
                <a:cubicBezTo>
                  <a:pt x="3835400" y="1790700"/>
                  <a:pt x="3810000" y="1803400"/>
                  <a:pt x="3810000" y="1822450"/>
                </a:cubicBezTo>
                <a:cubicBezTo>
                  <a:pt x="3810000" y="1835150"/>
                  <a:pt x="3822700" y="1828800"/>
                  <a:pt x="3822700" y="1841500"/>
                </a:cubicBezTo>
                <a:cubicBezTo>
                  <a:pt x="3822700" y="1860550"/>
                  <a:pt x="3803650" y="1879600"/>
                  <a:pt x="3803650" y="1892300"/>
                </a:cubicBezTo>
                <a:cubicBezTo>
                  <a:pt x="3803650" y="1911350"/>
                  <a:pt x="3810000" y="1924050"/>
                  <a:pt x="3822700" y="1936750"/>
                </a:cubicBezTo>
                <a:cubicBezTo>
                  <a:pt x="3816350" y="2133600"/>
                  <a:pt x="3816350" y="2139950"/>
                  <a:pt x="3822700" y="2146300"/>
                </a:cubicBezTo>
                <a:cubicBezTo>
                  <a:pt x="3816350" y="2165350"/>
                  <a:pt x="3810000" y="2197100"/>
                  <a:pt x="3810000" y="2216150"/>
                </a:cubicBezTo>
                <a:cubicBezTo>
                  <a:pt x="3810000" y="2228850"/>
                  <a:pt x="3822700" y="2228850"/>
                  <a:pt x="3822700" y="2247900"/>
                </a:cubicBezTo>
                <a:cubicBezTo>
                  <a:pt x="3822700" y="2260600"/>
                  <a:pt x="3810000" y="2247900"/>
                  <a:pt x="3810000" y="2266950"/>
                </a:cubicBezTo>
                <a:lnTo>
                  <a:pt x="3810000" y="2768600"/>
                </a:lnTo>
                <a:lnTo>
                  <a:pt x="3924300" y="2768600"/>
                </a:lnTo>
                <a:lnTo>
                  <a:pt x="3943350" y="1987550"/>
                </a:lnTo>
                <a:cubicBezTo>
                  <a:pt x="3937000" y="1981200"/>
                  <a:pt x="3930650" y="1981200"/>
                  <a:pt x="3930650" y="1962150"/>
                </a:cubicBezTo>
                <a:cubicBezTo>
                  <a:pt x="3930650" y="1962150"/>
                  <a:pt x="3949700" y="1955800"/>
                  <a:pt x="3949700" y="1924050"/>
                </a:cubicBezTo>
                <a:lnTo>
                  <a:pt x="3949700" y="1879600"/>
                </a:lnTo>
                <a:lnTo>
                  <a:pt x="3949700" y="1847850"/>
                </a:lnTo>
                <a:lnTo>
                  <a:pt x="4222750" y="1847850"/>
                </a:lnTo>
                <a:cubicBezTo>
                  <a:pt x="4229100" y="1879600"/>
                  <a:pt x="4229100" y="1911350"/>
                  <a:pt x="4222750" y="1943100"/>
                </a:cubicBezTo>
                <a:cubicBezTo>
                  <a:pt x="4241800" y="1962150"/>
                  <a:pt x="4260850" y="1987550"/>
                  <a:pt x="4260850" y="2006600"/>
                </a:cubicBezTo>
                <a:lnTo>
                  <a:pt x="4260850" y="2768600"/>
                </a:lnTo>
                <a:cubicBezTo>
                  <a:pt x="4267200" y="2768600"/>
                  <a:pt x="4267200" y="2774950"/>
                  <a:pt x="4279900" y="2774950"/>
                </a:cubicBezTo>
                <a:cubicBezTo>
                  <a:pt x="4324350" y="2774950"/>
                  <a:pt x="4286250" y="2705100"/>
                  <a:pt x="4311650" y="2616200"/>
                </a:cubicBezTo>
                <a:lnTo>
                  <a:pt x="4311650" y="1511300"/>
                </a:lnTo>
                <a:lnTo>
                  <a:pt x="4584700" y="1511300"/>
                </a:lnTo>
                <a:cubicBezTo>
                  <a:pt x="4597400" y="1536700"/>
                  <a:pt x="4610100" y="1568450"/>
                  <a:pt x="4616450" y="1593850"/>
                </a:cubicBezTo>
                <a:lnTo>
                  <a:pt x="4610100" y="2647950"/>
                </a:lnTo>
                <a:cubicBezTo>
                  <a:pt x="4622800" y="2641600"/>
                  <a:pt x="4654550" y="2641600"/>
                  <a:pt x="4660900" y="2673350"/>
                </a:cubicBezTo>
                <a:lnTo>
                  <a:pt x="4699000" y="2667000"/>
                </a:lnTo>
                <a:lnTo>
                  <a:pt x="4699000" y="1155700"/>
                </a:lnTo>
                <a:cubicBezTo>
                  <a:pt x="4724400" y="1143000"/>
                  <a:pt x="4851400" y="1143000"/>
                  <a:pt x="4914900" y="1155700"/>
                </a:cubicBezTo>
                <a:lnTo>
                  <a:pt x="4914900" y="2667000"/>
                </a:lnTo>
                <a:cubicBezTo>
                  <a:pt x="4921250" y="2673350"/>
                  <a:pt x="4914900" y="2673350"/>
                  <a:pt x="4933950" y="2673350"/>
                </a:cubicBezTo>
                <a:cubicBezTo>
                  <a:pt x="4953000" y="2673350"/>
                  <a:pt x="4965700" y="2647950"/>
                  <a:pt x="4997450" y="2654300"/>
                </a:cubicBezTo>
                <a:lnTo>
                  <a:pt x="5003800" y="1676400"/>
                </a:lnTo>
                <a:cubicBezTo>
                  <a:pt x="5003800" y="1663700"/>
                  <a:pt x="4997450" y="1644650"/>
                  <a:pt x="4997450" y="1625600"/>
                </a:cubicBezTo>
                <a:cubicBezTo>
                  <a:pt x="5003800" y="1606550"/>
                  <a:pt x="4991100" y="1587500"/>
                  <a:pt x="4997450" y="1568450"/>
                </a:cubicBezTo>
                <a:cubicBezTo>
                  <a:pt x="4997450" y="1536700"/>
                  <a:pt x="5016500" y="1517650"/>
                  <a:pt x="5022850" y="1492250"/>
                </a:cubicBezTo>
                <a:cubicBezTo>
                  <a:pt x="5060950" y="1492250"/>
                  <a:pt x="5118100" y="1485900"/>
                  <a:pt x="5137150" y="1485900"/>
                </a:cubicBezTo>
                <a:lnTo>
                  <a:pt x="5302250" y="1485900"/>
                </a:lnTo>
                <a:lnTo>
                  <a:pt x="5302250" y="2260600"/>
                </a:lnTo>
                <a:cubicBezTo>
                  <a:pt x="5321300" y="2489200"/>
                  <a:pt x="5270500" y="2711450"/>
                  <a:pt x="5321300" y="2711450"/>
                </a:cubicBezTo>
                <a:cubicBezTo>
                  <a:pt x="5346700" y="2711450"/>
                  <a:pt x="5346700" y="2686050"/>
                  <a:pt x="5346700" y="2673350"/>
                </a:cubicBezTo>
                <a:lnTo>
                  <a:pt x="5397500" y="2673350"/>
                </a:lnTo>
                <a:lnTo>
                  <a:pt x="5397500" y="2019300"/>
                </a:lnTo>
                <a:cubicBezTo>
                  <a:pt x="5429250" y="2006600"/>
                  <a:pt x="5422900" y="1981200"/>
                  <a:pt x="5429250" y="1968500"/>
                </a:cubicBezTo>
                <a:cubicBezTo>
                  <a:pt x="5461000" y="1905000"/>
                  <a:pt x="5441950" y="1943100"/>
                  <a:pt x="5473700" y="1930400"/>
                </a:cubicBezTo>
                <a:cubicBezTo>
                  <a:pt x="5486400" y="1924050"/>
                  <a:pt x="5492750" y="1911350"/>
                  <a:pt x="5499100" y="1898650"/>
                </a:cubicBezTo>
                <a:cubicBezTo>
                  <a:pt x="5549900" y="1917700"/>
                  <a:pt x="5588000" y="1841500"/>
                  <a:pt x="5568950" y="1809750"/>
                </a:cubicBezTo>
                <a:cubicBezTo>
                  <a:pt x="5664200" y="1841500"/>
                  <a:pt x="5626100" y="1714500"/>
                  <a:pt x="5638800" y="1676400"/>
                </a:cubicBezTo>
                <a:cubicBezTo>
                  <a:pt x="5645150" y="1543050"/>
                  <a:pt x="5645150" y="1517650"/>
                  <a:pt x="5638800" y="1498600"/>
                </a:cubicBezTo>
                <a:lnTo>
                  <a:pt x="5664200" y="1498600"/>
                </a:lnTo>
                <a:lnTo>
                  <a:pt x="5670550" y="1778000"/>
                </a:lnTo>
                <a:cubicBezTo>
                  <a:pt x="5676900" y="1822450"/>
                  <a:pt x="5676900" y="1809750"/>
                  <a:pt x="5727700" y="1809750"/>
                </a:cubicBezTo>
                <a:cubicBezTo>
                  <a:pt x="5727700" y="1828800"/>
                  <a:pt x="5734050" y="1854200"/>
                  <a:pt x="5727700" y="1873250"/>
                </a:cubicBezTo>
                <a:cubicBezTo>
                  <a:pt x="5734050" y="1898650"/>
                  <a:pt x="5778500" y="1892300"/>
                  <a:pt x="5791200" y="1898650"/>
                </a:cubicBezTo>
                <a:cubicBezTo>
                  <a:pt x="5797550" y="1917700"/>
                  <a:pt x="5810250" y="1936750"/>
                  <a:pt x="5835650" y="1930400"/>
                </a:cubicBezTo>
                <a:cubicBezTo>
                  <a:pt x="5842000" y="1943100"/>
                  <a:pt x="5848350" y="1987550"/>
                  <a:pt x="5854700" y="2019300"/>
                </a:cubicBezTo>
                <a:cubicBezTo>
                  <a:pt x="5861050" y="2025650"/>
                  <a:pt x="5873750" y="2025650"/>
                  <a:pt x="5873750" y="2032000"/>
                </a:cubicBezTo>
                <a:cubicBezTo>
                  <a:pt x="5880100" y="2082800"/>
                  <a:pt x="5886450" y="2165350"/>
                  <a:pt x="5886450" y="2184400"/>
                </a:cubicBezTo>
                <a:lnTo>
                  <a:pt x="5886450" y="2387600"/>
                </a:lnTo>
                <a:cubicBezTo>
                  <a:pt x="5886450" y="2387600"/>
                  <a:pt x="5880100" y="2393950"/>
                  <a:pt x="5899150" y="2393950"/>
                </a:cubicBezTo>
                <a:cubicBezTo>
                  <a:pt x="5911850" y="2393950"/>
                  <a:pt x="5905500" y="2368550"/>
                  <a:pt x="5949950" y="2368550"/>
                </a:cubicBezTo>
                <a:lnTo>
                  <a:pt x="5949950" y="2324100"/>
                </a:lnTo>
                <a:lnTo>
                  <a:pt x="5962650" y="2324100"/>
                </a:lnTo>
                <a:lnTo>
                  <a:pt x="5962650" y="2368550"/>
                </a:lnTo>
                <a:cubicBezTo>
                  <a:pt x="5969000" y="2368550"/>
                  <a:pt x="5975350" y="2374900"/>
                  <a:pt x="5981700" y="2381250"/>
                </a:cubicBezTo>
                <a:cubicBezTo>
                  <a:pt x="5988050" y="2368550"/>
                  <a:pt x="5988050" y="2355850"/>
                  <a:pt x="5988050" y="2343150"/>
                </a:cubicBezTo>
                <a:lnTo>
                  <a:pt x="5988050" y="2235200"/>
                </a:lnTo>
                <a:cubicBezTo>
                  <a:pt x="6000750" y="2222500"/>
                  <a:pt x="6026150" y="2209800"/>
                  <a:pt x="6038850" y="2190750"/>
                </a:cubicBezTo>
                <a:lnTo>
                  <a:pt x="6153150" y="2190750"/>
                </a:lnTo>
                <a:cubicBezTo>
                  <a:pt x="6153150" y="2197100"/>
                  <a:pt x="6159500" y="2209800"/>
                  <a:pt x="6165850" y="2216150"/>
                </a:cubicBezTo>
                <a:cubicBezTo>
                  <a:pt x="6172200" y="2216150"/>
                  <a:pt x="6184900" y="2209800"/>
                  <a:pt x="6184900" y="2203450"/>
                </a:cubicBezTo>
                <a:cubicBezTo>
                  <a:pt x="6191250" y="2171700"/>
                  <a:pt x="6229350" y="2133600"/>
                  <a:pt x="6242050" y="2120900"/>
                </a:cubicBezTo>
                <a:cubicBezTo>
                  <a:pt x="6248400" y="2114550"/>
                  <a:pt x="6248400" y="2101850"/>
                  <a:pt x="6248400" y="2095500"/>
                </a:cubicBezTo>
                <a:lnTo>
                  <a:pt x="6248400" y="2051050"/>
                </a:lnTo>
                <a:cubicBezTo>
                  <a:pt x="6248400" y="2038350"/>
                  <a:pt x="6248400" y="2025650"/>
                  <a:pt x="6254750" y="2019300"/>
                </a:cubicBezTo>
                <a:cubicBezTo>
                  <a:pt x="6261100" y="2051050"/>
                  <a:pt x="6254750" y="2089150"/>
                  <a:pt x="6267450" y="2120900"/>
                </a:cubicBezTo>
                <a:cubicBezTo>
                  <a:pt x="6286500" y="2165350"/>
                  <a:pt x="6337300" y="2133600"/>
                  <a:pt x="6375400" y="2146300"/>
                </a:cubicBezTo>
                <a:cubicBezTo>
                  <a:pt x="6375400" y="2152650"/>
                  <a:pt x="6369050" y="2165350"/>
                  <a:pt x="6369050" y="2171700"/>
                </a:cubicBezTo>
                <a:cubicBezTo>
                  <a:pt x="6375400" y="2178050"/>
                  <a:pt x="6394450" y="2178050"/>
                  <a:pt x="6394450" y="2197100"/>
                </a:cubicBezTo>
                <a:cubicBezTo>
                  <a:pt x="6419850" y="2286000"/>
                  <a:pt x="6419850" y="2387600"/>
                  <a:pt x="6445250" y="2476500"/>
                </a:cubicBezTo>
                <a:cubicBezTo>
                  <a:pt x="6451600" y="2495550"/>
                  <a:pt x="6445250" y="2533650"/>
                  <a:pt x="6451600" y="2565400"/>
                </a:cubicBezTo>
                <a:cubicBezTo>
                  <a:pt x="6451600" y="2578100"/>
                  <a:pt x="6464300" y="2597150"/>
                  <a:pt x="6483350" y="2597150"/>
                </a:cubicBezTo>
                <a:cubicBezTo>
                  <a:pt x="6496050" y="2597150"/>
                  <a:pt x="6502400" y="2584450"/>
                  <a:pt x="6515100" y="2571750"/>
                </a:cubicBezTo>
                <a:lnTo>
                  <a:pt x="6515100" y="2451100"/>
                </a:lnTo>
                <a:cubicBezTo>
                  <a:pt x="6515100" y="2419350"/>
                  <a:pt x="6527800" y="2419350"/>
                  <a:pt x="6553200" y="2419350"/>
                </a:cubicBezTo>
                <a:cubicBezTo>
                  <a:pt x="6565900" y="2419350"/>
                  <a:pt x="6724650" y="2425700"/>
                  <a:pt x="6737350" y="2425700"/>
                </a:cubicBezTo>
                <a:cubicBezTo>
                  <a:pt x="6737350" y="2425700"/>
                  <a:pt x="6743700" y="2432050"/>
                  <a:pt x="6762750" y="2419350"/>
                </a:cubicBezTo>
                <a:lnTo>
                  <a:pt x="6762750" y="1885950"/>
                </a:lnTo>
                <a:cubicBezTo>
                  <a:pt x="6788150" y="1847850"/>
                  <a:pt x="6832600" y="1816100"/>
                  <a:pt x="6864350" y="1778000"/>
                </a:cubicBezTo>
                <a:lnTo>
                  <a:pt x="6864350" y="1752600"/>
                </a:lnTo>
                <a:cubicBezTo>
                  <a:pt x="6864350" y="1727200"/>
                  <a:pt x="6870700" y="1695450"/>
                  <a:pt x="6877050" y="1670050"/>
                </a:cubicBezTo>
                <a:cubicBezTo>
                  <a:pt x="6864350" y="1752600"/>
                  <a:pt x="6902450" y="1778000"/>
                  <a:pt x="6965950" y="1778000"/>
                </a:cubicBezTo>
                <a:lnTo>
                  <a:pt x="7010400" y="1778000"/>
                </a:lnTo>
                <a:cubicBezTo>
                  <a:pt x="7010400" y="1758950"/>
                  <a:pt x="7010400" y="1733550"/>
                  <a:pt x="7016750" y="1714500"/>
                </a:cubicBezTo>
                <a:cubicBezTo>
                  <a:pt x="6991350" y="1841500"/>
                  <a:pt x="7143750" y="1746250"/>
                  <a:pt x="7143750" y="1841500"/>
                </a:cubicBezTo>
                <a:cubicBezTo>
                  <a:pt x="7143750" y="1911350"/>
                  <a:pt x="7112000" y="1797050"/>
                  <a:pt x="7131050" y="2057400"/>
                </a:cubicBezTo>
                <a:lnTo>
                  <a:pt x="7137400" y="2311400"/>
                </a:lnTo>
                <a:cubicBezTo>
                  <a:pt x="7143750" y="2317750"/>
                  <a:pt x="7150100" y="2330450"/>
                  <a:pt x="7169150" y="2330450"/>
                </a:cubicBezTo>
                <a:cubicBezTo>
                  <a:pt x="7181850" y="2330450"/>
                  <a:pt x="7188200" y="2317750"/>
                  <a:pt x="7200900" y="2305050"/>
                </a:cubicBezTo>
                <a:cubicBezTo>
                  <a:pt x="7213600" y="2298700"/>
                  <a:pt x="7232650" y="2311400"/>
                  <a:pt x="7264400" y="2298700"/>
                </a:cubicBezTo>
                <a:lnTo>
                  <a:pt x="7264400" y="2082800"/>
                </a:lnTo>
                <a:cubicBezTo>
                  <a:pt x="7302500" y="2063750"/>
                  <a:pt x="7359650" y="2025650"/>
                  <a:pt x="7378700" y="2025650"/>
                </a:cubicBezTo>
                <a:lnTo>
                  <a:pt x="7550150" y="2025650"/>
                </a:lnTo>
                <a:cubicBezTo>
                  <a:pt x="7556500" y="2032000"/>
                  <a:pt x="7556500" y="2044700"/>
                  <a:pt x="7569200" y="2057400"/>
                </a:cubicBezTo>
                <a:lnTo>
                  <a:pt x="7594600" y="2057400"/>
                </a:lnTo>
                <a:lnTo>
                  <a:pt x="7613650" y="1651000"/>
                </a:lnTo>
                <a:cubicBezTo>
                  <a:pt x="7620000" y="1638300"/>
                  <a:pt x="7620000" y="1625600"/>
                  <a:pt x="7620000" y="1612900"/>
                </a:cubicBezTo>
                <a:cubicBezTo>
                  <a:pt x="7620000" y="1600200"/>
                  <a:pt x="7626350" y="1581150"/>
                  <a:pt x="7626350" y="1562100"/>
                </a:cubicBezTo>
                <a:cubicBezTo>
                  <a:pt x="7651750" y="1543050"/>
                  <a:pt x="7740650" y="1524000"/>
                  <a:pt x="7772400" y="1524000"/>
                </a:cubicBezTo>
                <a:cubicBezTo>
                  <a:pt x="7810500" y="1524000"/>
                  <a:pt x="7867650" y="1530350"/>
                  <a:pt x="7867650" y="1581150"/>
                </a:cubicBezTo>
                <a:lnTo>
                  <a:pt x="7867650" y="1943100"/>
                </a:lnTo>
                <a:cubicBezTo>
                  <a:pt x="7893050" y="1987550"/>
                  <a:pt x="7893050" y="1962150"/>
                  <a:pt x="7893050" y="1993900"/>
                </a:cubicBezTo>
                <a:lnTo>
                  <a:pt x="7893050" y="2343150"/>
                </a:lnTo>
                <a:cubicBezTo>
                  <a:pt x="7899400" y="2381250"/>
                  <a:pt x="7886700" y="2597150"/>
                  <a:pt x="7969250" y="2597150"/>
                </a:cubicBezTo>
                <a:lnTo>
                  <a:pt x="7988300" y="2597150"/>
                </a:lnTo>
                <a:cubicBezTo>
                  <a:pt x="7994650" y="2584450"/>
                  <a:pt x="7994650" y="2565400"/>
                  <a:pt x="7994650" y="2540000"/>
                </a:cubicBezTo>
                <a:cubicBezTo>
                  <a:pt x="7994650" y="2406650"/>
                  <a:pt x="7969250" y="2355850"/>
                  <a:pt x="8115300" y="2355850"/>
                </a:cubicBezTo>
                <a:cubicBezTo>
                  <a:pt x="8134350" y="2355850"/>
                  <a:pt x="8166100" y="2362200"/>
                  <a:pt x="8197850" y="2362200"/>
                </a:cubicBezTo>
                <a:cubicBezTo>
                  <a:pt x="8197850" y="2463800"/>
                  <a:pt x="8210550" y="2565400"/>
                  <a:pt x="8216900" y="2667000"/>
                </a:cubicBezTo>
                <a:cubicBezTo>
                  <a:pt x="8223250" y="2673350"/>
                  <a:pt x="8229600" y="2679700"/>
                  <a:pt x="8248650" y="2679700"/>
                </a:cubicBezTo>
                <a:cubicBezTo>
                  <a:pt x="8261350" y="2679700"/>
                  <a:pt x="8312150" y="2654300"/>
                  <a:pt x="8343900" y="2647950"/>
                </a:cubicBezTo>
                <a:cubicBezTo>
                  <a:pt x="8356600" y="2641600"/>
                  <a:pt x="8356600" y="2622550"/>
                  <a:pt x="8356600" y="2603500"/>
                </a:cubicBezTo>
                <a:lnTo>
                  <a:pt x="8356600" y="2095500"/>
                </a:lnTo>
                <a:lnTo>
                  <a:pt x="8832850" y="1949450"/>
                </a:lnTo>
                <a:cubicBezTo>
                  <a:pt x="8883650" y="1968500"/>
                  <a:pt x="8953500" y="1962150"/>
                  <a:pt x="9010650" y="2012950"/>
                </a:cubicBezTo>
                <a:lnTo>
                  <a:pt x="9010650" y="2571750"/>
                </a:lnTo>
                <a:lnTo>
                  <a:pt x="9029700" y="2590800"/>
                </a:lnTo>
                <a:cubicBezTo>
                  <a:pt x="9042400" y="2533650"/>
                  <a:pt x="9118600" y="2565400"/>
                  <a:pt x="9163050" y="2559050"/>
                </a:cubicBezTo>
                <a:cubicBezTo>
                  <a:pt x="9175750" y="2552700"/>
                  <a:pt x="9175750" y="2533650"/>
                  <a:pt x="9188450" y="2520950"/>
                </a:cubicBezTo>
                <a:lnTo>
                  <a:pt x="9188450" y="2552700"/>
                </a:lnTo>
                <a:lnTo>
                  <a:pt x="9201150" y="2565400"/>
                </a:lnTo>
                <a:cubicBezTo>
                  <a:pt x="9220200" y="2533650"/>
                  <a:pt x="9239250" y="2501900"/>
                  <a:pt x="9264650" y="2470150"/>
                </a:cubicBezTo>
                <a:lnTo>
                  <a:pt x="9264650" y="2247900"/>
                </a:lnTo>
                <a:cubicBezTo>
                  <a:pt x="9277350" y="2228850"/>
                  <a:pt x="9321800" y="2203450"/>
                  <a:pt x="9321800" y="2171700"/>
                </a:cubicBezTo>
                <a:lnTo>
                  <a:pt x="9626600" y="2171700"/>
                </a:lnTo>
                <a:cubicBezTo>
                  <a:pt x="9601200" y="2222500"/>
                  <a:pt x="9683750" y="2209800"/>
                  <a:pt x="9702800" y="2254250"/>
                </a:cubicBezTo>
                <a:cubicBezTo>
                  <a:pt x="9721850" y="2292350"/>
                  <a:pt x="9709150" y="2349500"/>
                  <a:pt x="9702800" y="2393950"/>
                </a:cubicBezTo>
                <a:cubicBezTo>
                  <a:pt x="9728200" y="2406650"/>
                  <a:pt x="9759950" y="2413000"/>
                  <a:pt x="9779000" y="2413000"/>
                </a:cubicBezTo>
                <a:cubicBezTo>
                  <a:pt x="9810750" y="2413000"/>
                  <a:pt x="9810750" y="2362200"/>
                  <a:pt x="9823450" y="2349500"/>
                </a:cubicBezTo>
                <a:lnTo>
                  <a:pt x="10039350" y="2349500"/>
                </a:lnTo>
                <a:cubicBezTo>
                  <a:pt x="10045700" y="2368550"/>
                  <a:pt x="10064750" y="2374900"/>
                  <a:pt x="10071100" y="2400300"/>
                </a:cubicBezTo>
                <a:cubicBezTo>
                  <a:pt x="10077450" y="2406650"/>
                  <a:pt x="10077450" y="2432050"/>
                  <a:pt x="10077450" y="2444750"/>
                </a:cubicBezTo>
                <a:cubicBezTo>
                  <a:pt x="10083800" y="2451100"/>
                  <a:pt x="10090150" y="2457450"/>
                  <a:pt x="10102850" y="2457450"/>
                </a:cubicBezTo>
                <a:cubicBezTo>
                  <a:pt x="10147300" y="2457450"/>
                  <a:pt x="10140950" y="2336800"/>
                  <a:pt x="10140950" y="2324100"/>
                </a:cubicBezTo>
                <a:cubicBezTo>
                  <a:pt x="10147300" y="2286000"/>
                  <a:pt x="10147300" y="2241550"/>
                  <a:pt x="10153650" y="2197100"/>
                </a:cubicBezTo>
                <a:cubicBezTo>
                  <a:pt x="10160000" y="2165350"/>
                  <a:pt x="10166350" y="2127250"/>
                  <a:pt x="10172700" y="2089150"/>
                </a:cubicBezTo>
                <a:cubicBezTo>
                  <a:pt x="10185400" y="2051050"/>
                  <a:pt x="10185400" y="2000250"/>
                  <a:pt x="10210800" y="1962150"/>
                </a:cubicBezTo>
                <a:cubicBezTo>
                  <a:pt x="10242550" y="1905000"/>
                  <a:pt x="10312400" y="1854200"/>
                  <a:pt x="10356850" y="1816100"/>
                </a:cubicBezTo>
                <a:cubicBezTo>
                  <a:pt x="10363200" y="1809750"/>
                  <a:pt x="10394950" y="1727200"/>
                  <a:pt x="10433050" y="1727200"/>
                </a:cubicBezTo>
                <a:cubicBezTo>
                  <a:pt x="10452100" y="1727200"/>
                  <a:pt x="10471150" y="1790700"/>
                  <a:pt x="10471150" y="1809750"/>
                </a:cubicBezTo>
                <a:cubicBezTo>
                  <a:pt x="10490200" y="1917700"/>
                  <a:pt x="10502900" y="2025650"/>
                  <a:pt x="10515600" y="2133600"/>
                </a:cubicBezTo>
                <a:lnTo>
                  <a:pt x="10528300" y="2647950"/>
                </a:lnTo>
                <a:cubicBezTo>
                  <a:pt x="10534650" y="2647950"/>
                  <a:pt x="10534650" y="2654300"/>
                  <a:pt x="10547350" y="2654300"/>
                </a:cubicBezTo>
                <a:cubicBezTo>
                  <a:pt x="10585450" y="2654300"/>
                  <a:pt x="10566400" y="2578100"/>
                  <a:pt x="10706100" y="2622550"/>
                </a:cubicBezTo>
                <a:cubicBezTo>
                  <a:pt x="10712450" y="2603500"/>
                  <a:pt x="10712450" y="2552700"/>
                  <a:pt x="10712450" y="2540000"/>
                </a:cubicBezTo>
                <a:cubicBezTo>
                  <a:pt x="10693400" y="2438400"/>
                  <a:pt x="10814050" y="2514600"/>
                  <a:pt x="10807700" y="2451100"/>
                </a:cubicBezTo>
                <a:cubicBezTo>
                  <a:pt x="10826750" y="2438400"/>
                  <a:pt x="10934700" y="2463800"/>
                  <a:pt x="10909300" y="2368550"/>
                </a:cubicBezTo>
                <a:cubicBezTo>
                  <a:pt x="10909300" y="2355850"/>
                  <a:pt x="10909300" y="2343150"/>
                  <a:pt x="10915650" y="2330450"/>
                </a:cubicBezTo>
                <a:cubicBezTo>
                  <a:pt x="10922000" y="2362200"/>
                  <a:pt x="10922000" y="2400300"/>
                  <a:pt x="10915650" y="2444750"/>
                </a:cubicBezTo>
                <a:lnTo>
                  <a:pt x="11004550" y="2444750"/>
                </a:lnTo>
                <a:cubicBezTo>
                  <a:pt x="11004550" y="2457450"/>
                  <a:pt x="11004550" y="2470150"/>
                  <a:pt x="11017250" y="2482850"/>
                </a:cubicBezTo>
                <a:lnTo>
                  <a:pt x="11080750" y="2482850"/>
                </a:lnTo>
                <a:lnTo>
                  <a:pt x="11080750" y="2114550"/>
                </a:lnTo>
                <a:cubicBezTo>
                  <a:pt x="11118850" y="2089150"/>
                  <a:pt x="11176000" y="2076450"/>
                  <a:pt x="11163300" y="2032000"/>
                </a:cubicBezTo>
                <a:cubicBezTo>
                  <a:pt x="11156950" y="1993900"/>
                  <a:pt x="11214100" y="1968500"/>
                  <a:pt x="11239500" y="1968500"/>
                </a:cubicBezTo>
                <a:cubicBezTo>
                  <a:pt x="11252200" y="1968500"/>
                  <a:pt x="11372850" y="2000250"/>
                  <a:pt x="11436350" y="2025650"/>
                </a:cubicBezTo>
                <a:cubicBezTo>
                  <a:pt x="11449050" y="2032000"/>
                  <a:pt x="11449050" y="2063750"/>
                  <a:pt x="11449050" y="2070100"/>
                </a:cubicBezTo>
                <a:lnTo>
                  <a:pt x="11455400" y="2470150"/>
                </a:lnTo>
                <a:cubicBezTo>
                  <a:pt x="11442700" y="2508250"/>
                  <a:pt x="11474450" y="2540000"/>
                  <a:pt x="11474450" y="2578100"/>
                </a:cubicBezTo>
                <a:cubicBezTo>
                  <a:pt x="11474450" y="2590800"/>
                  <a:pt x="11461750" y="2660650"/>
                  <a:pt x="11461750" y="2679700"/>
                </a:cubicBezTo>
                <a:cubicBezTo>
                  <a:pt x="11461750" y="2736850"/>
                  <a:pt x="11455400" y="2762250"/>
                  <a:pt x="11512550" y="2762250"/>
                </a:cubicBezTo>
                <a:cubicBezTo>
                  <a:pt x="11531600" y="2762250"/>
                  <a:pt x="11557000" y="2755900"/>
                  <a:pt x="11576050" y="2749550"/>
                </a:cubicBezTo>
                <a:lnTo>
                  <a:pt x="11874500" y="2755900"/>
                </a:lnTo>
                <a:cubicBezTo>
                  <a:pt x="11899900" y="2749550"/>
                  <a:pt x="11931650" y="2736850"/>
                  <a:pt x="11963400" y="2736850"/>
                </a:cubicBezTo>
                <a:cubicBezTo>
                  <a:pt x="11982450" y="2730500"/>
                  <a:pt x="12007850" y="2743200"/>
                  <a:pt x="12026900" y="2736850"/>
                </a:cubicBezTo>
                <a:cubicBezTo>
                  <a:pt x="12026900" y="2730500"/>
                  <a:pt x="12039600" y="2724150"/>
                  <a:pt x="12052300" y="2711450"/>
                </a:cubicBezTo>
                <a:lnTo>
                  <a:pt x="12211050" y="2711450"/>
                </a:lnTo>
                <a:cubicBezTo>
                  <a:pt x="12236450" y="2660650"/>
                  <a:pt x="12255500" y="2609850"/>
                  <a:pt x="12268200" y="2559050"/>
                </a:cubicBezTo>
                <a:cubicBezTo>
                  <a:pt x="12274550" y="2540000"/>
                  <a:pt x="12287250" y="2520950"/>
                  <a:pt x="12293600" y="2501900"/>
                </a:cubicBezTo>
                <a:cubicBezTo>
                  <a:pt x="12299950" y="2489200"/>
                  <a:pt x="12299950" y="2476500"/>
                  <a:pt x="12299950" y="2457450"/>
                </a:cubicBezTo>
                <a:cubicBezTo>
                  <a:pt x="12299950" y="2362200"/>
                  <a:pt x="12204700" y="2387600"/>
                  <a:pt x="12204700" y="2266950"/>
                </a:cubicBezTo>
                <a:cubicBezTo>
                  <a:pt x="12204700" y="2216150"/>
                  <a:pt x="12223750" y="2159000"/>
                  <a:pt x="12299950" y="2120900"/>
                </a:cubicBezTo>
                <a:lnTo>
                  <a:pt x="12312650" y="1257300"/>
                </a:lnTo>
                <a:cubicBezTo>
                  <a:pt x="12306300" y="1244600"/>
                  <a:pt x="12280900" y="1225550"/>
                  <a:pt x="12268200" y="1212850"/>
                </a:cubicBezTo>
                <a:cubicBezTo>
                  <a:pt x="12242800" y="1181100"/>
                  <a:pt x="12230100" y="1149350"/>
                  <a:pt x="12230100" y="1117600"/>
                </a:cubicBezTo>
                <a:cubicBezTo>
                  <a:pt x="12230100" y="971550"/>
                  <a:pt x="12395200" y="1009650"/>
                  <a:pt x="12395200" y="914400"/>
                </a:cubicBezTo>
                <a:cubicBezTo>
                  <a:pt x="12395200" y="895350"/>
                  <a:pt x="12388850" y="895350"/>
                  <a:pt x="12376150" y="889000"/>
                </a:cubicBezTo>
                <a:lnTo>
                  <a:pt x="12401550" y="863600"/>
                </a:lnTo>
                <a:lnTo>
                  <a:pt x="12401550" y="736600"/>
                </a:lnTo>
                <a:cubicBezTo>
                  <a:pt x="12388850" y="723900"/>
                  <a:pt x="12376150" y="704850"/>
                  <a:pt x="12376150" y="692150"/>
                </a:cubicBezTo>
                <a:cubicBezTo>
                  <a:pt x="12376150" y="673100"/>
                  <a:pt x="12388850" y="654050"/>
                  <a:pt x="12382500" y="635000"/>
                </a:cubicBezTo>
                <a:cubicBezTo>
                  <a:pt x="12414250" y="635000"/>
                  <a:pt x="12414250" y="590550"/>
                  <a:pt x="12414250" y="571500"/>
                </a:cubicBezTo>
                <a:cubicBezTo>
                  <a:pt x="12414250" y="552450"/>
                  <a:pt x="12420600" y="527050"/>
                  <a:pt x="12420600" y="514350"/>
                </a:cubicBezTo>
                <a:cubicBezTo>
                  <a:pt x="12420600" y="495300"/>
                  <a:pt x="12414250" y="482600"/>
                  <a:pt x="12401550" y="469900"/>
                </a:cubicBezTo>
                <a:cubicBezTo>
                  <a:pt x="12407900" y="469900"/>
                  <a:pt x="12420600" y="463550"/>
                  <a:pt x="12433300" y="457200"/>
                </a:cubicBezTo>
                <a:lnTo>
                  <a:pt x="12433300" y="311150"/>
                </a:lnTo>
                <a:cubicBezTo>
                  <a:pt x="12426950" y="311150"/>
                  <a:pt x="12420600" y="323850"/>
                  <a:pt x="12420600" y="304800"/>
                </a:cubicBezTo>
                <a:cubicBezTo>
                  <a:pt x="12420600" y="292100"/>
                  <a:pt x="12433300" y="285750"/>
                  <a:pt x="12433300" y="273050"/>
                </a:cubicBezTo>
                <a:lnTo>
                  <a:pt x="12433300" y="241300"/>
                </a:lnTo>
                <a:cubicBezTo>
                  <a:pt x="12433300" y="228600"/>
                  <a:pt x="12433300" y="215900"/>
                  <a:pt x="12439650" y="203200"/>
                </a:cubicBezTo>
                <a:lnTo>
                  <a:pt x="12446000" y="0"/>
                </a:lnTo>
                <a:cubicBezTo>
                  <a:pt x="12446000" y="0"/>
                  <a:pt x="12452350" y="6350"/>
                  <a:pt x="12458700" y="635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787400" dist="76200" sx="97000" sy="97000" rotWithShape="0">
              <a:srgbClr val="F70718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907B28-8E52-262F-5A43-2FF540857720}"/>
              </a:ext>
            </a:extLst>
          </p:cNvPr>
          <p:cNvSpPr txBox="1"/>
          <p:nvPr/>
        </p:nvSpPr>
        <p:spPr>
          <a:xfrm>
            <a:off x="354482" y="366994"/>
            <a:ext cx="203733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4"/>
                <a:srcRect/>
                <a:stretch>
                  <a:fillRect/>
                </a:stretch>
              </a:blipFill>
              <a:effectLst>
                <a:reflection blurRad="6350" stA="17000" endPos="45500" dist="63500" dir="5400000" sy="-100000" algn="bl" rotWithShape="0"/>
              </a:effectLst>
              <a:uLnTx/>
              <a:uFillTx/>
              <a:latin typeface="字制区喜脉体" panose="02000603000000000000" pitchFamily="2" charset="-122"/>
              <a:ea typeface="字制区喜脉体" panose="02000603000000000000" pitchFamily="2" charset="-122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9B4855-4D46-8258-F369-C37AF18968FE}"/>
              </a:ext>
            </a:extLst>
          </p:cNvPr>
          <p:cNvGrpSpPr/>
          <p:nvPr/>
        </p:nvGrpSpPr>
        <p:grpSpPr>
          <a:xfrm>
            <a:off x="2676697" y="1745496"/>
            <a:ext cx="3626879" cy="1036061"/>
            <a:chOff x="998475" y="2305806"/>
            <a:chExt cx="3148039" cy="66942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E1B3626-1980-CA75-03AC-2B0D5FFF9AE2}"/>
                </a:ext>
              </a:extLst>
            </p:cNvPr>
            <p:cNvSpPr/>
            <p:nvPr/>
          </p:nvSpPr>
          <p:spPr>
            <a:xfrm>
              <a:off x="1371601" y="2391277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C8AF0F6-F4C2-0CA0-6AD7-8F012BB7B35D}"/>
                </a:ext>
              </a:extLst>
            </p:cNvPr>
            <p:cNvSpPr txBox="1"/>
            <p:nvPr/>
          </p:nvSpPr>
          <p:spPr>
            <a:xfrm>
              <a:off x="1928071" y="2440461"/>
              <a:ext cx="1958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reflection blurRad="6350" stA="17000" endPos="45500" dist="63500" dir="5400000" sy="-100000" algn="bl" rotWithShape="0"/>
                  </a:effectLst>
                  <a:latin typeface="阿里巴巴普惠体 2.0 55 Regular"/>
                  <a:cs typeface="+mn-ea"/>
                  <a:sym typeface="+mn-lt"/>
                </a:rPr>
                <a:t>以人民为中心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uLnTx/>
                <a:uFillTx/>
                <a:latin typeface="阿里巴巴普惠体 2.0 55 Regular"/>
                <a:cs typeface="+mn-ea"/>
                <a:sym typeface="+mn-lt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D1D0AB4-C6F9-CA43-9457-32F9B9942603}"/>
                </a:ext>
              </a:extLst>
            </p:cNvPr>
            <p:cNvSpPr/>
            <p:nvPr/>
          </p:nvSpPr>
          <p:spPr bwMode="auto">
            <a:xfrm>
              <a:off x="998475" y="2305806"/>
              <a:ext cx="742469" cy="6694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3CCCC7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E52C56-DE16-2407-0893-EAA5C5AC500F}"/>
                </a:ext>
              </a:extLst>
            </p:cNvPr>
            <p:cNvSpPr txBox="1"/>
            <p:nvPr/>
          </p:nvSpPr>
          <p:spPr>
            <a:xfrm>
              <a:off x="1005463" y="2391277"/>
              <a:ext cx="7424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制区喜脉体" panose="02000603000000000000" pitchFamily="2" charset="-122"/>
                <a:ea typeface="字制区喜脉体" panose="02000603000000000000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C274A1F-D0F5-7C5B-FDA6-7442028E6AE5}"/>
              </a:ext>
            </a:extLst>
          </p:cNvPr>
          <p:cNvGrpSpPr/>
          <p:nvPr/>
        </p:nvGrpSpPr>
        <p:grpSpPr>
          <a:xfrm>
            <a:off x="2767877" y="3147753"/>
            <a:ext cx="3611518" cy="931349"/>
            <a:chOff x="998475" y="2305806"/>
            <a:chExt cx="3148039" cy="669420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41F6A50-DEF5-6D77-53F6-3F33C5335539}"/>
                </a:ext>
              </a:extLst>
            </p:cNvPr>
            <p:cNvSpPr/>
            <p:nvPr/>
          </p:nvSpPr>
          <p:spPr>
            <a:xfrm>
              <a:off x="1371601" y="2391277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17F0C85-0927-7B81-79CD-D7E2B7D1E743}"/>
                </a:ext>
              </a:extLst>
            </p:cNvPr>
            <p:cNvSpPr txBox="1"/>
            <p:nvPr/>
          </p:nvSpPr>
          <p:spPr>
            <a:xfrm>
              <a:off x="1928071" y="2440461"/>
              <a:ext cx="1958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reflection blurRad="6350" stA="17000" endPos="45500" dist="63500" dir="5400000" sy="-100000" algn="bl" rotWithShape="0"/>
                  </a:effectLst>
                  <a:latin typeface="阿里巴巴普惠体 2.0 55 Regular"/>
                  <a:cs typeface="+mn-ea"/>
                  <a:sym typeface="+mn-lt"/>
                </a:rPr>
                <a:t>新的发展理念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uLnTx/>
                <a:uFillTx/>
                <a:latin typeface="阿里巴巴普惠体 2.0 55 Regular"/>
                <a:cs typeface="+mn-ea"/>
                <a:sym typeface="+mn-lt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2B5CEC6-E4D8-1C3F-2A0A-B21B208BEF79}"/>
                </a:ext>
              </a:extLst>
            </p:cNvPr>
            <p:cNvSpPr/>
            <p:nvPr/>
          </p:nvSpPr>
          <p:spPr bwMode="auto">
            <a:xfrm>
              <a:off x="998475" y="2305806"/>
              <a:ext cx="742469" cy="66942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3CCCC7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C02BBDC-9E86-87E8-0F23-74F779CAABF6}"/>
                </a:ext>
              </a:extLst>
            </p:cNvPr>
            <p:cNvSpPr txBox="1"/>
            <p:nvPr/>
          </p:nvSpPr>
          <p:spPr>
            <a:xfrm>
              <a:off x="1005463" y="2391277"/>
              <a:ext cx="7424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制区喜脉体" panose="02000603000000000000" pitchFamily="2" charset="-122"/>
                <a:ea typeface="字制区喜脉体" panose="02000603000000000000" pitchFamily="2" charset="-122"/>
                <a:cs typeface="+mn-cs"/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76E2EC9B-9E0A-9946-EC5A-1247AC79CD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373599" y="0"/>
            <a:ext cx="4818401" cy="632456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306FDCA1-9DBC-4E19-7789-E83909E84C0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893" y="197902"/>
            <a:ext cx="3581018" cy="323661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BF94F3A4-8C3F-1D57-EBFB-7CDA6EEF51EB}"/>
              </a:ext>
            </a:extLst>
          </p:cNvPr>
          <p:cNvSpPr txBox="1"/>
          <p:nvPr/>
        </p:nvSpPr>
        <p:spPr>
          <a:xfrm>
            <a:off x="-66624200" y="-37929066"/>
            <a:ext cx="675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51PPT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模板网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www.51pptmoban.com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74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7E8B79D-4DBF-0674-1799-5F64B4CDB597}"/>
              </a:ext>
            </a:extLst>
          </p:cNvPr>
          <p:cNvGrpSpPr/>
          <p:nvPr/>
        </p:nvGrpSpPr>
        <p:grpSpPr>
          <a:xfrm>
            <a:off x="1512986" y="462047"/>
            <a:ext cx="3731056" cy="498478"/>
            <a:chOff x="3201894" y="2736663"/>
            <a:chExt cx="3731056" cy="498478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E1B3626-1980-CA75-03AC-2B0D5FFF9AE2}"/>
                </a:ext>
              </a:extLst>
            </p:cNvPr>
            <p:cNvSpPr/>
            <p:nvPr/>
          </p:nvSpPr>
          <p:spPr>
            <a:xfrm>
              <a:off x="4158037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F2C3888-C8D4-019F-76AB-14701A3DEB43}"/>
                </a:ext>
              </a:extLst>
            </p:cNvPr>
            <p:cNvSpPr/>
            <p:nvPr/>
          </p:nvSpPr>
          <p:spPr>
            <a:xfrm rot="10800000">
              <a:off x="3201894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" name="图形 7">
            <a:extLst>
              <a:ext uri="{FF2B5EF4-FFF2-40B4-BE49-F238E27FC236}">
                <a16:creationId xmlns:a16="http://schemas.microsoft.com/office/drawing/2014/main" id="{B6C961D5-125B-CB1D-EF69-538E20A278B7}"/>
              </a:ext>
            </a:extLst>
          </p:cNvPr>
          <p:cNvSpPr/>
          <p:nvPr/>
        </p:nvSpPr>
        <p:spPr>
          <a:xfrm>
            <a:off x="1661040" y="4479721"/>
            <a:ext cx="5184501" cy="2130211"/>
          </a:xfrm>
          <a:custGeom>
            <a:avLst/>
            <a:gdLst>
              <a:gd name="connsiteX0" fmla="*/ 8693150 w 8870950"/>
              <a:gd name="connsiteY0" fmla="*/ 2603500 h 3644900"/>
              <a:gd name="connsiteX1" fmla="*/ 8699500 w 8870950"/>
              <a:gd name="connsiteY1" fmla="*/ 2622550 h 3644900"/>
              <a:gd name="connsiteX2" fmla="*/ 8610600 w 8870950"/>
              <a:gd name="connsiteY2" fmla="*/ 2762250 h 3644900"/>
              <a:gd name="connsiteX3" fmla="*/ 8585200 w 8870950"/>
              <a:gd name="connsiteY3" fmla="*/ 2762250 h 3644900"/>
              <a:gd name="connsiteX4" fmla="*/ 8578850 w 8870950"/>
              <a:gd name="connsiteY4" fmla="*/ 2736850 h 3644900"/>
              <a:gd name="connsiteX5" fmla="*/ 8667750 w 8870950"/>
              <a:gd name="connsiteY5" fmla="*/ 2603500 h 3644900"/>
              <a:gd name="connsiteX6" fmla="*/ 8693150 w 8870950"/>
              <a:gd name="connsiteY6" fmla="*/ 2603500 h 3644900"/>
              <a:gd name="connsiteX7" fmla="*/ 8464550 w 8870950"/>
              <a:gd name="connsiteY7" fmla="*/ 2292350 h 3644900"/>
              <a:gd name="connsiteX8" fmla="*/ 8515350 w 8870950"/>
              <a:gd name="connsiteY8" fmla="*/ 2279650 h 3644900"/>
              <a:gd name="connsiteX9" fmla="*/ 8566150 w 8870950"/>
              <a:gd name="connsiteY9" fmla="*/ 2413000 h 3644900"/>
              <a:gd name="connsiteX10" fmla="*/ 8356600 w 8870950"/>
              <a:gd name="connsiteY10" fmla="*/ 2292350 h 3644900"/>
              <a:gd name="connsiteX11" fmla="*/ 8305800 w 8870950"/>
              <a:gd name="connsiteY11" fmla="*/ 2292350 h 3644900"/>
              <a:gd name="connsiteX12" fmla="*/ 8362950 w 8870950"/>
              <a:gd name="connsiteY12" fmla="*/ 2266950 h 3644900"/>
              <a:gd name="connsiteX13" fmla="*/ 8464550 w 8870950"/>
              <a:gd name="connsiteY13" fmla="*/ 2292350 h 3644900"/>
              <a:gd name="connsiteX14" fmla="*/ 1676400 w 8870950"/>
              <a:gd name="connsiteY14" fmla="*/ 2184400 h 3644900"/>
              <a:gd name="connsiteX15" fmla="*/ 1708150 w 8870950"/>
              <a:gd name="connsiteY15" fmla="*/ 2222500 h 3644900"/>
              <a:gd name="connsiteX16" fmla="*/ 1676400 w 8870950"/>
              <a:gd name="connsiteY16" fmla="*/ 2222500 h 3644900"/>
              <a:gd name="connsiteX17" fmla="*/ 1524000 w 8870950"/>
              <a:gd name="connsiteY17" fmla="*/ 2171700 h 3644900"/>
              <a:gd name="connsiteX18" fmla="*/ 1524000 w 8870950"/>
              <a:gd name="connsiteY18" fmla="*/ 2152650 h 3644900"/>
              <a:gd name="connsiteX19" fmla="*/ 1562100 w 8870950"/>
              <a:gd name="connsiteY19" fmla="*/ 2120900 h 3644900"/>
              <a:gd name="connsiteX20" fmla="*/ 1676400 w 8870950"/>
              <a:gd name="connsiteY20" fmla="*/ 2184400 h 3644900"/>
              <a:gd name="connsiteX21" fmla="*/ 7874000 w 8870950"/>
              <a:gd name="connsiteY21" fmla="*/ 1752600 h 3644900"/>
              <a:gd name="connsiteX22" fmla="*/ 7816850 w 8870950"/>
              <a:gd name="connsiteY22" fmla="*/ 1905000 h 3644900"/>
              <a:gd name="connsiteX23" fmla="*/ 7835900 w 8870950"/>
              <a:gd name="connsiteY23" fmla="*/ 1930400 h 3644900"/>
              <a:gd name="connsiteX24" fmla="*/ 7962900 w 8870950"/>
              <a:gd name="connsiteY24" fmla="*/ 1790700 h 3644900"/>
              <a:gd name="connsiteX25" fmla="*/ 8026400 w 8870950"/>
              <a:gd name="connsiteY25" fmla="*/ 1606550 h 3644900"/>
              <a:gd name="connsiteX26" fmla="*/ 8204200 w 8870950"/>
              <a:gd name="connsiteY26" fmla="*/ 1689100 h 3644900"/>
              <a:gd name="connsiteX27" fmla="*/ 8108950 w 8870950"/>
              <a:gd name="connsiteY27" fmla="*/ 1847850 h 3644900"/>
              <a:gd name="connsiteX28" fmla="*/ 8255000 w 8870950"/>
              <a:gd name="connsiteY28" fmla="*/ 1905000 h 3644900"/>
              <a:gd name="connsiteX29" fmla="*/ 8413750 w 8870950"/>
              <a:gd name="connsiteY29" fmla="*/ 1968500 h 3644900"/>
              <a:gd name="connsiteX30" fmla="*/ 8489950 w 8870950"/>
              <a:gd name="connsiteY30" fmla="*/ 1955800 h 3644900"/>
              <a:gd name="connsiteX31" fmla="*/ 8629650 w 8870950"/>
              <a:gd name="connsiteY31" fmla="*/ 2101850 h 3644900"/>
              <a:gd name="connsiteX32" fmla="*/ 8642350 w 8870950"/>
              <a:gd name="connsiteY32" fmla="*/ 2146300 h 3644900"/>
              <a:gd name="connsiteX33" fmla="*/ 8763000 w 8870950"/>
              <a:gd name="connsiteY33" fmla="*/ 2457450 h 3644900"/>
              <a:gd name="connsiteX34" fmla="*/ 8832850 w 8870950"/>
              <a:gd name="connsiteY34" fmla="*/ 2692400 h 3644900"/>
              <a:gd name="connsiteX35" fmla="*/ 8801100 w 8870950"/>
              <a:gd name="connsiteY35" fmla="*/ 2787650 h 3644900"/>
              <a:gd name="connsiteX36" fmla="*/ 8858250 w 8870950"/>
              <a:gd name="connsiteY36" fmla="*/ 2838450 h 3644900"/>
              <a:gd name="connsiteX37" fmla="*/ 8858250 w 8870950"/>
              <a:gd name="connsiteY37" fmla="*/ 2876550 h 3644900"/>
              <a:gd name="connsiteX38" fmla="*/ 8788400 w 8870950"/>
              <a:gd name="connsiteY38" fmla="*/ 2870200 h 3644900"/>
              <a:gd name="connsiteX39" fmla="*/ 8718550 w 8870950"/>
              <a:gd name="connsiteY39" fmla="*/ 2908300 h 3644900"/>
              <a:gd name="connsiteX40" fmla="*/ 8661400 w 8870950"/>
              <a:gd name="connsiteY40" fmla="*/ 2914650 h 3644900"/>
              <a:gd name="connsiteX41" fmla="*/ 8642350 w 8870950"/>
              <a:gd name="connsiteY41" fmla="*/ 2914650 h 3644900"/>
              <a:gd name="connsiteX42" fmla="*/ 8629650 w 8870950"/>
              <a:gd name="connsiteY42" fmla="*/ 2965450 h 3644900"/>
              <a:gd name="connsiteX43" fmla="*/ 8870950 w 8870950"/>
              <a:gd name="connsiteY43" fmla="*/ 3644900 h 3644900"/>
              <a:gd name="connsiteX44" fmla="*/ 8629650 w 8870950"/>
              <a:gd name="connsiteY44" fmla="*/ 3644900 h 3644900"/>
              <a:gd name="connsiteX45" fmla="*/ 8578850 w 8870950"/>
              <a:gd name="connsiteY45" fmla="*/ 3517900 h 3644900"/>
              <a:gd name="connsiteX46" fmla="*/ 8362950 w 8870950"/>
              <a:gd name="connsiteY46" fmla="*/ 3371850 h 3644900"/>
              <a:gd name="connsiteX47" fmla="*/ 8312150 w 8870950"/>
              <a:gd name="connsiteY47" fmla="*/ 3321050 h 3644900"/>
              <a:gd name="connsiteX48" fmla="*/ 8216900 w 8870950"/>
              <a:gd name="connsiteY48" fmla="*/ 3168650 h 3644900"/>
              <a:gd name="connsiteX49" fmla="*/ 8134350 w 8870950"/>
              <a:gd name="connsiteY49" fmla="*/ 3244850 h 3644900"/>
              <a:gd name="connsiteX50" fmla="*/ 8045450 w 8870950"/>
              <a:gd name="connsiteY50" fmla="*/ 3276600 h 3644900"/>
              <a:gd name="connsiteX51" fmla="*/ 7912100 w 8870950"/>
              <a:gd name="connsiteY51" fmla="*/ 3441700 h 3644900"/>
              <a:gd name="connsiteX52" fmla="*/ 7842250 w 8870950"/>
              <a:gd name="connsiteY52" fmla="*/ 3536950 h 3644900"/>
              <a:gd name="connsiteX53" fmla="*/ 7867650 w 8870950"/>
              <a:gd name="connsiteY53" fmla="*/ 3644900 h 3644900"/>
              <a:gd name="connsiteX54" fmla="*/ 7607300 w 8870950"/>
              <a:gd name="connsiteY54" fmla="*/ 3644900 h 3644900"/>
              <a:gd name="connsiteX55" fmla="*/ 7588250 w 8870950"/>
              <a:gd name="connsiteY55" fmla="*/ 3575050 h 3644900"/>
              <a:gd name="connsiteX56" fmla="*/ 7524750 w 8870950"/>
              <a:gd name="connsiteY56" fmla="*/ 3517900 h 3644900"/>
              <a:gd name="connsiteX57" fmla="*/ 7486650 w 8870950"/>
              <a:gd name="connsiteY57" fmla="*/ 3384550 h 3644900"/>
              <a:gd name="connsiteX58" fmla="*/ 7581900 w 8870950"/>
              <a:gd name="connsiteY58" fmla="*/ 3022600 h 3644900"/>
              <a:gd name="connsiteX59" fmla="*/ 7531100 w 8870950"/>
              <a:gd name="connsiteY59" fmla="*/ 2933700 h 3644900"/>
              <a:gd name="connsiteX60" fmla="*/ 7493000 w 8870950"/>
              <a:gd name="connsiteY60" fmla="*/ 2889250 h 3644900"/>
              <a:gd name="connsiteX61" fmla="*/ 7404100 w 8870950"/>
              <a:gd name="connsiteY61" fmla="*/ 2584450 h 3644900"/>
              <a:gd name="connsiteX62" fmla="*/ 7391400 w 8870950"/>
              <a:gd name="connsiteY62" fmla="*/ 2552700 h 3644900"/>
              <a:gd name="connsiteX63" fmla="*/ 7378700 w 8870950"/>
              <a:gd name="connsiteY63" fmla="*/ 2432050 h 3644900"/>
              <a:gd name="connsiteX64" fmla="*/ 7397750 w 8870950"/>
              <a:gd name="connsiteY64" fmla="*/ 2343150 h 3644900"/>
              <a:gd name="connsiteX65" fmla="*/ 7562850 w 8870950"/>
              <a:gd name="connsiteY65" fmla="*/ 2101850 h 3644900"/>
              <a:gd name="connsiteX66" fmla="*/ 7454900 w 8870950"/>
              <a:gd name="connsiteY66" fmla="*/ 2038350 h 3644900"/>
              <a:gd name="connsiteX67" fmla="*/ 7442200 w 8870950"/>
              <a:gd name="connsiteY67" fmla="*/ 1968500 h 3644900"/>
              <a:gd name="connsiteX68" fmla="*/ 7442200 w 8870950"/>
              <a:gd name="connsiteY68" fmla="*/ 1784350 h 3644900"/>
              <a:gd name="connsiteX69" fmla="*/ 7404100 w 8870950"/>
              <a:gd name="connsiteY69" fmla="*/ 1727200 h 3644900"/>
              <a:gd name="connsiteX70" fmla="*/ 7359650 w 8870950"/>
              <a:gd name="connsiteY70" fmla="*/ 1708150 h 3644900"/>
              <a:gd name="connsiteX71" fmla="*/ 7442200 w 8870950"/>
              <a:gd name="connsiteY71" fmla="*/ 1676400 h 3644900"/>
              <a:gd name="connsiteX72" fmla="*/ 7486650 w 8870950"/>
              <a:gd name="connsiteY72" fmla="*/ 1606550 h 3644900"/>
              <a:gd name="connsiteX73" fmla="*/ 7607300 w 8870950"/>
              <a:gd name="connsiteY73" fmla="*/ 1574800 h 3644900"/>
              <a:gd name="connsiteX74" fmla="*/ 7874000 w 8870950"/>
              <a:gd name="connsiteY74" fmla="*/ 1752600 h 3644900"/>
              <a:gd name="connsiteX75" fmla="*/ 3155950 w 8870950"/>
              <a:gd name="connsiteY75" fmla="*/ 812800 h 3644900"/>
              <a:gd name="connsiteX76" fmla="*/ 3111500 w 8870950"/>
              <a:gd name="connsiteY76" fmla="*/ 825500 h 3644900"/>
              <a:gd name="connsiteX77" fmla="*/ 3060700 w 8870950"/>
              <a:gd name="connsiteY77" fmla="*/ 812800 h 3644900"/>
              <a:gd name="connsiteX78" fmla="*/ 3060700 w 8870950"/>
              <a:gd name="connsiteY78" fmla="*/ 793750 h 3644900"/>
              <a:gd name="connsiteX79" fmla="*/ 3155950 w 8870950"/>
              <a:gd name="connsiteY79" fmla="*/ 768350 h 3644900"/>
              <a:gd name="connsiteX80" fmla="*/ 3155950 w 8870950"/>
              <a:gd name="connsiteY80" fmla="*/ 812800 h 3644900"/>
              <a:gd name="connsiteX81" fmla="*/ 6464300 w 8870950"/>
              <a:gd name="connsiteY81" fmla="*/ 6350 h 3644900"/>
              <a:gd name="connsiteX82" fmla="*/ 6426200 w 8870950"/>
              <a:gd name="connsiteY82" fmla="*/ 120650 h 3644900"/>
              <a:gd name="connsiteX83" fmla="*/ 6438900 w 8870950"/>
              <a:gd name="connsiteY83" fmla="*/ 127000 h 3644900"/>
              <a:gd name="connsiteX84" fmla="*/ 6527800 w 8870950"/>
              <a:gd name="connsiteY84" fmla="*/ 6350 h 3644900"/>
              <a:gd name="connsiteX85" fmla="*/ 6534150 w 8870950"/>
              <a:gd name="connsiteY85" fmla="*/ 38100 h 3644900"/>
              <a:gd name="connsiteX86" fmla="*/ 6477000 w 8870950"/>
              <a:gd name="connsiteY86" fmla="*/ 196850 h 3644900"/>
              <a:gd name="connsiteX87" fmla="*/ 6280150 w 8870950"/>
              <a:gd name="connsiteY87" fmla="*/ 406400 h 3644900"/>
              <a:gd name="connsiteX88" fmla="*/ 6178550 w 8870950"/>
              <a:gd name="connsiteY88" fmla="*/ 641350 h 3644900"/>
              <a:gd name="connsiteX89" fmla="*/ 6076950 w 8870950"/>
              <a:gd name="connsiteY89" fmla="*/ 876300 h 3644900"/>
              <a:gd name="connsiteX90" fmla="*/ 5975350 w 8870950"/>
              <a:gd name="connsiteY90" fmla="*/ 996950 h 3644900"/>
              <a:gd name="connsiteX91" fmla="*/ 5962650 w 8870950"/>
              <a:gd name="connsiteY91" fmla="*/ 1035050 h 3644900"/>
              <a:gd name="connsiteX92" fmla="*/ 5981700 w 8870950"/>
              <a:gd name="connsiteY92" fmla="*/ 1092200 h 3644900"/>
              <a:gd name="connsiteX93" fmla="*/ 5949950 w 8870950"/>
              <a:gd name="connsiteY93" fmla="*/ 1155700 h 3644900"/>
              <a:gd name="connsiteX94" fmla="*/ 5791200 w 8870950"/>
              <a:gd name="connsiteY94" fmla="*/ 1219200 h 3644900"/>
              <a:gd name="connsiteX95" fmla="*/ 5429250 w 8870950"/>
              <a:gd name="connsiteY95" fmla="*/ 1663700 h 3644900"/>
              <a:gd name="connsiteX96" fmla="*/ 5448300 w 8870950"/>
              <a:gd name="connsiteY96" fmla="*/ 1854200 h 3644900"/>
              <a:gd name="connsiteX97" fmla="*/ 5416550 w 8870950"/>
              <a:gd name="connsiteY97" fmla="*/ 1930400 h 3644900"/>
              <a:gd name="connsiteX98" fmla="*/ 5511800 w 8870950"/>
              <a:gd name="connsiteY98" fmla="*/ 2044700 h 3644900"/>
              <a:gd name="connsiteX99" fmla="*/ 5556250 w 8870950"/>
              <a:gd name="connsiteY99" fmla="*/ 2019300 h 3644900"/>
              <a:gd name="connsiteX100" fmla="*/ 5613400 w 8870950"/>
              <a:gd name="connsiteY100" fmla="*/ 2089150 h 3644900"/>
              <a:gd name="connsiteX101" fmla="*/ 5740400 w 8870950"/>
              <a:gd name="connsiteY101" fmla="*/ 2489200 h 3644900"/>
              <a:gd name="connsiteX102" fmla="*/ 5708650 w 8870950"/>
              <a:gd name="connsiteY102" fmla="*/ 2527300 h 3644900"/>
              <a:gd name="connsiteX103" fmla="*/ 5651500 w 8870950"/>
              <a:gd name="connsiteY103" fmla="*/ 2482850 h 3644900"/>
              <a:gd name="connsiteX104" fmla="*/ 5613400 w 8870950"/>
              <a:gd name="connsiteY104" fmla="*/ 2565400 h 3644900"/>
              <a:gd name="connsiteX105" fmla="*/ 5619750 w 8870950"/>
              <a:gd name="connsiteY105" fmla="*/ 2635250 h 3644900"/>
              <a:gd name="connsiteX106" fmla="*/ 5702300 w 8870950"/>
              <a:gd name="connsiteY106" fmla="*/ 3219450 h 3644900"/>
              <a:gd name="connsiteX107" fmla="*/ 5715000 w 8870950"/>
              <a:gd name="connsiteY107" fmla="*/ 3213100 h 3644900"/>
              <a:gd name="connsiteX108" fmla="*/ 5772150 w 8870950"/>
              <a:gd name="connsiteY108" fmla="*/ 3067050 h 3644900"/>
              <a:gd name="connsiteX109" fmla="*/ 5810250 w 8870950"/>
              <a:gd name="connsiteY109" fmla="*/ 3009900 h 3644900"/>
              <a:gd name="connsiteX110" fmla="*/ 5880100 w 8870950"/>
              <a:gd name="connsiteY110" fmla="*/ 2971800 h 3644900"/>
              <a:gd name="connsiteX111" fmla="*/ 5969000 w 8870950"/>
              <a:gd name="connsiteY111" fmla="*/ 2863850 h 3644900"/>
              <a:gd name="connsiteX112" fmla="*/ 6146800 w 8870950"/>
              <a:gd name="connsiteY112" fmla="*/ 2571750 h 3644900"/>
              <a:gd name="connsiteX113" fmla="*/ 6305550 w 8870950"/>
              <a:gd name="connsiteY113" fmla="*/ 2343150 h 3644900"/>
              <a:gd name="connsiteX114" fmla="*/ 6248400 w 8870950"/>
              <a:gd name="connsiteY114" fmla="*/ 2298700 h 3644900"/>
              <a:gd name="connsiteX115" fmla="*/ 6261100 w 8870950"/>
              <a:gd name="connsiteY115" fmla="*/ 2266950 h 3644900"/>
              <a:gd name="connsiteX116" fmla="*/ 6254750 w 8870950"/>
              <a:gd name="connsiteY116" fmla="*/ 2190750 h 3644900"/>
              <a:gd name="connsiteX117" fmla="*/ 6115050 w 8870950"/>
              <a:gd name="connsiteY117" fmla="*/ 2457450 h 3644900"/>
              <a:gd name="connsiteX118" fmla="*/ 6076950 w 8870950"/>
              <a:gd name="connsiteY118" fmla="*/ 2425700 h 3644900"/>
              <a:gd name="connsiteX119" fmla="*/ 6159500 w 8870950"/>
              <a:gd name="connsiteY119" fmla="*/ 2063750 h 3644900"/>
              <a:gd name="connsiteX120" fmla="*/ 6146800 w 8870950"/>
              <a:gd name="connsiteY120" fmla="*/ 2038350 h 3644900"/>
              <a:gd name="connsiteX121" fmla="*/ 6102350 w 8870950"/>
              <a:gd name="connsiteY121" fmla="*/ 2032000 h 3644900"/>
              <a:gd name="connsiteX122" fmla="*/ 6076950 w 8870950"/>
              <a:gd name="connsiteY122" fmla="*/ 1981200 h 3644900"/>
              <a:gd name="connsiteX123" fmla="*/ 6013450 w 8870950"/>
              <a:gd name="connsiteY123" fmla="*/ 1936750 h 3644900"/>
              <a:gd name="connsiteX124" fmla="*/ 6013450 w 8870950"/>
              <a:gd name="connsiteY124" fmla="*/ 1885950 h 3644900"/>
              <a:gd name="connsiteX125" fmla="*/ 5854700 w 8870950"/>
              <a:gd name="connsiteY125" fmla="*/ 1809750 h 3644900"/>
              <a:gd name="connsiteX126" fmla="*/ 5854700 w 8870950"/>
              <a:gd name="connsiteY126" fmla="*/ 1790700 h 3644900"/>
              <a:gd name="connsiteX127" fmla="*/ 5886450 w 8870950"/>
              <a:gd name="connsiteY127" fmla="*/ 1771650 h 3644900"/>
              <a:gd name="connsiteX128" fmla="*/ 6045200 w 8870950"/>
              <a:gd name="connsiteY128" fmla="*/ 1809750 h 3644900"/>
              <a:gd name="connsiteX129" fmla="*/ 6140450 w 8870950"/>
              <a:gd name="connsiteY129" fmla="*/ 1758950 h 3644900"/>
              <a:gd name="connsiteX130" fmla="*/ 6267450 w 8870950"/>
              <a:gd name="connsiteY130" fmla="*/ 1860550 h 3644900"/>
              <a:gd name="connsiteX131" fmla="*/ 6413500 w 8870950"/>
              <a:gd name="connsiteY131" fmla="*/ 1854200 h 3644900"/>
              <a:gd name="connsiteX132" fmla="*/ 6477000 w 8870950"/>
              <a:gd name="connsiteY132" fmla="*/ 1841500 h 3644900"/>
              <a:gd name="connsiteX133" fmla="*/ 6534150 w 8870950"/>
              <a:gd name="connsiteY133" fmla="*/ 1752600 h 3644900"/>
              <a:gd name="connsiteX134" fmla="*/ 6610350 w 8870950"/>
              <a:gd name="connsiteY134" fmla="*/ 1568450 h 3644900"/>
              <a:gd name="connsiteX135" fmla="*/ 6769100 w 8870950"/>
              <a:gd name="connsiteY135" fmla="*/ 1403350 h 3644900"/>
              <a:gd name="connsiteX136" fmla="*/ 6870700 w 8870950"/>
              <a:gd name="connsiteY136" fmla="*/ 1212850 h 3644900"/>
              <a:gd name="connsiteX137" fmla="*/ 6819900 w 8870950"/>
              <a:gd name="connsiteY137" fmla="*/ 1187450 h 3644900"/>
              <a:gd name="connsiteX138" fmla="*/ 6800850 w 8870950"/>
              <a:gd name="connsiteY138" fmla="*/ 1041400 h 3644900"/>
              <a:gd name="connsiteX139" fmla="*/ 6813550 w 8870950"/>
              <a:gd name="connsiteY139" fmla="*/ 914400 h 3644900"/>
              <a:gd name="connsiteX140" fmla="*/ 6762750 w 8870950"/>
              <a:gd name="connsiteY140" fmla="*/ 825500 h 3644900"/>
              <a:gd name="connsiteX141" fmla="*/ 6788150 w 8870950"/>
              <a:gd name="connsiteY141" fmla="*/ 781050 h 3644900"/>
              <a:gd name="connsiteX142" fmla="*/ 6870700 w 8870950"/>
              <a:gd name="connsiteY142" fmla="*/ 736600 h 3644900"/>
              <a:gd name="connsiteX143" fmla="*/ 6965950 w 8870950"/>
              <a:gd name="connsiteY143" fmla="*/ 692150 h 3644900"/>
              <a:gd name="connsiteX144" fmla="*/ 7016750 w 8870950"/>
              <a:gd name="connsiteY144" fmla="*/ 698500 h 3644900"/>
              <a:gd name="connsiteX145" fmla="*/ 7181850 w 8870950"/>
              <a:gd name="connsiteY145" fmla="*/ 762000 h 3644900"/>
              <a:gd name="connsiteX146" fmla="*/ 7239000 w 8870950"/>
              <a:gd name="connsiteY146" fmla="*/ 895350 h 3644900"/>
              <a:gd name="connsiteX147" fmla="*/ 7118350 w 8870950"/>
              <a:gd name="connsiteY147" fmla="*/ 1123950 h 3644900"/>
              <a:gd name="connsiteX148" fmla="*/ 7143750 w 8870950"/>
              <a:gd name="connsiteY148" fmla="*/ 1181100 h 3644900"/>
              <a:gd name="connsiteX149" fmla="*/ 7162800 w 8870950"/>
              <a:gd name="connsiteY149" fmla="*/ 1270000 h 3644900"/>
              <a:gd name="connsiteX150" fmla="*/ 7296150 w 8870950"/>
              <a:gd name="connsiteY150" fmla="*/ 1333500 h 3644900"/>
              <a:gd name="connsiteX151" fmla="*/ 7353300 w 8870950"/>
              <a:gd name="connsiteY151" fmla="*/ 1352550 h 3644900"/>
              <a:gd name="connsiteX152" fmla="*/ 7410450 w 8870950"/>
              <a:gd name="connsiteY152" fmla="*/ 1473200 h 3644900"/>
              <a:gd name="connsiteX153" fmla="*/ 7327900 w 8870950"/>
              <a:gd name="connsiteY153" fmla="*/ 1663700 h 3644900"/>
              <a:gd name="connsiteX154" fmla="*/ 7327900 w 8870950"/>
              <a:gd name="connsiteY154" fmla="*/ 1733550 h 3644900"/>
              <a:gd name="connsiteX155" fmla="*/ 7302500 w 8870950"/>
              <a:gd name="connsiteY155" fmla="*/ 1797050 h 3644900"/>
              <a:gd name="connsiteX156" fmla="*/ 7226300 w 8870950"/>
              <a:gd name="connsiteY156" fmla="*/ 1930400 h 3644900"/>
              <a:gd name="connsiteX157" fmla="*/ 7200900 w 8870950"/>
              <a:gd name="connsiteY157" fmla="*/ 2044700 h 3644900"/>
              <a:gd name="connsiteX158" fmla="*/ 7169150 w 8870950"/>
              <a:gd name="connsiteY158" fmla="*/ 2114550 h 3644900"/>
              <a:gd name="connsiteX159" fmla="*/ 7092950 w 8870950"/>
              <a:gd name="connsiteY159" fmla="*/ 2184400 h 3644900"/>
              <a:gd name="connsiteX160" fmla="*/ 7131050 w 8870950"/>
              <a:gd name="connsiteY160" fmla="*/ 2317750 h 3644900"/>
              <a:gd name="connsiteX161" fmla="*/ 7188200 w 8870950"/>
              <a:gd name="connsiteY161" fmla="*/ 2679700 h 3644900"/>
              <a:gd name="connsiteX162" fmla="*/ 7207250 w 8870950"/>
              <a:gd name="connsiteY162" fmla="*/ 2724150 h 3644900"/>
              <a:gd name="connsiteX163" fmla="*/ 7200900 w 8870950"/>
              <a:gd name="connsiteY163" fmla="*/ 2749550 h 3644900"/>
              <a:gd name="connsiteX164" fmla="*/ 7143750 w 8870950"/>
              <a:gd name="connsiteY164" fmla="*/ 2755900 h 3644900"/>
              <a:gd name="connsiteX165" fmla="*/ 7124700 w 8870950"/>
              <a:gd name="connsiteY165" fmla="*/ 2800350 h 3644900"/>
              <a:gd name="connsiteX166" fmla="*/ 7124700 w 8870950"/>
              <a:gd name="connsiteY166" fmla="*/ 3022600 h 3644900"/>
              <a:gd name="connsiteX167" fmla="*/ 7086600 w 8870950"/>
              <a:gd name="connsiteY167" fmla="*/ 3644900 h 3644900"/>
              <a:gd name="connsiteX168" fmla="*/ 6870700 w 8870950"/>
              <a:gd name="connsiteY168" fmla="*/ 3644900 h 3644900"/>
              <a:gd name="connsiteX169" fmla="*/ 6826250 w 8870950"/>
              <a:gd name="connsiteY169" fmla="*/ 3492500 h 3644900"/>
              <a:gd name="connsiteX170" fmla="*/ 6762750 w 8870950"/>
              <a:gd name="connsiteY170" fmla="*/ 3397250 h 3644900"/>
              <a:gd name="connsiteX171" fmla="*/ 6648450 w 8870950"/>
              <a:gd name="connsiteY171" fmla="*/ 3130550 h 3644900"/>
              <a:gd name="connsiteX172" fmla="*/ 6597650 w 8870950"/>
              <a:gd name="connsiteY172" fmla="*/ 2914650 h 3644900"/>
              <a:gd name="connsiteX173" fmla="*/ 6565900 w 8870950"/>
              <a:gd name="connsiteY173" fmla="*/ 2882900 h 3644900"/>
              <a:gd name="connsiteX174" fmla="*/ 6184900 w 8870950"/>
              <a:gd name="connsiteY174" fmla="*/ 3187700 h 3644900"/>
              <a:gd name="connsiteX175" fmla="*/ 6045200 w 8870950"/>
              <a:gd name="connsiteY175" fmla="*/ 3276600 h 3644900"/>
              <a:gd name="connsiteX176" fmla="*/ 5975350 w 8870950"/>
              <a:gd name="connsiteY176" fmla="*/ 3333750 h 3644900"/>
              <a:gd name="connsiteX177" fmla="*/ 5911850 w 8870950"/>
              <a:gd name="connsiteY177" fmla="*/ 3397250 h 3644900"/>
              <a:gd name="connsiteX178" fmla="*/ 5854700 w 8870950"/>
              <a:gd name="connsiteY178" fmla="*/ 3498850 h 3644900"/>
              <a:gd name="connsiteX179" fmla="*/ 5842000 w 8870950"/>
              <a:gd name="connsiteY179" fmla="*/ 3562350 h 3644900"/>
              <a:gd name="connsiteX180" fmla="*/ 5740400 w 8870950"/>
              <a:gd name="connsiteY180" fmla="*/ 3625850 h 3644900"/>
              <a:gd name="connsiteX181" fmla="*/ 5746750 w 8870950"/>
              <a:gd name="connsiteY181" fmla="*/ 3644900 h 3644900"/>
              <a:gd name="connsiteX182" fmla="*/ 5537200 w 8870950"/>
              <a:gd name="connsiteY182" fmla="*/ 3644900 h 3644900"/>
              <a:gd name="connsiteX183" fmla="*/ 5562600 w 8870950"/>
              <a:gd name="connsiteY183" fmla="*/ 3575050 h 3644900"/>
              <a:gd name="connsiteX184" fmla="*/ 5486400 w 8870950"/>
              <a:gd name="connsiteY184" fmla="*/ 3441700 h 3644900"/>
              <a:gd name="connsiteX185" fmla="*/ 5403850 w 8870950"/>
              <a:gd name="connsiteY185" fmla="*/ 3213100 h 3644900"/>
              <a:gd name="connsiteX186" fmla="*/ 5359400 w 8870950"/>
              <a:gd name="connsiteY186" fmla="*/ 3086100 h 3644900"/>
              <a:gd name="connsiteX187" fmla="*/ 5276850 w 8870950"/>
              <a:gd name="connsiteY187" fmla="*/ 2889250 h 3644900"/>
              <a:gd name="connsiteX188" fmla="*/ 5245100 w 8870950"/>
              <a:gd name="connsiteY188" fmla="*/ 2851150 h 3644900"/>
              <a:gd name="connsiteX189" fmla="*/ 5175250 w 8870950"/>
              <a:gd name="connsiteY189" fmla="*/ 2825750 h 3644900"/>
              <a:gd name="connsiteX190" fmla="*/ 5111750 w 8870950"/>
              <a:gd name="connsiteY190" fmla="*/ 2851150 h 3644900"/>
              <a:gd name="connsiteX191" fmla="*/ 5010150 w 8870950"/>
              <a:gd name="connsiteY191" fmla="*/ 3054350 h 3644900"/>
              <a:gd name="connsiteX192" fmla="*/ 4991100 w 8870950"/>
              <a:gd name="connsiteY192" fmla="*/ 3073400 h 3644900"/>
              <a:gd name="connsiteX193" fmla="*/ 4953000 w 8870950"/>
              <a:gd name="connsiteY193" fmla="*/ 3143250 h 3644900"/>
              <a:gd name="connsiteX194" fmla="*/ 4826000 w 8870950"/>
              <a:gd name="connsiteY194" fmla="*/ 3308350 h 3644900"/>
              <a:gd name="connsiteX195" fmla="*/ 4819650 w 8870950"/>
              <a:gd name="connsiteY195" fmla="*/ 3371850 h 3644900"/>
              <a:gd name="connsiteX196" fmla="*/ 4864100 w 8870950"/>
              <a:gd name="connsiteY196" fmla="*/ 3600450 h 3644900"/>
              <a:gd name="connsiteX197" fmla="*/ 4864100 w 8870950"/>
              <a:gd name="connsiteY197" fmla="*/ 3644900 h 3644900"/>
              <a:gd name="connsiteX198" fmla="*/ 4654550 w 8870950"/>
              <a:gd name="connsiteY198" fmla="*/ 3644900 h 3644900"/>
              <a:gd name="connsiteX199" fmla="*/ 4565650 w 8870950"/>
              <a:gd name="connsiteY199" fmla="*/ 3479800 h 3644900"/>
              <a:gd name="connsiteX200" fmla="*/ 4514850 w 8870950"/>
              <a:gd name="connsiteY200" fmla="*/ 3346450 h 3644900"/>
              <a:gd name="connsiteX201" fmla="*/ 4464050 w 8870950"/>
              <a:gd name="connsiteY201" fmla="*/ 3238500 h 3644900"/>
              <a:gd name="connsiteX202" fmla="*/ 4546600 w 8870950"/>
              <a:gd name="connsiteY202" fmla="*/ 3073400 h 3644900"/>
              <a:gd name="connsiteX203" fmla="*/ 4673600 w 8870950"/>
              <a:gd name="connsiteY203" fmla="*/ 2762250 h 3644900"/>
              <a:gd name="connsiteX204" fmla="*/ 4699000 w 8870950"/>
              <a:gd name="connsiteY204" fmla="*/ 2673350 h 3644900"/>
              <a:gd name="connsiteX205" fmla="*/ 4775200 w 8870950"/>
              <a:gd name="connsiteY205" fmla="*/ 2266950 h 3644900"/>
              <a:gd name="connsiteX206" fmla="*/ 4806950 w 8870950"/>
              <a:gd name="connsiteY206" fmla="*/ 2152650 h 3644900"/>
              <a:gd name="connsiteX207" fmla="*/ 4711700 w 8870950"/>
              <a:gd name="connsiteY207" fmla="*/ 2000250 h 3644900"/>
              <a:gd name="connsiteX208" fmla="*/ 4521200 w 8870950"/>
              <a:gd name="connsiteY208" fmla="*/ 1727200 h 3644900"/>
              <a:gd name="connsiteX209" fmla="*/ 4286250 w 8870950"/>
              <a:gd name="connsiteY209" fmla="*/ 1676400 h 3644900"/>
              <a:gd name="connsiteX210" fmla="*/ 4152900 w 8870950"/>
              <a:gd name="connsiteY210" fmla="*/ 1695450 h 3644900"/>
              <a:gd name="connsiteX211" fmla="*/ 4152900 w 8870950"/>
              <a:gd name="connsiteY211" fmla="*/ 1708150 h 3644900"/>
              <a:gd name="connsiteX212" fmla="*/ 4197350 w 8870950"/>
              <a:gd name="connsiteY212" fmla="*/ 1809750 h 3644900"/>
              <a:gd name="connsiteX213" fmla="*/ 4191000 w 8870950"/>
              <a:gd name="connsiteY213" fmla="*/ 1936750 h 3644900"/>
              <a:gd name="connsiteX214" fmla="*/ 4165600 w 8870950"/>
              <a:gd name="connsiteY214" fmla="*/ 2101850 h 3644900"/>
              <a:gd name="connsiteX215" fmla="*/ 4108450 w 8870950"/>
              <a:gd name="connsiteY215" fmla="*/ 2406650 h 3644900"/>
              <a:gd name="connsiteX216" fmla="*/ 4095750 w 8870950"/>
              <a:gd name="connsiteY216" fmla="*/ 2514600 h 3644900"/>
              <a:gd name="connsiteX217" fmla="*/ 4051300 w 8870950"/>
              <a:gd name="connsiteY217" fmla="*/ 2546350 h 3644900"/>
              <a:gd name="connsiteX218" fmla="*/ 3924300 w 8870950"/>
              <a:gd name="connsiteY218" fmla="*/ 2508250 h 3644900"/>
              <a:gd name="connsiteX219" fmla="*/ 3905250 w 8870950"/>
              <a:gd name="connsiteY219" fmla="*/ 2470150 h 3644900"/>
              <a:gd name="connsiteX220" fmla="*/ 3943350 w 8870950"/>
              <a:gd name="connsiteY220" fmla="*/ 2381250 h 3644900"/>
              <a:gd name="connsiteX221" fmla="*/ 4025900 w 8870950"/>
              <a:gd name="connsiteY221" fmla="*/ 2178050 h 3644900"/>
              <a:gd name="connsiteX222" fmla="*/ 4032250 w 8870950"/>
              <a:gd name="connsiteY222" fmla="*/ 2101850 h 3644900"/>
              <a:gd name="connsiteX223" fmla="*/ 4038600 w 8870950"/>
              <a:gd name="connsiteY223" fmla="*/ 1892300 h 3644900"/>
              <a:gd name="connsiteX224" fmla="*/ 3917950 w 8870950"/>
              <a:gd name="connsiteY224" fmla="*/ 1809750 h 3644900"/>
              <a:gd name="connsiteX225" fmla="*/ 3886200 w 8870950"/>
              <a:gd name="connsiteY225" fmla="*/ 1771650 h 3644900"/>
              <a:gd name="connsiteX226" fmla="*/ 3784600 w 8870950"/>
              <a:gd name="connsiteY226" fmla="*/ 1612900 h 3644900"/>
              <a:gd name="connsiteX227" fmla="*/ 3733800 w 8870950"/>
              <a:gd name="connsiteY227" fmla="*/ 1682750 h 3644900"/>
              <a:gd name="connsiteX228" fmla="*/ 3714750 w 8870950"/>
              <a:gd name="connsiteY228" fmla="*/ 1739900 h 3644900"/>
              <a:gd name="connsiteX229" fmla="*/ 3632200 w 8870950"/>
              <a:gd name="connsiteY229" fmla="*/ 1822450 h 3644900"/>
              <a:gd name="connsiteX230" fmla="*/ 3625850 w 8870950"/>
              <a:gd name="connsiteY230" fmla="*/ 1860550 h 3644900"/>
              <a:gd name="connsiteX231" fmla="*/ 3695700 w 8870950"/>
              <a:gd name="connsiteY231" fmla="*/ 1993900 h 3644900"/>
              <a:gd name="connsiteX232" fmla="*/ 3721100 w 8870950"/>
              <a:gd name="connsiteY232" fmla="*/ 2063750 h 3644900"/>
              <a:gd name="connsiteX233" fmla="*/ 3759200 w 8870950"/>
              <a:gd name="connsiteY233" fmla="*/ 2216150 h 3644900"/>
              <a:gd name="connsiteX234" fmla="*/ 3803650 w 8870950"/>
              <a:gd name="connsiteY234" fmla="*/ 2279650 h 3644900"/>
              <a:gd name="connsiteX235" fmla="*/ 3810000 w 8870950"/>
              <a:gd name="connsiteY235" fmla="*/ 2298700 h 3644900"/>
              <a:gd name="connsiteX236" fmla="*/ 3790950 w 8870950"/>
              <a:gd name="connsiteY236" fmla="*/ 2476500 h 3644900"/>
              <a:gd name="connsiteX237" fmla="*/ 3886200 w 8870950"/>
              <a:gd name="connsiteY237" fmla="*/ 2908300 h 3644900"/>
              <a:gd name="connsiteX238" fmla="*/ 3930650 w 8870950"/>
              <a:gd name="connsiteY238" fmla="*/ 3016250 h 3644900"/>
              <a:gd name="connsiteX239" fmla="*/ 3968750 w 8870950"/>
              <a:gd name="connsiteY239" fmla="*/ 3143250 h 3644900"/>
              <a:gd name="connsiteX240" fmla="*/ 3994150 w 8870950"/>
              <a:gd name="connsiteY240" fmla="*/ 3416300 h 3644900"/>
              <a:gd name="connsiteX241" fmla="*/ 4019550 w 8870950"/>
              <a:gd name="connsiteY241" fmla="*/ 3575050 h 3644900"/>
              <a:gd name="connsiteX242" fmla="*/ 4032250 w 8870950"/>
              <a:gd name="connsiteY242" fmla="*/ 3581400 h 3644900"/>
              <a:gd name="connsiteX243" fmla="*/ 4064000 w 8870950"/>
              <a:gd name="connsiteY243" fmla="*/ 3644900 h 3644900"/>
              <a:gd name="connsiteX244" fmla="*/ 3905250 w 8870950"/>
              <a:gd name="connsiteY244" fmla="*/ 3644900 h 3644900"/>
              <a:gd name="connsiteX245" fmla="*/ 3746500 w 8870950"/>
              <a:gd name="connsiteY245" fmla="*/ 3225800 h 3644900"/>
              <a:gd name="connsiteX246" fmla="*/ 3670300 w 8870950"/>
              <a:gd name="connsiteY246" fmla="*/ 3136900 h 3644900"/>
              <a:gd name="connsiteX247" fmla="*/ 3619500 w 8870950"/>
              <a:gd name="connsiteY247" fmla="*/ 3022600 h 3644900"/>
              <a:gd name="connsiteX248" fmla="*/ 3530600 w 8870950"/>
              <a:gd name="connsiteY248" fmla="*/ 2825750 h 3644900"/>
              <a:gd name="connsiteX249" fmla="*/ 3460750 w 8870950"/>
              <a:gd name="connsiteY249" fmla="*/ 2717800 h 3644900"/>
              <a:gd name="connsiteX250" fmla="*/ 3390900 w 8870950"/>
              <a:gd name="connsiteY250" fmla="*/ 2787650 h 3644900"/>
              <a:gd name="connsiteX251" fmla="*/ 3403600 w 8870950"/>
              <a:gd name="connsiteY251" fmla="*/ 2908300 h 3644900"/>
              <a:gd name="connsiteX252" fmla="*/ 3378200 w 8870950"/>
              <a:gd name="connsiteY252" fmla="*/ 3028950 h 3644900"/>
              <a:gd name="connsiteX253" fmla="*/ 3359150 w 8870950"/>
              <a:gd name="connsiteY253" fmla="*/ 3232150 h 3644900"/>
              <a:gd name="connsiteX254" fmla="*/ 3359150 w 8870950"/>
              <a:gd name="connsiteY254" fmla="*/ 3302000 h 3644900"/>
              <a:gd name="connsiteX255" fmla="*/ 3492500 w 8870950"/>
              <a:gd name="connsiteY255" fmla="*/ 3429000 h 3644900"/>
              <a:gd name="connsiteX256" fmla="*/ 3619500 w 8870950"/>
              <a:gd name="connsiteY256" fmla="*/ 3644900 h 3644900"/>
              <a:gd name="connsiteX257" fmla="*/ 2857500 w 8870950"/>
              <a:gd name="connsiteY257" fmla="*/ 3644900 h 3644900"/>
              <a:gd name="connsiteX258" fmla="*/ 2857500 w 8870950"/>
              <a:gd name="connsiteY258" fmla="*/ 3625850 h 3644900"/>
              <a:gd name="connsiteX259" fmla="*/ 3098800 w 8870950"/>
              <a:gd name="connsiteY259" fmla="*/ 3505200 h 3644900"/>
              <a:gd name="connsiteX260" fmla="*/ 3117850 w 8870950"/>
              <a:gd name="connsiteY260" fmla="*/ 3422650 h 3644900"/>
              <a:gd name="connsiteX261" fmla="*/ 2940050 w 8870950"/>
              <a:gd name="connsiteY261" fmla="*/ 3295650 h 3644900"/>
              <a:gd name="connsiteX262" fmla="*/ 2819400 w 8870950"/>
              <a:gd name="connsiteY262" fmla="*/ 3175000 h 3644900"/>
              <a:gd name="connsiteX263" fmla="*/ 2787650 w 8870950"/>
              <a:gd name="connsiteY263" fmla="*/ 3168650 h 3644900"/>
              <a:gd name="connsiteX264" fmla="*/ 2540000 w 8870950"/>
              <a:gd name="connsiteY264" fmla="*/ 2971800 h 3644900"/>
              <a:gd name="connsiteX265" fmla="*/ 2432050 w 8870950"/>
              <a:gd name="connsiteY265" fmla="*/ 2908300 h 3644900"/>
              <a:gd name="connsiteX266" fmla="*/ 2279650 w 8870950"/>
              <a:gd name="connsiteY266" fmla="*/ 3035300 h 3644900"/>
              <a:gd name="connsiteX267" fmla="*/ 2216150 w 8870950"/>
              <a:gd name="connsiteY267" fmla="*/ 3086100 h 3644900"/>
              <a:gd name="connsiteX268" fmla="*/ 2159000 w 8870950"/>
              <a:gd name="connsiteY268" fmla="*/ 3111500 h 3644900"/>
              <a:gd name="connsiteX269" fmla="*/ 2146300 w 8870950"/>
              <a:gd name="connsiteY269" fmla="*/ 3130550 h 3644900"/>
              <a:gd name="connsiteX270" fmla="*/ 1917700 w 8870950"/>
              <a:gd name="connsiteY270" fmla="*/ 3251200 h 3644900"/>
              <a:gd name="connsiteX271" fmla="*/ 1936750 w 8870950"/>
              <a:gd name="connsiteY271" fmla="*/ 3276600 h 3644900"/>
              <a:gd name="connsiteX272" fmla="*/ 2044700 w 8870950"/>
              <a:gd name="connsiteY272" fmla="*/ 3327400 h 3644900"/>
              <a:gd name="connsiteX273" fmla="*/ 2101850 w 8870950"/>
              <a:gd name="connsiteY273" fmla="*/ 3409950 h 3644900"/>
              <a:gd name="connsiteX274" fmla="*/ 2133600 w 8870950"/>
              <a:gd name="connsiteY274" fmla="*/ 3473450 h 3644900"/>
              <a:gd name="connsiteX275" fmla="*/ 2247900 w 8870950"/>
              <a:gd name="connsiteY275" fmla="*/ 3644900 h 3644900"/>
              <a:gd name="connsiteX276" fmla="*/ 1968500 w 8870950"/>
              <a:gd name="connsiteY276" fmla="*/ 3644900 h 3644900"/>
              <a:gd name="connsiteX277" fmla="*/ 1695450 w 8870950"/>
              <a:gd name="connsiteY277" fmla="*/ 3390900 h 3644900"/>
              <a:gd name="connsiteX278" fmla="*/ 1689100 w 8870950"/>
              <a:gd name="connsiteY278" fmla="*/ 3365500 h 3644900"/>
              <a:gd name="connsiteX279" fmla="*/ 1543050 w 8870950"/>
              <a:gd name="connsiteY279" fmla="*/ 3213100 h 3644900"/>
              <a:gd name="connsiteX280" fmla="*/ 1581150 w 8870950"/>
              <a:gd name="connsiteY280" fmla="*/ 3098800 h 3644900"/>
              <a:gd name="connsiteX281" fmla="*/ 1631950 w 8870950"/>
              <a:gd name="connsiteY281" fmla="*/ 3041650 h 3644900"/>
              <a:gd name="connsiteX282" fmla="*/ 1644650 w 8870950"/>
              <a:gd name="connsiteY282" fmla="*/ 3009900 h 3644900"/>
              <a:gd name="connsiteX283" fmla="*/ 1816100 w 8870950"/>
              <a:gd name="connsiteY283" fmla="*/ 2800350 h 3644900"/>
              <a:gd name="connsiteX284" fmla="*/ 1866900 w 8870950"/>
              <a:gd name="connsiteY284" fmla="*/ 2736850 h 3644900"/>
              <a:gd name="connsiteX285" fmla="*/ 1873250 w 8870950"/>
              <a:gd name="connsiteY285" fmla="*/ 2686050 h 3644900"/>
              <a:gd name="connsiteX286" fmla="*/ 1993900 w 8870950"/>
              <a:gd name="connsiteY286" fmla="*/ 2565400 h 3644900"/>
              <a:gd name="connsiteX287" fmla="*/ 1892300 w 8870950"/>
              <a:gd name="connsiteY287" fmla="*/ 2413000 h 3644900"/>
              <a:gd name="connsiteX288" fmla="*/ 1822450 w 8870950"/>
              <a:gd name="connsiteY288" fmla="*/ 2381250 h 3644900"/>
              <a:gd name="connsiteX289" fmla="*/ 1409700 w 8870950"/>
              <a:gd name="connsiteY289" fmla="*/ 2286000 h 3644900"/>
              <a:gd name="connsiteX290" fmla="*/ 1314450 w 8870950"/>
              <a:gd name="connsiteY290" fmla="*/ 2374900 h 3644900"/>
              <a:gd name="connsiteX291" fmla="*/ 1289050 w 8870950"/>
              <a:gd name="connsiteY291" fmla="*/ 2381250 h 3644900"/>
              <a:gd name="connsiteX292" fmla="*/ 908050 w 8870950"/>
              <a:gd name="connsiteY292" fmla="*/ 2139950 h 3644900"/>
              <a:gd name="connsiteX293" fmla="*/ 825500 w 8870950"/>
              <a:gd name="connsiteY293" fmla="*/ 2184400 h 3644900"/>
              <a:gd name="connsiteX294" fmla="*/ 673100 w 8870950"/>
              <a:gd name="connsiteY294" fmla="*/ 2133600 h 3644900"/>
              <a:gd name="connsiteX295" fmla="*/ 660400 w 8870950"/>
              <a:gd name="connsiteY295" fmla="*/ 2063750 h 3644900"/>
              <a:gd name="connsiteX296" fmla="*/ 0 w 8870950"/>
              <a:gd name="connsiteY296" fmla="*/ 1803400 h 3644900"/>
              <a:gd name="connsiteX297" fmla="*/ 0 w 8870950"/>
              <a:gd name="connsiteY297" fmla="*/ 1778000 h 3644900"/>
              <a:gd name="connsiteX298" fmla="*/ 25400 w 8870950"/>
              <a:gd name="connsiteY298" fmla="*/ 1778000 h 3644900"/>
              <a:gd name="connsiteX299" fmla="*/ 266700 w 8870950"/>
              <a:gd name="connsiteY299" fmla="*/ 1866900 h 3644900"/>
              <a:gd name="connsiteX300" fmla="*/ 647700 w 8870950"/>
              <a:gd name="connsiteY300" fmla="*/ 1949450 h 3644900"/>
              <a:gd name="connsiteX301" fmla="*/ 812800 w 8870950"/>
              <a:gd name="connsiteY301" fmla="*/ 1911350 h 3644900"/>
              <a:gd name="connsiteX302" fmla="*/ 1155700 w 8870950"/>
              <a:gd name="connsiteY302" fmla="*/ 2063750 h 3644900"/>
              <a:gd name="connsiteX303" fmla="*/ 1206500 w 8870950"/>
              <a:gd name="connsiteY303" fmla="*/ 2038350 h 3644900"/>
              <a:gd name="connsiteX304" fmla="*/ 1358900 w 8870950"/>
              <a:gd name="connsiteY304" fmla="*/ 1670050 h 3644900"/>
              <a:gd name="connsiteX305" fmla="*/ 1320800 w 8870950"/>
              <a:gd name="connsiteY305" fmla="*/ 1619250 h 3644900"/>
              <a:gd name="connsiteX306" fmla="*/ 1301750 w 8870950"/>
              <a:gd name="connsiteY306" fmla="*/ 1524000 h 3644900"/>
              <a:gd name="connsiteX307" fmla="*/ 1155700 w 8870950"/>
              <a:gd name="connsiteY307" fmla="*/ 1428750 h 3644900"/>
              <a:gd name="connsiteX308" fmla="*/ 1047750 w 8870950"/>
              <a:gd name="connsiteY308" fmla="*/ 1416050 h 3644900"/>
              <a:gd name="connsiteX309" fmla="*/ 958850 w 8870950"/>
              <a:gd name="connsiteY309" fmla="*/ 1250950 h 3644900"/>
              <a:gd name="connsiteX310" fmla="*/ 990600 w 8870950"/>
              <a:gd name="connsiteY310" fmla="*/ 1200150 h 3644900"/>
              <a:gd name="connsiteX311" fmla="*/ 1016000 w 8870950"/>
              <a:gd name="connsiteY311" fmla="*/ 1117600 h 3644900"/>
              <a:gd name="connsiteX312" fmla="*/ 933450 w 8870950"/>
              <a:gd name="connsiteY312" fmla="*/ 1028700 h 3644900"/>
              <a:gd name="connsiteX313" fmla="*/ 939800 w 8870950"/>
              <a:gd name="connsiteY313" fmla="*/ 1003300 h 3644900"/>
              <a:gd name="connsiteX314" fmla="*/ 1047750 w 8870950"/>
              <a:gd name="connsiteY314" fmla="*/ 946150 h 3644900"/>
              <a:gd name="connsiteX315" fmla="*/ 1143000 w 8870950"/>
              <a:gd name="connsiteY315" fmla="*/ 908050 h 3644900"/>
              <a:gd name="connsiteX316" fmla="*/ 1200150 w 8870950"/>
              <a:gd name="connsiteY316" fmla="*/ 895350 h 3644900"/>
              <a:gd name="connsiteX317" fmla="*/ 1314450 w 8870950"/>
              <a:gd name="connsiteY317" fmla="*/ 908050 h 3644900"/>
              <a:gd name="connsiteX318" fmla="*/ 1485900 w 8870950"/>
              <a:gd name="connsiteY318" fmla="*/ 1041400 h 3644900"/>
              <a:gd name="connsiteX319" fmla="*/ 1498600 w 8870950"/>
              <a:gd name="connsiteY319" fmla="*/ 1054100 h 3644900"/>
              <a:gd name="connsiteX320" fmla="*/ 1517650 w 8870950"/>
              <a:gd name="connsiteY320" fmla="*/ 1104900 h 3644900"/>
              <a:gd name="connsiteX321" fmla="*/ 1479550 w 8870950"/>
              <a:gd name="connsiteY321" fmla="*/ 1238250 h 3644900"/>
              <a:gd name="connsiteX322" fmla="*/ 1651000 w 8870950"/>
              <a:gd name="connsiteY322" fmla="*/ 1327150 h 3644900"/>
              <a:gd name="connsiteX323" fmla="*/ 1771650 w 8870950"/>
              <a:gd name="connsiteY323" fmla="*/ 1346200 h 3644900"/>
              <a:gd name="connsiteX324" fmla="*/ 1835150 w 8870950"/>
              <a:gd name="connsiteY324" fmla="*/ 1352550 h 3644900"/>
              <a:gd name="connsiteX325" fmla="*/ 2051050 w 8870950"/>
              <a:gd name="connsiteY325" fmla="*/ 1454150 h 3644900"/>
              <a:gd name="connsiteX326" fmla="*/ 2184400 w 8870950"/>
              <a:gd name="connsiteY326" fmla="*/ 1543050 h 3644900"/>
              <a:gd name="connsiteX327" fmla="*/ 2343150 w 8870950"/>
              <a:gd name="connsiteY327" fmla="*/ 1657350 h 3644900"/>
              <a:gd name="connsiteX328" fmla="*/ 2457450 w 8870950"/>
              <a:gd name="connsiteY328" fmla="*/ 1771650 h 3644900"/>
              <a:gd name="connsiteX329" fmla="*/ 2381250 w 8870950"/>
              <a:gd name="connsiteY329" fmla="*/ 1936750 h 3644900"/>
              <a:gd name="connsiteX330" fmla="*/ 2463800 w 8870950"/>
              <a:gd name="connsiteY330" fmla="*/ 2044700 h 3644900"/>
              <a:gd name="connsiteX331" fmla="*/ 2813050 w 8870950"/>
              <a:gd name="connsiteY331" fmla="*/ 2419350 h 3644900"/>
              <a:gd name="connsiteX332" fmla="*/ 2851150 w 8870950"/>
              <a:gd name="connsiteY332" fmla="*/ 2489200 h 3644900"/>
              <a:gd name="connsiteX333" fmla="*/ 2832100 w 8870950"/>
              <a:gd name="connsiteY333" fmla="*/ 2540000 h 3644900"/>
              <a:gd name="connsiteX334" fmla="*/ 3022600 w 8870950"/>
              <a:gd name="connsiteY334" fmla="*/ 2851150 h 3644900"/>
              <a:gd name="connsiteX335" fmla="*/ 3041650 w 8870950"/>
              <a:gd name="connsiteY335" fmla="*/ 2851150 h 3644900"/>
              <a:gd name="connsiteX336" fmla="*/ 3041650 w 8870950"/>
              <a:gd name="connsiteY336" fmla="*/ 2711450 h 3644900"/>
              <a:gd name="connsiteX337" fmla="*/ 2990850 w 8870950"/>
              <a:gd name="connsiteY337" fmla="*/ 2197100 h 3644900"/>
              <a:gd name="connsiteX338" fmla="*/ 2990850 w 8870950"/>
              <a:gd name="connsiteY338" fmla="*/ 2089150 h 3644900"/>
              <a:gd name="connsiteX339" fmla="*/ 3060700 w 8870950"/>
              <a:gd name="connsiteY339" fmla="*/ 1898650 h 3644900"/>
              <a:gd name="connsiteX340" fmla="*/ 3117850 w 8870950"/>
              <a:gd name="connsiteY340" fmla="*/ 1784350 h 3644900"/>
              <a:gd name="connsiteX341" fmla="*/ 3073400 w 8870950"/>
              <a:gd name="connsiteY341" fmla="*/ 1708150 h 3644900"/>
              <a:gd name="connsiteX342" fmla="*/ 3060700 w 8870950"/>
              <a:gd name="connsiteY342" fmla="*/ 1651000 h 3644900"/>
              <a:gd name="connsiteX343" fmla="*/ 3060700 w 8870950"/>
              <a:gd name="connsiteY343" fmla="*/ 1485900 h 3644900"/>
              <a:gd name="connsiteX344" fmla="*/ 2965450 w 8870950"/>
              <a:gd name="connsiteY344" fmla="*/ 1384300 h 3644900"/>
              <a:gd name="connsiteX345" fmla="*/ 2971800 w 8870950"/>
              <a:gd name="connsiteY345" fmla="*/ 1358900 h 3644900"/>
              <a:gd name="connsiteX346" fmla="*/ 2876550 w 8870950"/>
              <a:gd name="connsiteY346" fmla="*/ 1276350 h 3644900"/>
              <a:gd name="connsiteX347" fmla="*/ 2851150 w 8870950"/>
              <a:gd name="connsiteY347" fmla="*/ 1276350 h 3644900"/>
              <a:gd name="connsiteX348" fmla="*/ 2851150 w 8870950"/>
              <a:gd name="connsiteY348" fmla="*/ 1390650 h 3644900"/>
              <a:gd name="connsiteX349" fmla="*/ 2806700 w 8870950"/>
              <a:gd name="connsiteY349" fmla="*/ 1390650 h 3644900"/>
              <a:gd name="connsiteX350" fmla="*/ 2762250 w 8870950"/>
              <a:gd name="connsiteY350" fmla="*/ 1327150 h 3644900"/>
              <a:gd name="connsiteX351" fmla="*/ 2667000 w 8870950"/>
              <a:gd name="connsiteY351" fmla="*/ 1181100 h 3644900"/>
              <a:gd name="connsiteX352" fmla="*/ 2609850 w 8870950"/>
              <a:gd name="connsiteY352" fmla="*/ 1149350 h 3644900"/>
              <a:gd name="connsiteX353" fmla="*/ 2609850 w 8870950"/>
              <a:gd name="connsiteY353" fmla="*/ 1117600 h 3644900"/>
              <a:gd name="connsiteX354" fmla="*/ 2603500 w 8870950"/>
              <a:gd name="connsiteY354" fmla="*/ 1073150 h 3644900"/>
              <a:gd name="connsiteX355" fmla="*/ 2463800 w 8870950"/>
              <a:gd name="connsiteY355" fmla="*/ 1073150 h 3644900"/>
              <a:gd name="connsiteX356" fmla="*/ 2457450 w 8870950"/>
              <a:gd name="connsiteY356" fmla="*/ 1054100 h 3644900"/>
              <a:gd name="connsiteX357" fmla="*/ 2603500 w 8870950"/>
              <a:gd name="connsiteY357" fmla="*/ 1022350 h 3644900"/>
              <a:gd name="connsiteX358" fmla="*/ 2698750 w 8870950"/>
              <a:gd name="connsiteY358" fmla="*/ 914400 h 3644900"/>
              <a:gd name="connsiteX359" fmla="*/ 2717800 w 8870950"/>
              <a:gd name="connsiteY359" fmla="*/ 882650 h 3644900"/>
              <a:gd name="connsiteX360" fmla="*/ 2927350 w 8870950"/>
              <a:gd name="connsiteY360" fmla="*/ 666750 h 3644900"/>
              <a:gd name="connsiteX361" fmla="*/ 2870200 w 8870950"/>
              <a:gd name="connsiteY361" fmla="*/ 622300 h 3644900"/>
              <a:gd name="connsiteX362" fmla="*/ 2844800 w 8870950"/>
              <a:gd name="connsiteY362" fmla="*/ 622300 h 3644900"/>
              <a:gd name="connsiteX363" fmla="*/ 2768600 w 8870950"/>
              <a:gd name="connsiteY363" fmla="*/ 679450 h 3644900"/>
              <a:gd name="connsiteX364" fmla="*/ 2711450 w 8870950"/>
              <a:gd name="connsiteY364" fmla="*/ 615950 h 3644900"/>
              <a:gd name="connsiteX365" fmla="*/ 2717800 w 8870950"/>
              <a:gd name="connsiteY365" fmla="*/ 558800 h 3644900"/>
              <a:gd name="connsiteX366" fmla="*/ 2736850 w 8870950"/>
              <a:gd name="connsiteY366" fmla="*/ 520700 h 3644900"/>
              <a:gd name="connsiteX367" fmla="*/ 2774950 w 8870950"/>
              <a:gd name="connsiteY367" fmla="*/ 469900 h 3644900"/>
              <a:gd name="connsiteX368" fmla="*/ 2813050 w 8870950"/>
              <a:gd name="connsiteY368" fmla="*/ 457200 h 3644900"/>
              <a:gd name="connsiteX369" fmla="*/ 2844800 w 8870950"/>
              <a:gd name="connsiteY369" fmla="*/ 463550 h 3644900"/>
              <a:gd name="connsiteX370" fmla="*/ 2863850 w 8870950"/>
              <a:gd name="connsiteY370" fmla="*/ 546100 h 3644900"/>
              <a:gd name="connsiteX371" fmla="*/ 2946400 w 8870950"/>
              <a:gd name="connsiteY371" fmla="*/ 596900 h 3644900"/>
              <a:gd name="connsiteX372" fmla="*/ 3035300 w 8870950"/>
              <a:gd name="connsiteY372" fmla="*/ 571500 h 3644900"/>
              <a:gd name="connsiteX373" fmla="*/ 3206750 w 8870950"/>
              <a:gd name="connsiteY373" fmla="*/ 723900 h 3644900"/>
              <a:gd name="connsiteX374" fmla="*/ 3187700 w 8870950"/>
              <a:gd name="connsiteY374" fmla="*/ 755650 h 3644900"/>
              <a:gd name="connsiteX375" fmla="*/ 3181350 w 8870950"/>
              <a:gd name="connsiteY375" fmla="*/ 838200 h 3644900"/>
              <a:gd name="connsiteX376" fmla="*/ 3130550 w 8870950"/>
              <a:gd name="connsiteY376" fmla="*/ 869950 h 3644900"/>
              <a:gd name="connsiteX377" fmla="*/ 3003550 w 8870950"/>
              <a:gd name="connsiteY377" fmla="*/ 825500 h 3644900"/>
              <a:gd name="connsiteX378" fmla="*/ 2851150 w 8870950"/>
              <a:gd name="connsiteY378" fmla="*/ 1022350 h 3644900"/>
              <a:gd name="connsiteX379" fmla="*/ 2901950 w 8870950"/>
              <a:gd name="connsiteY379" fmla="*/ 1041400 h 3644900"/>
              <a:gd name="connsiteX380" fmla="*/ 3181350 w 8870950"/>
              <a:gd name="connsiteY380" fmla="*/ 1079500 h 3644900"/>
              <a:gd name="connsiteX381" fmla="*/ 3327400 w 8870950"/>
              <a:gd name="connsiteY381" fmla="*/ 1028700 h 3644900"/>
              <a:gd name="connsiteX382" fmla="*/ 3378200 w 8870950"/>
              <a:gd name="connsiteY382" fmla="*/ 952500 h 3644900"/>
              <a:gd name="connsiteX383" fmla="*/ 3295650 w 8870950"/>
              <a:gd name="connsiteY383" fmla="*/ 825500 h 3644900"/>
              <a:gd name="connsiteX384" fmla="*/ 3321050 w 8870950"/>
              <a:gd name="connsiteY384" fmla="*/ 666750 h 3644900"/>
              <a:gd name="connsiteX385" fmla="*/ 3340100 w 8870950"/>
              <a:gd name="connsiteY385" fmla="*/ 603250 h 3644900"/>
              <a:gd name="connsiteX386" fmla="*/ 3302000 w 8870950"/>
              <a:gd name="connsiteY386" fmla="*/ 508000 h 3644900"/>
              <a:gd name="connsiteX387" fmla="*/ 3403600 w 8870950"/>
              <a:gd name="connsiteY387" fmla="*/ 495300 h 3644900"/>
              <a:gd name="connsiteX388" fmla="*/ 3448050 w 8870950"/>
              <a:gd name="connsiteY388" fmla="*/ 444500 h 3644900"/>
              <a:gd name="connsiteX389" fmla="*/ 3517900 w 8870950"/>
              <a:gd name="connsiteY389" fmla="*/ 438150 h 3644900"/>
              <a:gd name="connsiteX390" fmla="*/ 3683000 w 8870950"/>
              <a:gd name="connsiteY390" fmla="*/ 520700 h 3644900"/>
              <a:gd name="connsiteX391" fmla="*/ 3714750 w 8870950"/>
              <a:gd name="connsiteY391" fmla="*/ 571500 h 3644900"/>
              <a:gd name="connsiteX392" fmla="*/ 3727450 w 8870950"/>
              <a:gd name="connsiteY392" fmla="*/ 584200 h 3644900"/>
              <a:gd name="connsiteX393" fmla="*/ 3752850 w 8870950"/>
              <a:gd name="connsiteY393" fmla="*/ 666750 h 3644900"/>
              <a:gd name="connsiteX394" fmla="*/ 3625850 w 8870950"/>
              <a:gd name="connsiteY394" fmla="*/ 889000 h 3644900"/>
              <a:gd name="connsiteX395" fmla="*/ 3619500 w 8870950"/>
              <a:gd name="connsiteY395" fmla="*/ 920750 h 3644900"/>
              <a:gd name="connsiteX396" fmla="*/ 3638550 w 8870950"/>
              <a:gd name="connsiteY396" fmla="*/ 1022350 h 3644900"/>
              <a:gd name="connsiteX397" fmla="*/ 3695700 w 8870950"/>
              <a:gd name="connsiteY397" fmla="*/ 1085850 h 3644900"/>
              <a:gd name="connsiteX398" fmla="*/ 3867150 w 8870950"/>
              <a:gd name="connsiteY398" fmla="*/ 1168400 h 3644900"/>
              <a:gd name="connsiteX399" fmla="*/ 4006850 w 8870950"/>
              <a:gd name="connsiteY399" fmla="*/ 1384300 h 3644900"/>
              <a:gd name="connsiteX400" fmla="*/ 4159250 w 8870950"/>
              <a:gd name="connsiteY400" fmla="*/ 1409700 h 3644900"/>
              <a:gd name="connsiteX401" fmla="*/ 4686300 w 8870950"/>
              <a:gd name="connsiteY401" fmla="*/ 1276350 h 3644900"/>
              <a:gd name="connsiteX402" fmla="*/ 4768850 w 8870950"/>
              <a:gd name="connsiteY402" fmla="*/ 1130300 h 3644900"/>
              <a:gd name="connsiteX403" fmla="*/ 4603750 w 8870950"/>
              <a:gd name="connsiteY403" fmla="*/ 863600 h 3644900"/>
              <a:gd name="connsiteX404" fmla="*/ 4622800 w 8870950"/>
              <a:gd name="connsiteY404" fmla="*/ 793750 h 3644900"/>
              <a:gd name="connsiteX405" fmla="*/ 4730750 w 8870950"/>
              <a:gd name="connsiteY405" fmla="*/ 654050 h 3644900"/>
              <a:gd name="connsiteX406" fmla="*/ 4826000 w 8870950"/>
              <a:gd name="connsiteY406" fmla="*/ 603250 h 3644900"/>
              <a:gd name="connsiteX407" fmla="*/ 4889500 w 8870950"/>
              <a:gd name="connsiteY407" fmla="*/ 584200 h 3644900"/>
              <a:gd name="connsiteX408" fmla="*/ 4933950 w 8870950"/>
              <a:gd name="connsiteY408" fmla="*/ 590550 h 3644900"/>
              <a:gd name="connsiteX409" fmla="*/ 5035550 w 8870950"/>
              <a:gd name="connsiteY409" fmla="*/ 666750 h 3644900"/>
              <a:gd name="connsiteX410" fmla="*/ 5137150 w 8870950"/>
              <a:gd name="connsiteY410" fmla="*/ 704850 h 3644900"/>
              <a:gd name="connsiteX411" fmla="*/ 5080000 w 8870950"/>
              <a:gd name="connsiteY411" fmla="*/ 730250 h 3644900"/>
              <a:gd name="connsiteX412" fmla="*/ 5048250 w 8870950"/>
              <a:gd name="connsiteY412" fmla="*/ 800100 h 3644900"/>
              <a:gd name="connsiteX413" fmla="*/ 5060950 w 8870950"/>
              <a:gd name="connsiteY413" fmla="*/ 869950 h 3644900"/>
              <a:gd name="connsiteX414" fmla="*/ 5092700 w 8870950"/>
              <a:gd name="connsiteY414" fmla="*/ 908050 h 3644900"/>
              <a:gd name="connsiteX415" fmla="*/ 5092700 w 8870950"/>
              <a:gd name="connsiteY415" fmla="*/ 996950 h 3644900"/>
              <a:gd name="connsiteX416" fmla="*/ 5111750 w 8870950"/>
              <a:gd name="connsiteY416" fmla="*/ 1073150 h 3644900"/>
              <a:gd name="connsiteX417" fmla="*/ 5054600 w 8870950"/>
              <a:gd name="connsiteY417" fmla="*/ 1155700 h 3644900"/>
              <a:gd name="connsiteX418" fmla="*/ 5092700 w 8870950"/>
              <a:gd name="connsiteY418" fmla="*/ 1187450 h 3644900"/>
              <a:gd name="connsiteX419" fmla="*/ 5632450 w 8870950"/>
              <a:gd name="connsiteY419" fmla="*/ 1016000 h 3644900"/>
              <a:gd name="connsiteX420" fmla="*/ 5683250 w 8870950"/>
              <a:gd name="connsiteY420" fmla="*/ 946150 h 3644900"/>
              <a:gd name="connsiteX421" fmla="*/ 5829300 w 8870950"/>
              <a:gd name="connsiteY421" fmla="*/ 857250 h 3644900"/>
              <a:gd name="connsiteX422" fmla="*/ 6159500 w 8870950"/>
              <a:gd name="connsiteY422" fmla="*/ 412750 h 3644900"/>
              <a:gd name="connsiteX423" fmla="*/ 6178550 w 8870950"/>
              <a:gd name="connsiteY423" fmla="*/ 342900 h 3644900"/>
              <a:gd name="connsiteX424" fmla="*/ 6248400 w 8870950"/>
              <a:gd name="connsiteY424" fmla="*/ 184150 h 3644900"/>
              <a:gd name="connsiteX425" fmla="*/ 6273800 w 8870950"/>
              <a:gd name="connsiteY425" fmla="*/ 76200 h 3644900"/>
              <a:gd name="connsiteX426" fmla="*/ 6292850 w 8870950"/>
              <a:gd name="connsiteY426" fmla="*/ 76200 h 3644900"/>
              <a:gd name="connsiteX427" fmla="*/ 6292850 w 8870950"/>
              <a:gd name="connsiteY427" fmla="*/ 177800 h 3644900"/>
              <a:gd name="connsiteX428" fmla="*/ 6311900 w 8870950"/>
              <a:gd name="connsiteY428" fmla="*/ 184150 h 3644900"/>
              <a:gd name="connsiteX429" fmla="*/ 6432550 w 8870950"/>
              <a:gd name="connsiteY429" fmla="*/ 0 h 3644900"/>
              <a:gd name="connsiteX430" fmla="*/ 6464300 w 8870950"/>
              <a:gd name="connsiteY430" fmla="*/ 635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</a:cxnLst>
            <a:rect l="l" t="t" r="r" b="b"/>
            <a:pathLst>
              <a:path w="8870950" h="3644900">
                <a:moveTo>
                  <a:pt x="8693150" y="2603500"/>
                </a:moveTo>
                <a:cubicBezTo>
                  <a:pt x="8693150" y="2609850"/>
                  <a:pt x="8699500" y="2609850"/>
                  <a:pt x="8699500" y="2622550"/>
                </a:cubicBezTo>
                <a:cubicBezTo>
                  <a:pt x="8699500" y="2641600"/>
                  <a:pt x="8636000" y="2724150"/>
                  <a:pt x="8610600" y="2762250"/>
                </a:cubicBezTo>
                <a:lnTo>
                  <a:pt x="8585200" y="2762250"/>
                </a:lnTo>
                <a:cubicBezTo>
                  <a:pt x="8578850" y="2755900"/>
                  <a:pt x="8578850" y="2755900"/>
                  <a:pt x="8578850" y="2736850"/>
                </a:cubicBezTo>
                <a:cubicBezTo>
                  <a:pt x="8578850" y="2724150"/>
                  <a:pt x="8636000" y="2647950"/>
                  <a:pt x="8667750" y="2603500"/>
                </a:cubicBezTo>
                <a:lnTo>
                  <a:pt x="8693150" y="2603500"/>
                </a:lnTo>
                <a:close/>
                <a:moveTo>
                  <a:pt x="8464550" y="2292350"/>
                </a:moveTo>
                <a:cubicBezTo>
                  <a:pt x="8483600" y="2292350"/>
                  <a:pt x="8489950" y="2286000"/>
                  <a:pt x="8515350" y="2279650"/>
                </a:cubicBezTo>
                <a:cubicBezTo>
                  <a:pt x="8534400" y="2324100"/>
                  <a:pt x="8553450" y="2368550"/>
                  <a:pt x="8566150" y="2413000"/>
                </a:cubicBezTo>
                <a:cubicBezTo>
                  <a:pt x="8502650" y="2368550"/>
                  <a:pt x="8432800" y="2286000"/>
                  <a:pt x="8356600" y="2292350"/>
                </a:cubicBezTo>
                <a:cubicBezTo>
                  <a:pt x="8343900" y="2292350"/>
                  <a:pt x="8324850" y="2298700"/>
                  <a:pt x="8305800" y="2292350"/>
                </a:cubicBezTo>
                <a:cubicBezTo>
                  <a:pt x="8318500" y="2273300"/>
                  <a:pt x="8343900" y="2266950"/>
                  <a:pt x="8362950" y="2266950"/>
                </a:cubicBezTo>
                <a:cubicBezTo>
                  <a:pt x="8375650" y="2266950"/>
                  <a:pt x="8451850" y="2292350"/>
                  <a:pt x="8464550" y="2292350"/>
                </a:cubicBezTo>
                <a:close/>
                <a:moveTo>
                  <a:pt x="1676400" y="2184400"/>
                </a:moveTo>
                <a:cubicBezTo>
                  <a:pt x="1682750" y="2184400"/>
                  <a:pt x="1695450" y="2203450"/>
                  <a:pt x="1708150" y="2222500"/>
                </a:cubicBezTo>
                <a:lnTo>
                  <a:pt x="1676400" y="2222500"/>
                </a:lnTo>
                <a:cubicBezTo>
                  <a:pt x="1619250" y="2184400"/>
                  <a:pt x="1574800" y="2171700"/>
                  <a:pt x="1524000" y="2171700"/>
                </a:cubicBezTo>
                <a:lnTo>
                  <a:pt x="1524000" y="2152650"/>
                </a:lnTo>
                <a:cubicBezTo>
                  <a:pt x="1536700" y="2139950"/>
                  <a:pt x="1543050" y="2120900"/>
                  <a:pt x="1562100" y="2120900"/>
                </a:cubicBezTo>
                <a:cubicBezTo>
                  <a:pt x="1600200" y="2120900"/>
                  <a:pt x="1638300" y="2152650"/>
                  <a:pt x="1676400" y="2184400"/>
                </a:cubicBezTo>
                <a:close/>
                <a:moveTo>
                  <a:pt x="7874000" y="1752600"/>
                </a:moveTo>
                <a:cubicBezTo>
                  <a:pt x="7874000" y="1771650"/>
                  <a:pt x="7816850" y="1885950"/>
                  <a:pt x="7816850" y="1905000"/>
                </a:cubicBezTo>
                <a:cubicBezTo>
                  <a:pt x="7816850" y="1917700"/>
                  <a:pt x="7816850" y="1930400"/>
                  <a:pt x="7835900" y="1930400"/>
                </a:cubicBezTo>
                <a:cubicBezTo>
                  <a:pt x="7905750" y="1930400"/>
                  <a:pt x="7950200" y="1822450"/>
                  <a:pt x="7962900" y="1790700"/>
                </a:cubicBezTo>
                <a:cubicBezTo>
                  <a:pt x="7981950" y="1720850"/>
                  <a:pt x="8007350" y="1663700"/>
                  <a:pt x="8026400" y="1606550"/>
                </a:cubicBezTo>
                <a:cubicBezTo>
                  <a:pt x="8070850" y="1619250"/>
                  <a:pt x="8153400" y="1657350"/>
                  <a:pt x="8204200" y="1689100"/>
                </a:cubicBezTo>
                <a:cubicBezTo>
                  <a:pt x="8172450" y="1739900"/>
                  <a:pt x="8134350" y="1797050"/>
                  <a:pt x="8108950" y="1847850"/>
                </a:cubicBezTo>
                <a:cubicBezTo>
                  <a:pt x="8147050" y="1879600"/>
                  <a:pt x="8204200" y="1879600"/>
                  <a:pt x="8255000" y="1905000"/>
                </a:cubicBezTo>
                <a:cubicBezTo>
                  <a:pt x="8324850" y="1943100"/>
                  <a:pt x="8356600" y="1968500"/>
                  <a:pt x="8413750" y="1968500"/>
                </a:cubicBezTo>
                <a:cubicBezTo>
                  <a:pt x="8432800" y="1968500"/>
                  <a:pt x="8470900" y="1955800"/>
                  <a:pt x="8489950" y="1955800"/>
                </a:cubicBezTo>
                <a:cubicBezTo>
                  <a:pt x="8509000" y="1955800"/>
                  <a:pt x="8623300" y="2076450"/>
                  <a:pt x="8629650" y="2101850"/>
                </a:cubicBezTo>
                <a:cubicBezTo>
                  <a:pt x="8636000" y="2108200"/>
                  <a:pt x="8636000" y="2133600"/>
                  <a:pt x="8642350" y="2146300"/>
                </a:cubicBezTo>
                <a:cubicBezTo>
                  <a:pt x="8775700" y="2362200"/>
                  <a:pt x="8763000" y="2286000"/>
                  <a:pt x="8763000" y="2457450"/>
                </a:cubicBezTo>
                <a:cubicBezTo>
                  <a:pt x="8763000" y="2470150"/>
                  <a:pt x="8832850" y="2673350"/>
                  <a:pt x="8832850" y="2692400"/>
                </a:cubicBezTo>
                <a:cubicBezTo>
                  <a:pt x="8832850" y="2705100"/>
                  <a:pt x="8801100" y="2768600"/>
                  <a:pt x="8801100" y="2787650"/>
                </a:cubicBezTo>
                <a:cubicBezTo>
                  <a:pt x="8801100" y="2806700"/>
                  <a:pt x="8845550" y="2832100"/>
                  <a:pt x="8858250" y="2838450"/>
                </a:cubicBezTo>
                <a:lnTo>
                  <a:pt x="8858250" y="2876550"/>
                </a:lnTo>
                <a:cubicBezTo>
                  <a:pt x="8839200" y="2876550"/>
                  <a:pt x="8801100" y="2870200"/>
                  <a:pt x="8788400" y="2870200"/>
                </a:cubicBezTo>
                <a:cubicBezTo>
                  <a:pt x="8763000" y="2870200"/>
                  <a:pt x="8769350" y="2882900"/>
                  <a:pt x="8718550" y="2908300"/>
                </a:cubicBezTo>
                <a:cubicBezTo>
                  <a:pt x="8705850" y="2914650"/>
                  <a:pt x="8680450" y="2914650"/>
                  <a:pt x="8661400" y="2914650"/>
                </a:cubicBezTo>
                <a:lnTo>
                  <a:pt x="8642350" y="2914650"/>
                </a:lnTo>
                <a:cubicBezTo>
                  <a:pt x="8636000" y="2933700"/>
                  <a:pt x="8636000" y="2952750"/>
                  <a:pt x="8629650" y="2965450"/>
                </a:cubicBezTo>
                <a:lnTo>
                  <a:pt x="8870950" y="3644900"/>
                </a:lnTo>
                <a:lnTo>
                  <a:pt x="8629650" y="3644900"/>
                </a:lnTo>
                <a:cubicBezTo>
                  <a:pt x="8610600" y="3606800"/>
                  <a:pt x="8597900" y="3562350"/>
                  <a:pt x="8578850" y="3517900"/>
                </a:cubicBezTo>
                <a:cubicBezTo>
                  <a:pt x="8502650" y="3562350"/>
                  <a:pt x="8413750" y="3429000"/>
                  <a:pt x="8362950" y="3371850"/>
                </a:cubicBezTo>
                <a:cubicBezTo>
                  <a:pt x="8356600" y="3352800"/>
                  <a:pt x="8324850" y="3340100"/>
                  <a:pt x="8312150" y="3321050"/>
                </a:cubicBezTo>
                <a:cubicBezTo>
                  <a:pt x="8293100" y="3295650"/>
                  <a:pt x="8229600" y="3168650"/>
                  <a:pt x="8216900" y="3168650"/>
                </a:cubicBezTo>
                <a:cubicBezTo>
                  <a:pt x="8197850" y="3168650"/>
                  <a:pt x="8166100" y="3219450"/>
                  <a:pt x="8134350" y="3244850"/>
                </a:cubicBezTo>
                <a:cubicBezTo>
                  <a:pt x="8108950" y="3257550"/>
                  <a:pt x="8070850" y="3263900"/>
                  <a:pt x="8045450" y="3276600"/>
                </a:cubicBezTo>
                <a:cubicBezTo>
                  <a:pt x="8020050" y="3289300"/>
                  <a:pt x="7912100" y="3435350"/>
                  <a:pt x="7912100" y="3441700"/>
                </a:cubicBezTo>
                <a:cubicBezTo>
                  <a:pt x="7912100" y="3460750"/>
                  <a:pt x="7842250" y="3492500"/>
                  <a:pt x="7842250" y="3536950"/>
                </a:cubicBezTo>
                <a:cubicBezTo>
                  <a:pt x="7842250" y="3549650"/>
                  <a:pt x="7854950" y="3606800"/>
                  <a:pt x="7867650" y="3644900"/>
                </a:cubicBezTo>
                <a:lnTo>
                  <a:pt x="7607300" y="3644900"/>
                </a:lnTo>
                <a:cubicBezTo>
                  <a:pt x="7600950" y="3625850"/>
                  <a:pt x="7600950" y="3594100"/>
                  <a:pt x="7588250" y="3575050"/>
                </a:cubicBezTo>
                <a:cubicBezTo>
                  <a:pt x="7575550" y="3556000"/>
                  <a:pt x="7543800" y="3536950"/>
                  <a:pt x="7524750" y="3517900"/>
                </a:cubicBezTo>
                <a:cubicBezTo>
                  <a:pt x="7505700" y="3492500"/>
                  <a:pt x="7486650" y="3416300"/>
                  <a:pt x="7486650" y="3384550"/>
                </a:cubicBezTo>
                <a:cubicBezTo>
                  <a:pt x="7486650" y="3289300"/>
                  <a:pt x="7581900" y="3079750"/>
                  <a:pt x="7581900" y="3022600"/>
                </a:cubicBezTo>
                <a:cubicBezTo>
                  <a:pt x="7581900" y="3009900"/>
                  <a:pt x="7550150" y="2959100"/>
                  <a:pt x="7531100" y="2933700"/>
                </a:cubicBezTo>
                <a:cubicBezTo>
                  <a:pt x="7518400" y="2914650"/>
                  <a:pt x="7499350" y="2901950"/>
                  <a:pt x="7493000" y="2889250"/>
                </a:cubicBezTo>
                <a:cubicBezTo>
                  <a:pt x="7435850" y="2787650"/>
                  <a:pt x="7429500" y="2679700"/>
                  <a:pt x="7404100" y="2584450"/>
                </a:cubicBezTo>
                <a:cubicBezTo>
                  <a:pt x="7404100" y="2571750"/>
                  <a:pt x="7391400" y="2565400"/>
                  <a:pt x="7391400" y="2552700"/>
                </a:cubicBezTo>
                <a:cubicBezTo>
                  <a:pt x="7378700" y="2514600"/>
                  <a:pt x="7378700" y="2451100"/>
                  <a:pt x="7378700" y="2432050"/>
                </a:cubicBezTo>
                <a:cubicBezTo>
                  <a:pt x="7378700" y="2419350"/>
                  <a:pt x="7397750" y="2362200"/>
                  <a:pt x="7397750" y="2343150"/>
                </a:cubicBezTo>
                <a:cubicBezTo>
                  <a:pt x="7397750" y="2330450"/>
                  <a:pt x="7562850" y="2114550"/>
                  <a:pt x="7562850" y="2101850"/>
                </a:cubicBezTo>
                <a:cubicBezTo>
                  <a:pt x="7562850" y="2051050"/>
                  <a:pt x="7467600" y="2063750"/>
                  <a:pt x="7454900" y="2038350"/>
                </a:cubicBezTo>
                <a:cubicBezTo>
                  <a:pt x="7448550" y="2019300"/>
                  <a:pt x="7442200" y="1993900"/>
                  <a:pt x="7442200" y="1968500"/>
                </a:cubicBezTo>
                <a:cubicBezTo>
                  <a:pt x="7435850" y="1809750"/>
                  <a:pt x="7442200" y="1797050"/>
                  <a:pt x="7442200" y="1784350"/>
                </a:cubicBezTo>
                <a:cubicBezTo>
                  <a:pt x="7442200" y="1765300"/>
                  <a:pt x="7416800" y="1739900"/>
                  <a:pt x="7404100" y="1727200"/>
                </a:cubicBezTo>
                <a:cubicBezTo>
                  <a:pt x="7391400" y="1720850"/>
                  <a:pt x="7372350" y="1714500"/>
                  <a:pt x="7359650" y="1708150"/>
                </a:cubicBezTo>
                <a:cubicBezTo>
                  <a:pt x="7366000" y="1657350"/>
                  <a:pt x="7410450" y="1689100"/>
                  <a:pt x="7442200" y="1676400"/>
                </a:cubicBezTo>
                <a:cubicBezTo>
                  <a:pt x="7467600" y="1663700"/>
                  <a:pt x="7467600" y="1625600"/>
                  <a:pt x="7486650" y="1606550"/>
                </a:cubicBezTo>
                <a:cubicBezTo>
                  <a:pt x="7493000" y="1593850"/>
                  <a:pt x="7581900" y="1574800"/>
                  <a:pt x="7607300" y="1574800"/>
                </a:cubicBezTo>
                <a:cubicBezTo>
                  <a:pt x="7702550" y="1574800"/>
                  <a:pt x="7874000" y="1631950"/>
                  <a:pt x="7874000" y="1752600"/>
                </a:cubicBezTo>
                <a:close/>
                <a:moveTo>
                  <a:pt x="3155950" y="812800"/>
                </a:moveTo>
                <a:cubicBezTo>
                  <a:pt x="3143250" y="825500"/>
                  <a:pt x="3130550" y="825500"/>
                  <a:pt x="3111500" y="825500"/>
                </a:cubicBezTo>
                <a:cubicBezTo>
                  <a:pt x="3098800" y="825500"/>
                  <a:pt x="3079750" y="819150"/>
                  <a:pt x="3060700" y="812800"/>
                </a:cubicBezTo>
                <a:lnTo>
                  <a:pt x="3060700" y="793750"/>
                </a:lnTo>
                <a:cubicBezTo>
                  <a:pt x="3079750" y="793750"/>
                  <a:pt x="3105150" y="774700"/>
                  <a:pt x="3155950" y="768350"/>
                </a:cubicBezTo>
                <a:lnTo>
                  <a:pt x="3155950" y="812800"/>
                </a:lnTo>
                <a:close/>
                <a:moveTo>
                  <a:pt x="6464300" y="6350"/>
                </a:moveTo>
                <a:lnTo>
                  <a:pt x="6426200" y="120650"/>
                </a:lnTo>
                <a:cubicBezTo>
                  <a:pt x="6426200" y="120650"/>
                  <a:pt x="6419850" y="127000"/>
                  <a:pt x="6438900" y="127000"/>
                </a:cubicBezTo>
                <a:cubicBezTo>
                  <a:pt x="6470650" y="127000"/>
                  <a:pt x="6508750" y="19050"/>
                  <a:pt x="6527800" y="6350"/>
                </a:cubicBezTo>
                <a:cubicBezTo>
                  <a:pt x="6527800" y="19050"/>
                  <a:pt x="6534150" y="25400"/>
                  <a:pt x="6534150" y="38100"/>
                </a:cubicBezTo>
                <a:cubicBezTo>
                  <a:pt x="6534150" y="57150"/>
                  <a:pt x="6477000" y="177800"/>
                  <a:pt x="6477000" y="196850"/>
                </a:cubicBezTo>
                <a:cubicBezTo>
                  <a:pt x="6477000" y="209550"/>
                  <a:pt x="6337300" y="330200"/>
                  <a:pt x="6280150" y="406400"/>
                </a:cubicBezTo>
                <a:cubicBezTo>
                  <a:pt x="6273800" y="406400"/>
                  <a:pt x="6178550" y="603250"/>
                  <a:pt x="6178550" y="641350"/>
                </a:cubicBezTo>
                <a:cubicBezTo>
                  <a:pt x="6178550" y="660400"/>
                  <a:pt x="6115050" y="800100"/>
                  <a:pt x="6076950" y="876300"/>
                </a:cubicBezTo>
                <a:cubicBezTo>
                  <a:pt x="6051550" y="920750"/>
                  <a:pt x="6007100" y="958850"/>
                  <a:pt x="5975350" y="996950"/>
                </a:cubicBezTo>
                <a:cubicBezTo>
                  <a:pt x="5969000" y="1003300"/>
                  <a:pt x="5962650" y="1016000"/>
                  <a:pt x="5962650" y="1035050"/>
                </a:cubicBezTo>
                <a:cubicBezTo>
                  <a:pt x="5962650" y="1047750"/>
                  <a:pt x="5981700" y="1073150"/>
                  <a:pt x="5981700" y="1092200"/>
                </a:cubicBezTo>
                <a:cubicBezTo>
                  <a:pt x="5981700" y="1104900"/>
                  <a:pt x="5975350" y="1143000"/>
                  <a:pt x="5949950" y="1155700"/>
                </a:cubicBezTo>
                <a:cubicBezTo>
                  <a:pt x="5905500" y="1174750"/>
                  <a:pt x="5835650" y="1174750"/>
                  <a:pt x="5791200" y="1219200"/>
                </a:cubicBezTo>
                <a:cubicBezTo>
                  <a:pt x="5505450" y="1485900"/>
                  <a:pt x="5429250" y="1422400"/>
                  <a:pt x="5429250" y="1663700"/>
                </a:cubicBezTo>
                <a:cubicBezTo>
                  <a:pt x="5429250" y="1682750"/>
                  <a:pt x="5448300" y="1841500"/>
                  <a:pt x="5448300" y="1854200"/>
                </a:cubicBezTo>
                <a:cubicBezTo>
                  <a:pt x="5448300" y="1892300"/>
                  <a:pt x="5416550" y="1924050"/>
                  <a:pt x="5416550" y="1930400"/>
                </a:cubicBezTo>
                <a:cubicBezTo>
                  <a:pt x="5416550" y="1943100"/>
                  <a:pt x="5492750" y="2044700"/>
                  <a:pt x="5511800" y="2044700"/>
                </a:cubicBezTo>
                <a:cubicBezTo>
                  <a:pt x="5524500" y="2044700"/>
                  <a:pt x="5537200" y="2019300"/>
                  <a:pt x="5556250" y="2019300"/>
                </a:cubicBezTo>
                <a:cubicBezTo>
                  <a:pt x="5581650" y="2019300"/>
                  <a:pt x="5600700" y="2038350"/>
                  <a:pt x="5613400" y="2089150"/>
                </a:cubicBezTo>
                <a:cubicBezTo>
                  <a:pt x="5657850" y="2216150"/>
                  <a:pt x="5740400" y="2476500"/>
                  <a:pt x="5740400" y="2489200"/>
                </a:cubicBezTo>
                <a:cubicBezTo>
                  <a:pt x="5740400" y="2520950"/>
                  <a:pt x="5715000" y="2527300"/>
                  <a:pt x="5708650" y="2527300"/>
                </a:cubicBezTo>
                <a:cubicBezTo>
                  <a:pt x="5695950" y="2527300"/>
                  <a:pt x="5664200" y="2508250"/>
                  <a:pt x="5651500" y="2482850"/>
                </a:cubicBezTo>
                <a:cubicBezTo>
                  <a:pt x="5638800" y="2489200"/>
                  <a:pt x="5613400" y="2546350"/>
                  <a:pt x="5613400" y="2565400"/>
                </a:cubicBezTo>
                <a:cubicBezTo>
                  <a:pt x="5613400" y="2578100"/>
                  <a:pt x="5619750" y="2609850"/>
                  <a:pt x="5619750" y="2635250"/>
                </a:cubicBezTo>
                <a:cubicBezTo>
                  <a:pt x="5632450" y="2819400"/>
                  <a:pt x="5651500" y="3022600"/>
                  <a:pt x="5702300" y="3219450"/>
                </a:cubicBezTo>
                <a:cubicBezTo>
                  <a:pt x="5708650" y="3219450"/>
                  <a:pt x="5715000" y="3219450"/>
                  <a:pt x="5715000" y="3213100"/>
                </a:cubicBezTo>
                <a:cubicBezTo>
                  <a:pt x="5740400" y="3162300"/>
                  <a:pt x="5772150" y="3086100"/>
                  <a:pt x="5772150" y="3067050"/>
                </a:cubicBezTo>
                <a:cubicBezTo>
                  <a:pt x="5772150" y="3054350"/>
                  <a:pt x="5797550" y="3022600"/>
                  <a:pt x="5810250" y="3009900"/>
                </a:cubicBezTo>
                <a:cubicBezTo>
                  <a:pt x="5822950" y="2997200"/>
                  <a:pt x="5854700" y="2990850"/>
                  <a:pt x="5880100" y="2971800"/>
                </a:cubicBezTo>
                <a:cubicBezTo>
                  <a:pt x="5911850" y="2940050"/>
                  <a:pt x="5949950" y="2895600"/>
                  <a:pt x="5969000" y="2863850"/>
                </a:cubicBezTo>
                <a:cubicBezTo>
                  <a:pt x="6013450" y="2794000"/>
                  <a:pt x="6146800" y="2622550"/>
                  <a:pt x="6146800" y="2571750"/>
                </a:cubicBezTo>
                <a:cubicBezTo>
                  <a:pt x="6146800" y="2520950"/>
                  <a:pt x="6292850" y="2355850"/>
                  <a:pt x="6305550" y="2343150"/>
                </a:cubicBezTo>
                <a:cubicBezTo>
                  <a:pt x="6267450" y="2305050"/>
                  <a:pt x="6248400" y="2336800"/>
                  <a:pt x="6248400" y="2298700"/>
                </a:cubicBezTo>
                <a:cubicBezTo>
                  <a:pt x="6248400" y="2279650"/>
                  <a:pt x="6248400" y="2279650"/>
                  <a:pt x="6261100" y="2266950"/>
                </a:cubicBezTo>
                <a:lnTo>
                  <a:pt x="6254750" y="2190750"/>
                </a:lnTo>
                <a:cubicBezTo>
                  <a:pt x="6197600" y="2241550"/>
                  <a:pt x="6216650" y="2457450"/>
                  <a:pt x="6115050" y="2457450"/>
                </a:cubicBezTo>
                <a:cubicBezTo>
                  <a:pt x="6076950" y="2457450"/>
                  <a:pt x="6076950" y="2444750"/>
                  <a:pt x="6076950" y="2425700"/>
                </a:cubicBezTo>
                <a:cubicBezTo>
                  <a:pt x="6076950" y="2374900"/>
                  <a:pt x="6159500" y="2063750"/>
                  <a:pt x="6159500" y="2063750"/>
                </a:cubicBezTo>
                <a:cubicBezTo>
                  <a:pt x="6159500" y="2044700"/>
                  <a:pt x="6153150" y="2044700"/>
                  <a:pt x="6146800" y="2038350"/>
                </a:cubicBezTo>
                <a:cubicBezTo>
                  <a:pt x="6134100" y="2038350"/>
                  <a:pt x="6115050" y="2038350"/>
                  <a:pt x="6102350" y="2032000"/>
                </a:cubicBezTo>
                <a:cubicBezTo>
                  <a:pt x="6089650" y="2019300"/>
                  <a:pt x="6089650" y="1993900"/>
                  <a:pt x="6076950" y="1981200"/>
                </a:cubicBezTo>
                <a:cubicBezTo>
                  <a:pt x="6064250" y="1962150"/>
                  <a:pt x="6032500" y="1949450"/>
                  <a:pt x="6013450" y="1936750"/>
                </a:cubicBezTo>
                <a:cubicBezTo>
                  <a:pt x="6000750" y="1924050"/>
                  <a:pt x="6013450" y="1898650"/>
                  <a:pt x="6013450" y="1885950"/>
                </a:cubicBezTo>
                <a:cubicBezTo>
                  <a:pt x="6013450" y="1847850"/>
                  <a:pt x="5867400" y="1809750"/>
                  <a:pt x="5854700" y="1809750"/>
                </a:cubicBezTo>
                <a:lnTo>
                  <a:pt x="5854700" y="1790700"/>
                </a:lnTo>
                <a:cubicBezTo>
                  <a:pt x="5867400" y="1778000"/>
                  <a:pt x="5873750" y="1771650"/>
                  <a:pt x="5886450" y="1771650"/>
                </a:cubicBezTo>
                <a:cubicBezTo>
                  <a:pt x="5905500" y="1771650"/>
                  <a:pt x="6026150" y="1809750"/>
                  <a:pt x="6045200" y="1809750"/>
                </a:cubicBezTo>
                <a:cubicBezTo>
                  <a:pt x="6096000" y="1809750"/>
                  <a:pt x="6096000" y="1758950"/>
                  <a:pt x="6140450" y="1758950"/>
                </a:cubicBezTo>
                <a:cubicBezTo>
                  <a:pt x="6197600" y="1758950"/>
                  <a:pt x="6191250" y="1860550"/>
                  <a:pt x="6267450" y="1860550"/>
                </a:cubicBezTo>
                <a:cubicBezTo>
                  <a:pt x="6286500" y="1860550"/>
                  <a:pt x="6292850" y="1854200"/>
                  <a:pt x="6413500" y="1854200"/>
                </a:cubicBezTo>
                <a:cubicBezTo>
                  <a:pt x="6432550" y="1847850"/>
                  <a:pt x="6457950" y="1847850"/>
                  <a:pt x="6477000" y="1841500"/>
                </a:cubicBezTo>
                <a:cubicBezTo>
                  <a:pt x="6508750" y="1835150"/>
                  <a:pt x="6527800" y="1771650"/>
                  <a:pt x="6534150" y="1752600"/>
                </a:cubicBezTo>
                <a:cubicBezTo>
                  <a:pt x="6553200" y="1695450"/>
                  <a:pt x="6572250" y="1625600"/>
                  <a:pt x="6610350" y="1568450"/>
                </a:cubicBezTo>
                <a:cubicBezTo>
                  <a:pt x="6648450" y="1504950"/>
                  <a:pt x="6724650" y="1460500"/>
                  <a:pt x="6769100" y="1403350"/>
                </a:cubicBezTo>
                <a:cubicBezTo>
                  <a:pt x="6813550" y="1339850"/>
                  <a:pt x="6838950" y="1276350"/>
                  <a:pt x="6870700" y="1212850"/>
                </a:cubicBezTo>
                <a:cubicBezTo>
                  <a:pt x="6858000" y="1206500"/>
                  <a:pt x="6838950" y="1200150"/>
                  <a:pt x="6819900" y="1187450"/>
                </a:cubicBezTo>
                <a:cubicBezTo>
                  <a:pt x="6813550" y="1143000"/>
                  <a:pt x="6800850" y="1054100"/>
                  <a:pt x="6800850" y="1041400"/>
                </a:cubicBezTo>
                <a:cubicBezTo>
                  <a:pt x="6800850" y="1022350"/>
                  <a:pt x="6813550" y="927100"/>
                  <a:pt x="6813550" y="914400"/>
                </a:cubicBezTo>
                <a:cubicBezTo>
                  <a:pt x="6813550" y="844550"/>
                  <a:pt x="6762750" y="889000"/>
                  <a:pt x="6762750" y="825500"/>
                </a:cubicBezTo>
                <a:cubicBezTo>
                  <a:pt x="6762750" y="812800"/>
                  <a:pt x="6769100" y="787400"/>
                  <a:pt x="6788150" y="781050"/>
                </a:cubicBezTo>
                <a:cubicBezTo>
                  <a:pt x="6807200" y="762000"/>
                  <a:pt x="6845300" y="755650"/>
                  <a:pt x="6870700" y="736600"/>
                </a:cubicBezTo>
                <a:cubicBezTo>
                  <a:pt x="6908800" y="704850"/>
                  <a:pt x="6940550" y="692150"/>
                  <a:pt x="6965950" y="692150"/>
                </a:cubicBezTo>
                <a:cubicBezTo>
                  <a:pt x="6985000" y="692150"/>
                  <a:pt x="7004050" y="698500"/>
                  <a:pt x="7016750" y="698500"/>
                </a:cubicBezTo>
                <a:cubicBezTo>
                  <a:pt x="7029450" y="698500"/>
                  <a:pt x="7150100" y="742950"/>
                  <a:pt x="7181850" y="762000"/>
                </a:cubicBezTo>
                <a:cubicBezTo>
                  <a:pt x="7219950" y="781050"/>
                  <a:pt x="7239000" y="857250"/>
                  <a:pt x="7239000" y="895350"/>
                </a:cubicBezTo>
                <a:cubicBezTo>
                  <a:pt x="7239000" y="1009650"/>
                  <a:pt x="7118350" y="1111250"/>
                  <a:pt x="7118350" y="1123950"/>
                </a:cubicBezTo>
                <a:cubicBezTo>
                  <a:pt x="7118350" y="1143000"/>
                  <a:pt x="7137400" y="1155700"/>
                  <a:pt x="7143750" y="1181100"/>
                </a:cubicBezTo>
                <a:cubicBezTo>
                  <a:pt x="7150100" y="1200150"/>
                  <a:pt x="7143750" y="1238250"/>
                  <a:pt x="7162800" y="1270000"/>
                </a:cubicBezTo>
                <a:cubicBezTo>
                  <a:pt x="7194550" y="1320800"/>
                  <a:pt x="7245350" y="1314450"/>
                  <a:pt x="7296150" y="1333500"/>
                </a:cubicBezTo>
                <a:cubicBezTo>
                  <a:pt x="7308850" y="1339850"/>
                  <a:pt x="7334250" y="1339850"/>
                  <a:pt x="7353300" y="1352550"/>
                </a:cubicBezTo>
                <a:cubicBezTo>
                  <a:pt x="7372350" y="1365250"/>
                  <a:pt x="7410450" y="1460500"/>
                  <a:pt x="7410450" y="1473200"/>
                </a:cubicBezTo>
                <a:cubicBezTo>
                  <a:pt x="7410450" y="1524000"/>
                  <a:pt x="7346950" y="1606550"/>
                  <a:pt x="7327900" y="1663700"/>
                </a:cubicBezTo>
                <a:cubicBezTo>
                  <a:pt x="7321550" y="1676400"/>
                  <a:pt x="7327900" y="1714500"/>
                  <a:pt x="7327900" y="1733550"/>
                </a:cubicBezTo>
                <a:cubicBezTo>
                  <a:pt x="7327900" y="1752600"/>
                  <a:pt x="7321550" y="1758950"/>
                  <a:pt x="7302500" y="1797050"/>
                </a:cubicBezTo>
                <a:cubicBezTo>
                  <a:pt x="7277100" y="1835150"/>
                  <a:pt x="7245350" y="1879600"/>
                  <a:pt x="7226300" y="1930400"/>
                </a:cubicBezTo>
                <a:cubicBezTo>
                  <a:pt x="7213600" y="1962150"/>
                  <a:pt x="7207250" y="2006600"/>
                  <a:pt x="7200900" y="2044700"/>
                </a:cubicBezTo>
                <a:cubicBezTo>
                  <a:pt x="7194550" y="2063750"/>
                  <a:pt x="7200900" y="2101850"/>
                  <a:pt x="7169150" y="2114550"/>
                </a:cubicBezTo>
                <a:cubicBezTo>
                  <a:pt x="7112000" y="2139950"/>
                  <a:pt x="7092950" y="2139950"/>
                  <a:pt x="7092950" y="2184400"/>
                </a:cubicBezTo>
                <a:cubicBezTo>
                  <a:pt x="7092950" y="2203450"/>
                  <a:pt x="7124700" y="2266950"/>
                  <a:pt x="7131050" y="2317750"/>
                </a:cubicBezTo>
                <a:cubicBezTo>
                  <a:pt x="7156450" y="2432050"/>
                  <a:pt x="7162800" y="2559050"/>
                  <a:pt x="7188200" y="2679700"/>
                </a:cubicBezTo>
                <a:cubicBezTo>
                  <a:pt x="7188200" y="2692400"/>
                  <a:pt x="7207250" y="2705100"/>
                  <a:pt x="7207250" y="2724150"/>
                </a:cubicBezTo>
                <a:cubicBezTo>
                  <a:pt x="7207250" y="2736850"/>
                  <a:pt x="7200900" y="2736850"/>
                  <a:pt x="7200900" y="2749550"/>
                </a:cubicBezTo>
                <a:cubicBezTo>
                  <a:pt x="7181850" y="2755900"/>
                  <a:pt x="7156450" y="2755900"/>
                  <a:pt x="7143750" y="2755900"/>
                </a:cubicBezTo>
                <a:cubicBezTo>
                  <a:pt x="7112000" y="2755900"/>
                  <a:pt x="7124700" y="2787650"/>
                  <a:pt x="7124700" y="2800350"/>
                </a:cubicBezTo>
                <a:lnTo>
                  <a:pt x="7124700" y="3022600"/>
                </a:lnTo>
                <a:lnTo>
                  <a:pt x="7086600" y="3644900"/>
                </a:lnTo>
                <a:lnTo>
                  <a:pt x="6870700" y="3644900"/>
                </a:lnTo>
                <a:cubicBezTo>
                  <a:pt x="6858000" y="3594100"/>
                  <a:pt x="6851650" y="3536950"/>
                  <a:pt x="6826250" y="3492500"/>
                </a:cubicBezTo>
                <a:cubicBezTo>
                  <a:pt x="6813550" y="3460750"/>
                  <a:pt x="6781800" y="3422650"/>
                  <a:pt x="6762750" y="3397250"/>
                </a:cubicBezTo>
                <a:cubicBezTo>
                  <a:pt x="6686550" y="3314700"/>
                  <a:pt x="6667500" y="3206750"/>
                  <a:pt x="6648450" y="3130550"/>
                </a:cubicBezTo>
                <a:cubicBezTo>
                  <a:pt x="6629400" y="3060700"/>
                  <a:pt x="6597650" y="2927350"/>
                  <a:pt x="6597650" y="2914650"/>
                </a:cubicBezTo>
                <a:cubicBezTo>
                  <a:pt x="6597650" y="2895600"/>
                  <a:pt x="6578600" y="2882900"/>
                  <a:pt x="6565900" y="2882900"/>
                </a:cubicBezTo>
                <a:cubicBezTo>
                  <a:pt x="6483350" y="2882900"/>
                  <a:pt x="6210300" y="3162300"/>
                  <a:pt x="6184900" y="3187700"/>
                </a:cubicBezTo>
                <a:cubicBezTo>
                  <a:pt x="6153150" y="3213100"/>
                  <a:pt x="6083300" y="3251200"/>
                  <a:pt x="6045200" y="3276600"/>
                </a:cubicBezTo>
                <a:cubicBezTo>
                  <a:pt x="6013450" y="3289300"/>
                  <a:pt x="5994400" y="3321050"/>
                  <a:pt x="5975350" y="3333750"/>
                </a:cubicBezTo>
                <a:cubicBezTo>
                  <a:pt x="5956300" y="3346450"/>
                  <a:pt x="5930900" y="3371850"/>
                  <a:pt x="5911850" y="3397250"/>
                </a:cubicBezTo>
                <a:cubicBezTo>
                  <a:pt x="5886450" y="3422650"/>
                  <a:pt x="5861050" y="3460750"/>
                  <a:pt x="5854700" y="3498850"/>
                </a:cubicBezTo>
                <a:cubicBezTo>
                  <a:pt x="5848350" y="3511550"/>
                  <a:pt x="5854700" y="3543300"/>
                  <a:pt x="5842000" y="3562350"/>
                </a:cubicBezTo>
                <a:cubicBezTo>
                  <a:pt x="5816600" y="3594100"/>
                  <a:pt x="5740400" y="3587750"/>
                  <a:pt x="5740400" y="3625850"/>
                </a:cubicBezTo>
                <a:cubicBezTo>
                  <a:pt x="5740400" y="3638550"/>
                  <a:pt x="5740400" y="3632200"/>
                  <a:pt x="5746750" y="3644900"/>
                </a:cubicBezTo>
                <a:lnTo>
                  <a:pt x="5537200" y="3644900"/>
                </a:lnTo>
                <a:cubicBezTo>
                  <a:pt x="5549900" y="3625850"/>
                  <a:pt x="5562600" y="3594100"/>
                  <a:pt x="5562600" y="3575050"/>
                </a:cubicBezTo>
                <a:cubicBezTo>
                  <a:pt x="5562600" y="3562350"/>
                  <a:pt x="5518150" y="3479800"/>
                  <a:pt x="5486400" y="3441700"/>
                </a:cubicBezTo>
                <a:cubicBezTo>
                  <a:pt x="5441950" y="3378200"/>
                  <a:pt x="5422900" y="3276600"/>
                  <a:pt x="5403850" y="3213100"/>
                </a:cubicBezTo>
                <a:cubicBezTo>
                  <a:pt x="5391150" y="3175000"/>
                  <a:pt x="5378450" y="3124200"/>
                  <a:pt x="5359400" y="3086100"/>
                </a:cubicBezTo>
                <a:cubicBezTo>
                  <a:pt x="5340350" y="3022600"/>
                  <a:pt x="5276850" y="2901950"/>
                  <a:pt x="5276850" y="2889250"/>
                </a:cubicBezTo>
                <a:cubicBezTo>
                  <a:pt x="5276850" y="2870200"/>
                  <a:pt x="5251450" y="2857500"/>
                  <a:pt x="5245100" y="2851150"/>
                </a:cubicBezTo>
                <a:cubicBezTo>
                  <a:pt x="5226050" y="2838450"/>
                  <a:pt x="5194300" y="2825750"/>
                  <a:pt x="5175250" y="2825750"/>
                </a:cubicBezTo>
                <a:cubicBezTo>
                  <a:pt x="5162550" y="2825750"/>
                  <a:pt x="5124450" y="2832100"/>
                  <a:pt x="5111750" y="2851150"/>
                </a:cubicBezTo>
                <a:cubicBezTo>
                  <a:pt x="5092700" y="2863850"/>
                  <a:pt x="5010150" y="3003550"/>
                  <a:pt x="5010150" y="3054350"/>
                </a:cubicBezTo>
                <a:cubicBezTo>
                  <a:pt x="5010150" y="3067050"/>
                  <a:pt x="4997450" y="3067050"/>
                  <a:pt x="4991100" y="3073400"/>
                </a:cubicBezTo>
                <a:cubicBezTo>
                  <a:pt x="4984750" y="3098800"/>
                  <a:pt x="4959350" y="3124200"/>
                  <a:pt x="4953000" y="3143250"/>
                </a:cubicBezTo>
                <a:cubicBezTo>
                  <a:pt x="4933950" y="3181350"/>
                  <a:pt x="4857750" y="3251200"/>
                  <a:pt x="4826000" y="3308350"/>
                </a:cubicBezTo>
                <a:cubicBezTo>
                  <a:pt x="4819650" y="3321050"/>
                  <a:pt x="4819650" y="3359150"/>
                  <a:pt x="4819650" y="3371850"/>
                </a:cubicBezTo>
                <a:cubicBezTo>
                  <a:pt x="4819650" y="3390900"/>
                  <a:pt x="4864100" y="3581400"/>
                  <a:pt x="4864100" y="3600450"/>
                </a:cubicBezTo>
                <a:lnTo>
                  <a:pt x="4864100" y="3644900"/>
                </a:lnTo>
                <a:lnTo>
                  <a:pt x="4654550" y="3644900"/>
                </a:lnTo>
                <a:cubicBezTo>
                  <a:pt x="4610100" y="3581400"/>
                  <a:pt x="4584700" y="3530600"/>
                  <a:pt x="4565650" y="3479800"/>
                </a:cubicBezTo>
                <a:cubicBezTo>
                  <a:pt x="4552950" y="3429000"/>
                  <a:pt x="4533900" y="3384550"/>
                  <a:pt x="4514850" y="3346450"/>
                </a:cubicBezTo>
                <a:cubicBezTo>
                  <a:pt x="4502150" y="3308350"/>
                  <a:pt x="4464050" y="3257550"/>
                  <a:pt x="4464050" y="3238500"/>
                </a:cubicBezTo>
                <a:cubicBezTo>
                  <a:pt x="4464050" y="3219450"/>
                  <a:pt x="4546600" y="3098800"/>
                  <a:pt x="4546600" y="3073400"/>
                </a:cubicBezTo>
                <a:cubicBezTo>
                  <a:pt x="4546600" y="3060700"/>
                  <a:pt x="4641850" y="2863850"/>
                  <a:pt x="4673600" y="2762250"/>
                </a:cubicBezTo>
                <a:cubicBezTo>
                  <a:pt x="4679950" y="2736850"/>
                  <a:pt x="4692650" y="2705100"/>
                  <a:pt x="4699000" y="2673350"/>
                </a:cubicBezTo>
                <a:lnTo>
                  <a:pt x="4775200" y="2266950"/>
                </a:lnTo>
                <a:cubicBezTo>
                  <a:pt x="4787900" y="2228850"/>
                  <a:pt x="4806950" y="2171700"/>
                  <a:pt x="4806950" y="2152650"/>
                </a:cubicBezTo>
                <a:cubicBezTo>
                  <a:pt x="4806950" y="2070100"/>
                  <a:pt x="4743450" y="2076450"/>
                  <a:pt x="4711700" y="2000250"/>
                </a:cubicBezTo>
                <a:cubicBezTo>
                  <a:pt x="4667250" y="1898650"/>
                  <a:pt x="4641850" y="1778000"/>
                  <a:pt x="4521200" y="1727200"/>
                </a:cubicBezTo>
                <a:cubicBezTo>
                  <a:pt x="4368800" y="1663700"/>
                  <a:pt x="4406900" y="1676400"/>
                  <a:pt x="4286250" y="1676400"/>
                </a:cubicBezTo>
                <a:cubicBezTo>
                  <a:pt x="4235450" y="1676400"/>
                  <a:pt x="4197350" y="1676400"/>
                  <a:pt x="4152900" y="1695450"/>
                </a:cubicBezTo>
                <a:lnTo>
                  <a:pt x="4152900" y="1708150"/>
                </a:lnTo>
                <a:cubicBezTo>
                  <a:pt x="4171950" y="1746250"/>
                  <a:pt x="4197350" y="1790700"/>
                  <a:pt x="4197350" y="1809750"/>
                </a:cubicBezTo>
                <a:cubicBezTo>
                  <a:pt x="4197350" y="1822450"/>
                  <a:pt x="4191000" y="1828800"/>
                  <a:pt x="4191000" y="1936750"/>
                </a:cubicBezTo>
                <a:cubicBezTo>
                  <a:pt x="4184650" y="1987550"/>
                  <a:pt x="4178300" y="2044700"/>
                  <a:pt x="4165600" y="2101850"/>
                </a:cubicBezTo>
                <a:cubicBezTo>
                  <a:pt x="4146550" y="2203450"/>
                  <a:pt x="4121150" y="2305050"/>
                  <a:pt x="4108450" y="2406650"/>
                </a:cubicBezTo>
                <a:cubicBezTo>
                  <a:pt x="4102100" y="2438400"/>
                  <a:pt x="4108450" y="2482850"/>
                  <a:pt x="4095750" y="2514600"/>
                </a:cubicBezTo>
                <a:cubicBezTo>
                  <a:pt x="4089400" y="2527300"/>
                  <a:pt x="4070350" y="2546350"/>
                  <a:pt x="4051300" y="2546350"/>
                </a:cubicBezTo>
                <a:cubicBezTo>
                  <a:pt x="4038600" y="2546350"/>
                  <a:pt x="3962400" y="2527300"/>
                  <a:pt x="3924300" y="2508250"/>
                </a:cubicBezTo>
                <a:cubicBezTo>
                  <a:pt x="3911600" y="2501900"/>
                  <a:pt x="3905250" y="2482850"/>
                  <a:pt x="3905250" y="2470150"/>
                </a:cubicBezTo>
                <a:cubicBezTo>
                  <a:pt x="3905250" y="2451100"/>
                  <a:pt x="3924300" y="2400300"/>
                  <a:pt x="3943350" y="2381250"/>
                </a:cubicBezTo>
                <a:cubicBezTo>
                  <a:pt x="4000500" y="2317750"/>
                  <a:pt x="4025900" y="2241550"/>
                  <a:pt x="4025900" y="2178050"/>
                </a:cubicBezTo>
                <a:cubicBezTo>
                  <a:pt x="4025900" y="2152650"/>
                  <a:pt x="4025900" y="2127250"/>
                  <a:pt x="4032250" y="2101850"/>
                </a:cubicBezTo>
                <a:cubicBezTo>
                  <a:pt x="4032250" y="1905000"/>
                  <a:pt x="4038600" y="1911350"/>
                  <a:pt x="4038600" y="1892300"/>
                </a:cubicBezTo>
                <a:cubicBezTo>
                  <a:pt x="4038600" y="1828800"/>
                  <a:pt x="3917950" y="1847850"/>
                  <a:pt x="3917950" y="1809750"/>
                </a:cubicBezTo>
                <a:cubicBezTo>
                  <a:pt x="3917950" y="1790700"/>
                  <a:pt x="3892550" y="1784350"/>
                  <a:pt x="3886200" y="1771650"/>
                </a:cubicBezTo>
                <a:cubicBezTo>
                  <a:pt x="3879850" y="1758950"/>
                  <a:pt x="3803650" y="1612900"/>
                  <a:pt x="3784600" y="1612900"/>
                </a:cubicBezTo>
                <a:cubicBezTo>
                  <a:pt x="3746500" y="1612900"/>
                  <a:pt x="3733800" y="1657350"/>
                  <a:pt x="3733800" y="1682750"/>
                </a:cubicBezTo>
                <a:cubicBezTo>
                  <a:pt x="3733800" y="1695450"/>
                  <a:pt x="3714750" y="1720850"/>
                  <a:pt x="3714750" y="1739900"/>
                </a:cubicBezTo>
                <a:cubicBezTo>
                  <a:pt x="3714750" y="1752600"/>
                  <a:pt x="3657600" y="1797050"/>
                  <a:pt x="3632200" y="1822450"/>
                </a:cubicBezTo>
                <a:cubicBezTo>
                  <a:pt x="3619500" y="1828800"/>
                  <a:pt x="3625850" y="1847850"/>
                  <a:pt x="3625850" y="1860550"/>
                </a:cubicBezTo>
                <a:cubicBezTo>
                  <a:pt x="3625850" y="1936750"/>
                  <a:pt x="3695700" y="1930400"/>
                  <a:pt x="3695700" y="1993900"/>
                </a:cubicBezTo>
                <a:cubicBezTo>
                  <a:pt x="3695700" y="2006600"/>
                  <a:pt x="3714750" y="2038350"/>
                  <a:pt x="3721100" y="2063750"/>
                </a:cubicBezTo>
                <a:cubicBezTo>
                  <a:pt x="3733800" y="2108200"/>
                  <a:pt x="3733800" y="2165350"/>
                  <a:pt x="3759200" y="2216150"/>
                </a:cubicBezTo>
                <a:cubicBezTo>
                  <a:pt x="3765550" y="2235200"/>
                  <a:pt x="3790950" y="2254250"/>
                  <a:pt x="3803650" y="2279650"/>
                </a:cubicBezTo>
                <a:cubicBezTo>
                  <a:pt x="3803650" y="2286000"/>
                  <a:pt x="3810000" y="2279650"/>
                  <a:pt x="3810000" y="2298700"/>
                </a:cubicBezTo>
                <a:cubicBezTo>
                  <a:pt x="3810000" y="2311400"/>
                  <a:pt x="3790950" y="2457450"/>
                  <a:pt x="3790950" y="2476500"/>
                </a:cubicBezTo>
                <a:cubicBezTo>
                  <a:pt x="3790950" y="2571750"/>
                  <a:pt x="3860800" y="2838450"/>
                  <a:pt x="3886200" y="2908300"/>
                </a:cubicBezTo>
                <a:cubicBezTo>
                  <a:pt x="3898900" y="2940050"/>
                  <a:pt x="3917950" y="2978150"/>
                  <a:pt x="3930650" y="3016250"/>
                </a:cubicBezTo>
                <a:cubicBezTo>
                  <a:pt x="3949700" y="3048000"/>
                  <a:pt x="3962400" y="3098800"/>
                  <a:pt x="3968750" y="3143250"/>
                </a:cubicBezTo>
                <a:cubicBezTo>
                  <a:pt x="3981450" y="3225800"/>
                  <a:pt x="3987800" y="3327400"/>
                  <a:pt x="3994150" y="3416300"/>
                </a:cubicBezTo>
                <a:cubicBezTo>
                  <a:pt x="4000500" y="3454400"/>
                  <a:pt x="3994150" y="3530600"/>
                  <a:pt x="4019550" y="3575050"/>
                </a:cubicBezTo>
                <a:cubicBezTo>
                  <a:pt x="4025900" y="3581400"/>
                  <a:pt x="4032250" y="3581400"/>
                  <a:pt x="4032250" y="3581400"/>
                </a:cubicBezTo>
                <a:cubicBezTo>
                  <a:pt x="4044950" y="3606800"/>
                  <a:pt x="4057650" y="3619500"/>
                  <a:pt x="4064000" y="3644900"/>
                </a:cubicBezTo>
                <a:lnTo>
                  <a:pt x="3905250" y="3644900"/>
                </a:lnTo>
                <a:cubicBezTo>
                  <a:pt x="3873500" y="3498850"/>
                  <a:pt x="3810000" y="3352800"/>
                  <a:pt x="3746500" y="3225800"/>
                </a:cubicBezTo>
                <a:cubicBezTo>
                  <a:pt x="3733800" y="3194050"/>
                  <a:pt x="3695700" y="3162300"/>
                  <a:pt x="3670300" y="3136900"/>
                </a:cubicBezTo>
                <a:cubicBezTo>
                  <a:pt x="3644900" y="3098800"/>
                  <a:pt x="3638550" y="3054350"/>
                  <a:pt x="3619500" y="3022600"/>
                </a:cubicBezTo>
                <a:cubicBezTo>
                  <a:pt x="3587750" y="2952750"/>
                  <a:pt x="3530600" y="2838450"/>
                  <a:pt x="3530600" y="2825750"/>
                </a:cubicBezTo>
                <a:cubicBezTo>
                  <a:pt x="3530600" y="2806700"/>
                  <a:pt x="3479800" y="2755900"/>
                  <a:pt x="3460750" y="2717800"/>
                </a:cubicBezTo>
                <a:cubicBezTo>
                  <a:pt x="3409950" y="2711450"/>
                  <a:pt x="3390900" y="2768600"/>
                  <a:pt x="3390900" y="2787650"/>
                </a:cubicBezTo>
                <a:cubicBezTo>
                  <a:pt x="3390900" y="2806700"/>
                  <a:pt x="3403600" y="2889250"/>
                  <a:pt x="3403600" y="2908300"/>
                </a:cubicBezTo>
                <a:cubicBezTo>
                  <a:pt x="3403600" y="2921000"/>
                  <a:pt x="3390900" y="2990850"/>
                  <a:pt x="3378200" y="3028950"/>
                </a:cubicBezTo>
                <a:cubicBezTo>
                  <a:pt x="3359150" y="3092450"/>
                  <a:pt x="3359150" y="3168650"/>
                  <a:pt x="3359150" y="3232150"/>
                </a:cubicBezTo>
                <a:cubicBezTo>
                  <a:pt x="3359150" y="3251200"/>
                  <a:pt x="3346450" y="3282950"/>
                  <a:pt x="3359150" y="3302000"/>
                </a:cubicBezTo>
                <a:cubicBezTo>
                  <a:pt x="3390900" y="3340100"/>
                  <a:pt x="3460750" y="3378200"/>
                  <a:pt x="3492500" y="3429000"/>
                </a:cubicBezTo>
                <a:cubicBezTo>
                  <a:pt x="3543300" y="3492500"/>
                  <a:pt x="3575050" y="3575050"/>
                  <a:pt x="3619500" y="3644900"/>
                </a:cubicBezTo>
                <a:lnTo>
                  <a:pt x="2857500" y="3644900"/>
                </a:lnTo>
                <a:lnTo>
                  <a:pt x="2857500" y="3625850"/>
                </a:lnTo>
                <a:cubicBezTo>
                  <a:pt x="2946400" y="3600450"/>
                  <a:pt x="3060700" y="3568700"/>
                  <a:pt x="3098800" y="3505200"/>
                </a:cubicBezTo>
                <a:cubicBezTo>
                  <a:pt x="3105150" y="3479800"/>
                  <a:pt x="3117850" y="3435350"/>
                  <a:pt x="3117850" y="3422650"/>
                </a:cubicBezTo>
                <a:cubicBezTo>
                  <a:pt x="3117850" y="3371850"/>
                  <a:pt x="2952750" y="3308350"/>
                  <a:pt x="2940050" y="3295650"/>
                </a:cubicBezTo>
                <a:cubicBezTo>
                  <a:pt x="2889250" y="3257550"/>
                  <a:pt x="2819400" y="3244850"/>
                  <a:pt x="2819400" y="3175000"/>
                </a:cubicBezTo>
                <a:cubicBezTo>
                  <a:pt x="2813050" y="3175000"/>
                  <a:pt x="2794000" y="3175000"/>
                  <a:pt x="2787650" y="3168650"/>
                </a:cubicBezTo>
                <a:cubicBezTo>
                  <a:pt x="2698750" y="3124200"/>
                  <a:pt x="2622550" y="3041650"/>
                  <a:pt x="2540000" y="2971800"/>
                </a:cubicBezTo>
                <a:cubicBezTo>
                  <a:pt x="2514600" y="2946400"/>
                  <a:pt x="2463800" y="2895600"/>
                  <a:pt x="2432050" y="2908300"/>
                </a:cubicBezTo>
                <a:cubicBezTo>
                  <a:pt x="2387600" y="2971800"/>
                  <a:pt x="2336800" y="2997200"/>
                  <a:pt x="2279650" y="3035300"/>
                </a:cubicBezTo>
                <a:cubicBezTo>
                  <a:pt x="2260600" y="3048000"/>
                  <a:pt x="2241550" y="3073400"/>
                  <a:pt x="2216150" y="3086100"/>
                </a:cubicBezTo>
                <a:cubicBezTo>
                  <a:pt x="2197100" y="3098800"/>
                  <a:pt x="2178050" y="3105150"/>
                  <a:pt x="2159000" y="3111500"/>
                </a:cubicBezTo>
                <a:cubicBezTo>
                  <a:pt x="2152650" y="3117850"/>
                  <a:pt x="2152650" y="3130550"/>
                  <a:pt x="2146300" y="3130550"/>
                </a:cubicBezTo>
                <a:cubicBezTo>
                  <a:pt x="2076450" y="3181350"/>
                  <a:pt x="1993900" y="3213100"/>
                  <a:pt x="1917700" y="3251200"/>
                </a:cubicBezTo>
                <a:cubicBezTo>
                  <a:pt x="1917700" y="3257550"/>
                  <a:pt x="1917700" y="3270250"/>
                  <a:pt x="1936750" y="3276600"/>
                </a:cubicBezTo>
                <a:cubicBezTo>
                  <a:pt x="1962150" y="3295650"/>
                  <a:pt x="2006600" y="3302000"/>
                  <a:pt x="2044700" y="3327400"/>
                </a:cubicBezTo>
                <a:cubicBezTo>
                  <a:pt x="2070100" y="3352800"/>
                  <a:pt x="2095500" y="3384550"/>
                  <a:pt x="2101850" y="3409950"/>
                </a:cubicBezTo>
                <a:cubicBezTo>
                  <a:pt x="2114550" y="3435350"/>
                  <a:pt x="2095500" y="3422650"/>
                  <a:pt x="2133600" y="3473450"/>
                </a:cubicBezTo>
                <a:cubicBezTo>
                  <a:pt x="2171700" y="3524250"/>
                  <a:pt x="2209800" y="3587750"/>
                  <a:pt x="2247900" y="3644900"/>
                </a:cubicBezTo>
                <a:lnTo>
                  <a:pt x="1968500" y="3644900"/>
                </a:lnTo>
                <a:cubicBezTo>
                  <a:pt x="1879600" y="3556000"/>
                  <a:pt x="1784350" y="3467100"/>
                  <a:pt x="1695450" y="3390900"/>
                </a:cubicBezTo>
                <a:cubicBezTo>
                  <a:pt x="1695450" y="3384550"/>
                  <a:pt x="1695450" y="3371850"/>
                  <a:pt x="1689100" y="3365500"/>
                </a:cubicBezTo>
                <a:cubicBezTo>
                  <a:pt x="1600200" y="3314700"/>
                  <a:pt x="1543050" y="3289300"/>
                  <a:pt x="1543050" y="3213100"/>
                </a:cubicBezTo>
                <a:cubicBezTo>
                  <a:pt x="1543050" y="3194050"/>
                  <a:pt x="1562100" y="3130550"/>
                  <a:pt x="1581150" y="3098800"/>
                </a:cubicBezTo>
                <a:cubicBezTo>
                  <a:pt x="1587500" y="3079750"/>
                  <a:pt x="1619250" y="3060700"/>
                  <a:pt x="1631950" y="3041650"/>
                </a:cubicBezTo>
                <a:cubicBezTo>
                  <a:pt x="1638300" y="3035300"/>
                  <a:pt x="1638300" y="3016250"/>
                  <a:pt x="1644650" y="3009900"/>
                </a:cubicBezTo>
                <a:cubicBezTo>
                  <a:pt x="1695450" y="2940050"/>
                  <a:pt x="1816100" y="2813050"/>
                  <a:pt x="1816100" y="2800350"/>
                </a:cubicBezTo>
                <a:cubicBezTo>
                  <a:pt x="1816100" y="2781300"/>
                  <a:pt x="1854200" y="2755900"/>
                  <a:pt x="1866900" y="2736850"/>
                </a:cubicBezTo>
                <a:cubicBezTo>
                  <a:pt x="1873250" y="2724150"/>
                  <a:pt x="1873250" y="2705100"/>
                  <a:pt x="1873250" y="2686050"/>
                </a:cubicBezTo>
                <a:cubicBezTo>
                  <a:pt x="1873250" y="2635250"/>
                  <a:pt x="1993900" y="2628900"/>
                  <a:pt x="1993900" y="2565400"/>
                </a:cubicBezTo>
                <a:cubicBezTo>
                  <a:pt x="1993900" y="2540000"/>
                  <a:pt x="1898650" y="2413000"/>
                  <a:pt x="1892300" y="2413000"/>
                </a:cubicBezTo>
                <a:cubicBezTo>
                  <a:pt x="1866900" y="2400300"/>
                  <a:pt x="1841500" y="2387600"/>
                  <a:pt x="1822450" y="2381250"/>
                </a:cubicBezTo>
                <a:cubicBezTo>
                  <a:pt x="1689100" y="2343150"/>
                  <a:pt x="1422400" y="2286000"/>
                  <a:pt x="1409700" y="2286000"/>
                </a:cubicBezTo>
                <a:cubicBezTo>
                  <a:pt x="1365250" y="2286000"/>
                  <a:pt x="1346200" y="2349500"/>
                  <a:pt x="1314450" y="2374900"/>
                </a:cubicBezTo>
                <a:cubicBezTo>
                  <a:pt x="1308100" y="2381250"/>
                  <a:pt x="1301750" y="2381250"/>
                  <a:pt x="1289050" y="2381250"/>
                </a:cubicBezTo>
                <a:cubicBezTo>
                  <a:pt x="1187450" y="2381250"/>
                  <a:pt x="971550" y="2139950"/>
                  <a:pt x="908050" y="2139950"/>
                </a:cubicBezTo>
                <a:cubicBezTo>
                  <a:pt x="850900" y="2139950"/>
                  <a:pt x="889000" y="2184400"/>
                  <a:pt x="825500" y="2184400"/>
                </a:cubicBezTo>
                <a:cubicBezTo>
                  <a:pt x="781050" y="2184400"/>
                  <a:pt x="698500" y="2152650"/>
                  <a:pt x="673100" y="2133600"/>
                </a:cubicBezTo>
                <a:cubicBezTo>
                  <a:pt x="673100" y="2114550"/>
                  <a:pt x="673100" y="2089150"/>
                  <a:pt x="660400" y="2063750"/>
                </a:cubicBezTo>
                <a:cubicBezTo>
                  <a:pt x="438150" y="2012950"/>
                  <a:pt x="215900" y="1962150"/>
                  <a:pt x="0" y="1803400"/>
                </a:cubicBezTo>
                <a:lnTo>
                  <a:pt x="0" y="1778000"/>
                </a:lnTo>
                <a:lnTo>
                  <a:pt x="25400" y="1778000"/>
                </a:lnTo>
                <a:cubicBezTo>
                  <a:pt x="107950" y="1809750"/>
                  <a:pt x="184150" y="1847850"/>
                  <a:pt x="266700" y="1866900"/>
                </a:cubicBezTo>
                <a:cubicBezTo>
                  <a:pt x="387350" y="1905000"/>
                  <a:pt x="635000" y="1949450"/>
                  <a:pt x="647700" y="1949450"/>
                </a:cubicBezTo>
                <a:cubicBezTo>
                  <a:pt x="666750" y="1949450"/>
                  <a:pt x="800100" y="1911350"/>
                  <a:pt x="812800" y="1911350"/>
                </a:cubicBezTo>
                <a:cubicBezTo>
                  <a:pt x="857250" y="1911350"/>
                  <a:pt x="1060450" y="2063750"/>
                  <a:pt x="1155700" y="2063750"/>
                </a:cubicBezTo>
                <a:cubicBezTo>
                  <a:pt x="1168400" y="2063750"/>
                  <a:pt x="1193800" y="2063750"/>
                  <a:pt x="1206500" y="2038350"/>
                </a:cubicBezTo>
                <a:cubicBezTo>
                  <a:pt x="1238250" y="1981200"/>
                  <a:pt x="1358900" y="1682750"/>
                  <a:pt x="1358900" y="1670050"/>
                </a:cubicBezTo>
                <a:cubicBezTo>
                  <a:pt x="1358900" y="1651000"/>
                  <a:pt x="1333500" y="1638300"/>
                  <a:pt x="1320800" y="1619250"/>
                </a:cubicBezTo>
                <a:cubicBezTo>
                  <a:pt x="1308100" y="1587500"/>
                  <a:pt x="1333500" y="1549400"/>
                  <a:pt x="1301750" y="1524000"/>
                </a:cubicBezTo>
                <a:cubicBezTo>
                  <a:pt x="1257300" y="1473200"/>
                  <a:pt x="1200150" y="1435100"/>
                  <a:pt x="1155700" y="1428750"/>
                </a:cubicBezTo>
                <a:cubicBezTo>
                  <a:pt x="1123950" y="1422400"/>
                  <a:pt x="1079500" y="1435100"/>
                  <a:pt x="1047750" y="1416050"/>
                </a:cubicBezTo>
                <a:cubicBezTo>
                  <a:pt x="984250" y="1377950"/>
                  <a:pt x="1041400" y="1276350"/>
                  <a:pt x="958850" y="1250950"/>
                </a:cubicBezTo>
                <a:cubicBezTo>
                  <a:pt x="958850" y="1238250"/>
                  <a:pt x="977900" y="1219200"/>
                  <a:pt x="990600" y="1200150"/>
                </a:cubicBezTo>
                <a:cubicBezTo>
                  <a:pt x="1003300" y="1174750"/>
                  <a:pt x="1016000" y="1136650"/>
                  <a:pt x="1016000" y="1117600"/>
                </a:cubicBezTo>
                <a:cubicBezTo>
                  <a:pt x="1016000" y="1060450"/>
                  <a:pt x="977900" y="1060450"/>
                  <a:pt x="933450" y="1028700"/>
                </a:cubicBezTo>
                <a:lnTo>
                  <a:pt x="939800" y="1003300"/>
                </a:lnTo>
                <a:cubicBezTo>
                  <a:pt x="990600" y="1009650"/>
                  <a:pt x="1035050" y="1022350"/>
                  <a:pt x="1047750" y="946150"/>
                </a:cubicBezTo>
                <a:cubicBezTo>
                  <a:pt x="1079500" y="914400"/>
                  <a:pt x="1104900" y="908050"/>
                  <a:pt x="1143000" y="908050"/>
                </a:cubicBezTo>
                <a:cubicBezTo>
                  <a:pt x="1155700" y="908050"/>
                  <a:pt x="1187450" y="895350"/>
                  <a:pt x="1200150" y="895350"/>
                </a:cubicBezTo>
                <a:cubicBezTo>
                  <a:pt x="1219200" y="895350"/>
                  <a:pt x="1276350" y="901700"/>
                  <a:pt x="1314450" y="908050"/>
                </a:cubicBezTo>
                <a:cubicBezTo>
                  <a:pt x="1314450" y="908050"/>
                  <a:pt x="1485900" y="977900"/>
                  <a:pt x="1485900" y="1041400"/>
                </a:cubicBezTo>
                <a:cubicBezTo>
                  <a:pt x="1485900" y="1054100"/>
                  <a:pt x="1498600" y="1054100"/>
                  <a:pt x="1498600" y="1054100"/>
                </a:cubicBezTo>
                <a:cubicBezTo>
                  <a:pt x="1511300" y="1073150"/>
                  <a:pt x="1517650" y="1092200"/>
                  <a:pt x="1517650" y="1104900"/>
                </a:cubicBezTo>
                <a:cubicBezTo>
                  <a:pt x="1517650" y="1123950"/>
                  <a:pt x="1479550" y="1225550"/>
                  <a:pt x="1479550" y="1238250"/>
                </a:cubicBezTo>
                <a:cubicBezTo>
                  <a:pt x="1479550" y="1314450"/>
                  <a:pt x="1619250" y="1320800"/>
                  <a:pt x="1651000" y="1327150"/>
                </a:cubicBezTo>
                <a:cubicBezTo>
                  <a:pt x="1682750" y="1333500"/>
                  <a:pt x="1727200" y="1346200"/>
                  <a:pt x="1771650" y="1346200"/>
                </a:cubicBezTo>
                <a:cubicBezTo>
                  <a:pt x="1790700" y="1346200"/>
                  <a:pt x="1816100" y="1346200"/>
                  <a:pt x="1835150" y="1352550"/>
                </a:cubicBezTo>
                <a:cubicBezTo>
                  <a:pt x="1905000" y="1365250"/>
                  <a:pt x="1987550" y="1416050"/>
                  <a:pt x="2051050" y="1454150"/>
                </a:cubicBezTo>
                <a:cubicBezTo>
                  <a:pt x="2089150" y="1485900"/>
                  <a:pt x="2133600" y="1511300"/>
                  <a:pt x="2184400" y="1543050"/>
                </a:cubicBezTo>
                <a:cubicBezTo>
                  <a:pt x="2228850" y="1581150"/>
                  <a:pt x="2279650" y="1619250"/>
                  <a:pt x="2343150" y="1657350"/>
                </a:cubicBezTo>
                <a:cubicBezTo>
                  <a:pt x="2387600" y="1682750"/>
                  <a:pt x="2457450" y="1720850"/>
                  <a:pt x="2457450" y="1771650"/>
                </a:cubicBezTo>
                <a:cubicBezTo>
                  <a:pt x="2457450" y="1790700"/>
                  <a:pt x="2381250" y="1924050"/>
                  <a:pt x="2381250" y="1936750"/>
                </a:cubicBezTo>
                <a:cubicBezTo>
                  <a:pt x="2381250" y="1974850"/>
                  <a:pt x="2444750" y="2032000"/>
                  <a:pt x="2463800" y="2044700"/>
                </a:cubicBezTo>
                <a:cubicBezTo>
                  <a:pt x="2590800" y="2165350"/>
                  <a:pt x="2736850" y="2273300"/>
                  <a:pt x="2813050" y="2419350"/>
                </a:cubicBezTo>
                <a:cubicBezTo>
                  <a:pt x="2825750" y="2438400"/>
                  <a:pt x="2851150" y="2470150"/>
                  <a:pt x="2851150" y="2489200"/>
                </a:cubicBezTo>
                <a:cubicBezTo>
                  <a:pt x="2851150" y="2501900"/>
                  <a:pt x="2838450" y="2527300"/>
                  <a:pt x="2832100" y="2540000"/>
                </a:cubicBezTo>
                <a:lnTo>
                  <a:pt x="3022600" y="2851150"/>
                </a:lnTo>
                <a:lnTo>
                  <a:pt x="3041650" y="2851150"/>
                </a:lnTo>
                <a:lnTo>
                  <a:pt x="3041650" y="2711450"/>
                </a:lnTo>
                <a:lnTo>
                  <a:pt x="2990850" y="2197100"/>
                </a:lnTo>
                <a:lnTo>
                  <a:pt x="2990850" y="2089150"/>
                </a:lnTo>
                <a:cubicBezTo>
                  <a:pt x="3009900" y="2025650"/>
                  <a:pt x="3060700" y="1911350"/>
                  <a:pt x="3060700" y="1898650"/>
                </a:cubicBezTo>
                <a:cubicBezTo>
                  <a:pt x="3060700" y="1879600"/>
                  <a:pt x="3117850" y="1797050"/>
                  <a:pt x="3117850" y="1784350"/>
                </a:cubicBezTo>
                <a:cubicBezTo>
                  <a:pt x="3117850" y="1765300"/>
                  <a:pt x="3073400" y="1739900"/>
                  <a:pt x="3073400" y="1708150"/>
                </a:cubicBezTo>
                <a:cubicBezTo>
                  <a:pt x="3073400" y="1689100"/>
                  <a:pt x="3060700" y="1670050"/>
                  <a:pt x="3060700" y="1651000"/>
                </a:cubicBezTo>
                <a:cubicBezTo>
                  <a:pt x="3060700" y="1644650"/>
                  <a:pt x="3067050" y="1631950"/>
                  <a:pt x="3060700" y="1485900"/>
                </a:cubicBezTo>
                <a:cubicBezTo>
                  <a:pt x="3048000" y="1473200"/>
                  <a:pt x="2971800" y="1416050"/>
                  <a:pt x="2965450" y="1384300"/>
                </a:cubicBezTo>
                <a:cubicBezTo>
                  <a:pt x="2965450" y="1384300"/>
                  <a:pt x="2971800" y="1371600"/>
                  <a:pt x="2971800" y="1358900"/>
                </a:cubicBezTo>
                <a:cubicBezTo>
                  <a:pt x="2971800" y="1301750"/>
                  <a:pt x="2914650" y="1308100"/>
                  <a:pt x="2876550" y="1276350"/>
                </a:cubicBezTo>
                <a:lnTo>
                  <a:pt x="2851150" y="1276350"/>
                </a:lnTo>
                <a:cubicBezTo>
                  <a:pt x="2851150" y="1314450"/>
                  <a:pt x="2857500" y="1352550"/>
                  <a:pt x="2851150" y="1390650"/>
                </a:cubicBezTo>
                <a:lnTo>
                  <a:pt x="2806700" y="1390650"/>
                </a:lnTo>
                <a:cubicBezTo>
                  <a:pt x="2781300" y="1384300"/>
                  <a:pt x="2743200" y="1346200"/>
                  <a:pt x="2762250" y="1327150"/>
                </a:cubicBezTo>
                <a:cubicBezTo>
                  <a:pt x="2787650" y="1282700"/>
                  <a:pt x="2711450" y="1219200"/>
                  <a:pt x="2667000" y="1181100"/>
                </a:cubicBezTo>
                <a:cubicBezTo>
                  <a:pt x="2647950" y="1168400"/>
                  <a:pt x="2628900" y="1168400"/>
                  <a:pt x="2609850" y="1149350"/>
                </a:cubicBezTo>
                <a:lnTo>
                  <a:pt x="2609850" y="1117600"/>
                </a:lnTo>
                <a:cubicBezTo>
                  <a:pt x="2609850" y="1098550"/>
                  <a:pt x="2603500" y="1092200"/>
                  <a:pt x="2603500" y="1073150"/>
                </a:cubicBezTo>
                <a:lnTo>
                  <a:pt x="2463800" y="1073150"/>
                </a:lnTo>
                <a:cubicBezTo>
                  <a:pt x="2457450" y="1066800"/>
                  <a:pt x="2457450" y="1066800"/>
                  <a:pt x="2457450" y="1054100"/>
                </a:cubicBezTo>
                <a:cubicBezTo>
                  <a:pt x="2457450" y="1003300"/>
                  <a:pt x="2578100" y="1041400"/>
                  <a:pt x="2603500" y="1022350"/>
                </a:cubicBezTo>
                <a:cubicBezTo>
                  <a:pt x="2641600" y="990600"/>
                  <a:pt x="2673350" y="946150"/>
                  <a:pt x="2698750" y="914400"/>
                </a:cubicBezTo>
                <a:cubicBezTo>
                  <a:pt x="2705100" y="908050"/>
                  <a:pt x="2705100" y="889000"/>
                  <a:pt x="2717800" y="882650"/>
                </a:cubicBezTo>
                <a:cubicBezTo>
                  <a:pt x="2755900" y="831850"/>
                  <a:pt x="2927350" y="749300"/>
                  <a:pt x="2927350" y="666750"/>
                </a:cubicBezTo>
                <a:cubicBezTo>
                  <a:pt x="2927350" y="628650"/>
                  <a:pt x="2895600" y="622300"/>
                  <a:pt x="2870200" y="622300"/>
                </a:cubicBezTo>
                <a:cubicBezTo>
                  <a:pt x="2851150" y="622300"/>
                  <a:pt x="2851150" y="628650"/>
                  <a:pt x="2844800" y="622300"/>
                </a:cubicBezTo>
                <a:cubicBezTo>
                  <a:pt x="2825750" y="647700"/>
                  <a:pt x="2787650" y="679450"/>
                  <a:pt x="2768600" y="679450"/>
                </a:cubicBezTo>
                <a:cubicBezTo>
                  <a:pt x="2724150" y="679450"/>
                  <a:pt x="2711450" y="647700"/>
                  <a:pt x="2711450" y="615950"/>
                </a:cubicBezTo>
                <a:cubicBezTo>
                  <a:pt x="2711450" y="603250"/>
                  <a:pt x="2717800" y="571500"/>
                  <a:pt x="2717800" y="558800"/>
                </a:cubicBezTo>
                <a:cubicBezTo>
                  <a:pt x="2717800" y="539750"/>
                  <a:pt x="2730500" y="527050"/>
                  <a:pt x="2736850" y="520700"/>
                </a:cubicBezTo>
                <a:cubicBezTo>
                  <a:pt x="2743200" y="508000"/>
                  <a:pt x="2749550" y="482600"/>
                  <a:pt x="2774950" y="469900"/>
                </a:cubicBezTo>
                <a:cubicBezTo>
                  <a:pt x="2781300" y="463550"/>
                  <a:pt x="2794000" y="457200"/>
                  <a:pt x="2813050" y="457200"/>
                </a:cubicBezTo>
                <a:cubicBezTo>
                  <a:pt x="2825750" y="457200"/>
                  <a:pt x="2838450" y="463550"/>
                  <a:pt x="2844800" y="463550"/>
                </a:cubicBezTo>
                <a:cubicBezTo>
                  <a:pt x="2857500" y="488950"/>
                  <a:pt x="2863850" y="520700"/>
                  <a:pt x="2863850" y="546100"/>
                </a:cubicBezTo>
                <a:cubicBezTo>
                  <a:pt x="2876550" y="558800"/>
                  <a:pt x="2921000" y="596900"/>
                  <a:pt x="2946400" y="596900"/>
                </a:cubicBezTo>
                <a:cubicBezTo>
                  <a:pt x="2959100" y="596900"/>
                  <a:pt x="3022600" y="571500"/>
                  <a:pt x="3035300" y="571500"/>
                </a:cubicBezTo>
                <a:cubicBezTo>
                  <a:pt x="3105150" y="571500"/>
                  <a:pt x="3206750" y="635000"/>
                  <a:pt x="3206750" y="723900"/>
                </a:cubicBezTo>
                <a:cubicBezTo>
                  <a:pt x="3206750" y="736600"/>
                  <a:pt x="3194050" y="736600"/>
                  <a:pt x="3187700" y="755650"/>
                </a:cubicBezTo>
                <a:cubicBezTo>
                  <a:pt x="3181350" y="774700"/>
                  <a:pt x="3187700" y="812800"/>
                  <a:pt x="3181350" y="838200"/>
                </a:cubicBezTo>
                <a:cubicBezTo>
                  <a:pt x="3162300" y="850900"/>
                  <a:pt x="3149600" y="869950"/>
                  <a:pt x="3130550" y="869950"/>
                </a:cubicBezTo>
                <a:cubicBezTo>
                  <a:pt x="3111500" y="869950"/>
                  <a:pt x="3016250" y="825500"/>
                  <a:pt x="3003550" y="825500"/>
                </a:cubicBezTo>
                <a:cubicBezTo>
                  <a:pt x="2952750" y="825500"/>
                  <a:pt x="2851150" y="1016000"/>
                  <a:pt x="2851150" y="1022350"/>
                </a:cubicBezTo>
                <a:cubicBezTo>
                  <a:pt x="2863850" y="1035050"/>
                  <a:pt x="2882900" y="1041400"/>
                  <a:pt x="2901950" y="1041400"/>
                </a:cubicBezTo>
                <a:cubicBezTo>
                  <a:pt x="2990850" y="1054100"/>
                  <a:pt x="3162300" y="1079500"/>
                  <a:pt x="3181350" y="1079500"/>
                </a:cubicBezTo>
                <a:cubicBezTo>
                  <a:pt x="3206750" y="1079500"/>
                  <a:pt x="3327400" y="1047750"/>
                  <a:pt x="3327400" y="1028700"/>
                </a:cubicBezTo>
                <a:cubicBezTo>
                  <a:pt x="3327400" y="1009650"/>
                  <a:pt x="3378200" y="984250"/>
                  <a:pt x="3378200" y="952500"/>
                </a:cubicBezTo>
                <a:cubicBezTo>
                  <a:pt x="3378200" y="889000"/>
                  <a:pt x="3295650" y="920750"/>
                  <a:pt x="3295650" y="825500"/>
                </a:cubicBezTo>
                <a:cubicBezTo>
                  <a:pt x="3295650" y="812800"/>
                  <a:pt x="3321050" y="679450"/>
                  <a:pt x="3321050" y="666750"/>
                </a:cubicBezTo>
                <a:cubicBezTo>
                  <a:pt x="3321050" y="647700"/>
                  <a:pt x="3340100" y="615950"/>
                  <a:pt x="3340100" y="603250"/>
                </a:cubicBezTo>
                <a:cubicBezTo>
                  <a:pt x="3340100" y="584200"/>
                  <a:pt x="3314700" y="539750"/>
                  <a:pt x="3302000" y="508000"/>
                </a:cubicBezTo>
                <a:cubicBezTo>
                  <a:pt x="3321050" y="469900"/>
                  <a:pt x="3371850" y="501650"/>
                  <a:pt x="3403600" y="495300"/>
                </a:cubicBezTo>
                <a:cubicBezTo>
                  <a:pt x="3416300" y="482600"/>
                  <a:pt x="3422650" y="450850"/>
                  <a:pt x="3448050" y="444500"/>
                </a:cubicBezTo>
                <a:cubicBezTo>
                  <a:pt x="3460750" y="438150"/>
                  <a:pt x="3498850" y="438150"/>
                  <a:pt x="3517900" y="438150"/>
                </a:cubicBezTo>
                <a:cubicBezTo>
                  <a:pt x="3568700" y="438150"/>
                  <a:pt x="3632200" y="450850"/>
                  <a:pt x="3683000" y="520700"/>
                </a:cubicBezTo>
                <a:cubicBezTo>
                  <a:pt x="3695700" y="539750"/>
                  <a:pt x="3714750" y="552450"/>
                  <a:pt x="3714750" y="571500"/>
                </a:cubicBezTo>
                <a:cubicBezTo>
                  <a:pt x="3714750" y="584200"/>
                  <a:pt x="3727450" y="577850"/>
                  <a:pt x="3727450" y="584200"/>
                </a:cubicBezTo>
                <a:cubicBezTo>
                  <a:pt x="3740150" y="609600"/>
                  <a:pt x="3752850" y="647700"/>
                  <a:pt x="3752850" y="666750"/>
                </a:cubicBezTo>
                <a:cubicBezTo>
                  <a:pt x="3752850" y="774700"/>
                  <a:pt x="3702050" y="800100"/>
                  <a:pt x="3625850" y="889000"/>
                </a:cubicBezTo>
                <a:cubicBezTo>
                  <a:pt x="3613150" y="895350"/>
                  <a:pt x="3619500" y="908050"/>
                  <a:pt x="3619500" y="920750"/>
                </a:cubicBezTo>
                <a:cubicBezTo>
                  <a:pt x="3619500" y="939800"/>
                  <a:pt x="3638550" y="1003300"/>
                  <a:pt x="3638550" y="1022350"/>
                </a:cubicBezTo>
                <a:cubicBezTo>
                  <a:pt x="3638550" y="1035050"/>
                  <a:pt x="3670300" y="1073150"/>
                  <a:pt x="3695700" y="1085850"/>
                </a:cubicBezTo>
                <a:cubicBezTo>
                  <a:pt x="3746500" y="1123950"/>
                  <a:pt x="3810000" y="1136650"/>
                  <a:pt x="3867150" y="1168400"/>
                </a:cubicBezTo>
                <a:cubicBezTo>
                  <a:pt x="3956050" y="1212850"/>
                  <a:pt x="3962400" y="1333500"/>
                  <a:pt x="4006850" y="1384300"/>
                </a:cubicBezTo>
                <a:cubicBezTo>
                  <a:pt x="4057650" y="1397000"/>
                  <a:pt x="4146550" y="1409700"/>
                  <a:pt x="4159250" y="1409700"/>
                </a:cubicBezTo>
                <a:cubicBezTo>
                  <a:pt x="4197350" y="1409700"/>
                  <a:pt x="4565650" y="1333500"/>
                  <a:pt x="4686300" y="1276350"/>
                </a:cubicBezTo>
                <a:cubicBezTo>
                  <a:pt x="4692650" y="1270000"/>
                  <a:pt x="4768850" y="1155700"/>
                  <a:pt x="4768850" y="1130300"/>
                </a:cubicBezTo>
                <a:cubicBezTo>
                  <a:pt x="4768850" y="971550"/>
                  <a:pt x="4603750" y="971550"/>
                  <a:pt x="4603750" y="863600"/>
                </a:cubicBezTo>
                <a:cubicBezTo>
                  <a:pt x="4603750" y="844550"/>
                  <a:pt x="4622800" y="806450"/>
                  <a:pt x="4622800" y="793750"/>
                </a:cubicBezTo>
                <a:cubicBezTo>
                  <a:pt x="4622800" y="774700"/>
                  <a:pt x="4686300" y="692150"/>
                  <a:pt x="4730750" y="654050"/>
                </a:cubicBezTo>
                <a:cubicBezTo>
                  <a:pt x="4749800" y="628650"/>
                  <a:pt x="4794250" y="615950"/>
                  <a:pt x="4826000" y="603250"/>
                </a:cubicBezTo>
                <a:cubicBezTo>
                  <a:pt x="4845050" y="596900"/>
                  <a:pt x="4876800" y="584200"/>
                  <a:pt x="4889500" y="584200"/>
                </a:cubicBezTo>
                <a:cubicBezTo>
                  <a:pt x="4908550" y="584200"/>
                  <a:pt x="4914900" y="590550"/>
                  <a:pt x="4933950" y="590550"/>
                </a:cubicBezTo>
                <a:cubicBezTo>
                  <a:pt x="4946650" y="590550"/>
                  <a:pt x="4997450" y="641350"/>
                  <a:pt x="5035550" y="666750"/>
                </a:cubicBezTo>
                <a:cubicBezTo>
                  <a:pt x="5054600" y="685800"/>
                  <a:pt x="5111750" y="666750"/>
                  <a:pt x="5137150" y="704850"/>
                </a:cubicBezTo>
                <a:cubicBezTo>
                  <a:pt x="5118100" y="717550"/>
                  <a:pt x="5092700" y="717550"/>
                  <a:pt x="5080000" y="730250"/>
                </a:cubicBezTo>
                <a:cubicBezTo>
                  <a:pt x="5035550" y="762000"/>
                  <a:pt x="5048250" y="774700"/>
                  <a:pt x="5048250" y="800100"/>
                </a:cubicBezTo>
                <a:cubicBezTo>
                  <a:pt x="5048250" y="819150"/>
                  <a:pt x="5048250" y="850900"/>
                  <a:pt x="5060950" y="869950"/>
                </a:cubicBezTo>
                <a:cubicBezTo>
                  <a:pt x="5067300" y="882650"/>
                  <a:pt x="5086350" y="889000"/>
                  <a:pt x="5092700" y="908050"/>
                </a:cubicBezTo>
                <a:cubicBezTo>
                  <a:pt x="5099050" y="927100"/>
                  <a:pt x="5086350" y="965200"/>
                  <a:pt x="5092700" y="996950"/>
                </a:cubicBezTo>
                <a:cubicBezTo>
                  <a:pt x="5099050" y="1022350"/>
                  <a:pt x="5111750" y="1054100"/>
                  <a:pt x="5111750" y="1073150"/>
                </a:cubicBezTo>
                <a:cubicBezTo>
                  <a:pt x="5111750" y="1085850"/>
                  <a:pt x="5054600" y="1143000"/>
                  <a:pt x="5054600" y="1155700"/>
                </a:cubicBezTo>
                <a:cubicBezTo>
                  <a:pt x="5054600" y="1187450"/>
                  <a:pt x="5092700" y="1187450"/>
                  <a:pt x="5092700" y="1187450"/>
                </a:cubicBezTo>
                <a:cubicBezTo>
                  <a:pt x="5219700" y="1187450"/>
                  <a:pt x="5537200" y="1073150"/>
                  <a:pt x="5632450" y="1016000"/>
                </a:cubicBezTo>
                <a:cubicBezTo>
                  <a:pt x="5651500" y="1003300"/>
                  <a:pt x="5670550" y="958850"/>
                  <a:pt x="5683250" y="946150"/>
                </a:cubicBezTo>
                <a:cubicBezTo>
                  <a:pt x="5715000" y="901700"/>
                  <a:pt x="5784850" y="889000"/>
                  <a:pt x="5829300" y="857250"/>
                </a:cubicBezTo>
                <a:cubicBezTo>
                  <a:pt x="5956300" y="749300"/>
                  <a:pt x="6057900" y="552450"/>
                  <a:pt x="6159500" y="412750"/>
                </a:cubicBezTo>
                <a:cubicBezTo>
                  <a:pt x="6172200" y="393700"/>
                  <a:pt x="6178550" y="368300"/>
                  <a:pt x="6178550" y="342900"/>
                </a:cubicBezTo>
                <a:cubicBezTo>
                  <a:pt x="6191250" y="292100"/>
                  <a:pt x="6261100" y="241300"/>
                  <a:pt x="6248400" y="184150"/>
                </a:cubicBezTo>
                <a:cubicBezTo>
                  <a:pt x="6254750" y="152400"/>
                  <a:pt x="6242050" y="107950"/>
                  <a:pt x="6273800" y="76200"/>
                </a:cubicBezTo>
                <a:lnTo>
                  <a:pt x="6292850" y="76200"/>
                </a:lnTo>
                <a:lnTo>
                  <a:pt x="6292850" y="177800"/>
                </a:lnTo>
                <a:cubicBezTo>
                  <a:pt x="6299200" y="177800"/>
                  <a:pt x="6292850" y="184150"/>
                  <a:pt x="6311900" y="184150"/>
                </a:cubicBezTo>
                <a:cubicBezTo>
                  <a:pt x="6369050" y="184150"/>
                  <a:pt x="6426200" y="12700"/>
                  <a:pt x="6432550" y="0"/>
                </a:cubicBezTo>
                <a:cubicBezTo>
                  <a:pt x="6432550" y="0"/>
                  <a:pt x="6457950" y="0"/>
                  <a:pt x="6464300" y="635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9A3FA25-B31B-B06F-A768-9C44557D0661}"/>
              </a:ext>
            </a:extLst>
          </p:cNvPr>
          <p:cNvSpPr/>
          <p:nvPr/>
        </p:nvSpPr>
        <p:spPr>
          <a:xfrm>
            <a:off x="0" y="5278926"/>
            <a:ext cx="12192000" cy="1579074"/>
          </a:xfrm>
          <a:custGeom>
            <a:avLst/>
            <a:gdLst>
              <a:gd name="connsiteX0" fmla="*/ 12109450 w 24072850"/>
              <a:gd name="connsiteY0" fmla="*/ 2749550 h 3117850"/>
              <a:gd name="connsiteX1" fmla="*/ 12039600 w 24072850"/>
              <a:gd name="connsiteY1" fmla="*/ 2736850 h 3117850"/>
              <a:gd name="connsiteX2" fmla="*/ 12192000 w 24072850"/>
              <a:gd name="connsiteY2" fmla="*/ 2749550 h 3117850"/>
              <a:gd name="connsiteX3" fmla="*/ 12109450 w 24072850"/>
              <a:gd name="connsiteY3" fmla="*/ 2749550 h 3117850"/>
              <a:gd name="connsiteX4" fmla="*/ 12750800 w 24072850"/>
              <a:gd name="connsiteY4" fmla="*/ 2736850 h 3117850"/>
              <a:gd name="connsiteX5" fmla="*/ 12674600 w 24072850"/>
              <a:gd name="connsiteY5" fmla="*/ 2730500 h 3117850"/>
              <a:gd name="connsiteX6" fmla="*/ 12649200 w 24072850"/>
              <a:gd name="connsiteY6" fmla="*/ 2755900 h 3117850"/>
              <a:gd name="connsiteX7" fmla="*/ 12528550 w 24072850"/>
              <a:gd name="connsiteY7" fmla="*/ 2749550 h 3117850"/>
              <a:gd name="connsiteX8" fmla="*/ 12642850 w 24072850"/>
              <a:gd name="connsiteY8" fmla="*/ 2603500 h 3117850"/>
              <a:gd name="connsiteX9" fmla="*/ 12750800 w 24072850"/>
              <a:gd name="connsiteY9" fmla="*/ 2736850 h 3117850"/>
              <a:gd name="connsiteX10" fmla="*/ 12420600 w 24072850"/>
              <a:gd name="connsiteY10" fmla="*/ 2730500 h 3117850"/>
              <a:gd name="connsiteX11" fmla="*/ 12376150 w 24072850"/>
              <a:gd name="connsiteY11" fmla="*/ 2616200 h 3117850"/>
              <a:gd name="connsiteX12" fmla="*/ 12382500 w 24072850"/>
              <a:gd name="connsiteY12" fmla="*/ 2603500 h 3117850"/>
              <a:gd name="connsiteX13" fmla="*/ 12420600 w 24072850"/>
              <a:gd name="connsiteY13" fmla="*/ 2609850 h 3117850"/>
              <a:gd name="connsiteX14" fmla="*/ 12420600 w 24072850"/>
              <a:gd name="connsiteY14" fmla="*/ 2730500 h 3117850"/>
              <a:gd name="connsiteX15" fmla="*/ 12420600 w 24072850"/>
              <a:gd name="connsiteY15" fmla="*/ 2451100 h 3117850"/>
              <a:gd name="connsiteX16" fmla="*/ 12414250 w 24072850"/>
              <a:gd name="connsiteY16" fmla="*/ 2559050 h 3117850"/>
              <a:gd name="connsiteX17" fmla="*/ 12388850 w 24072850"/>
              <a:gd name="connsiteY17" fmla="*/ 2559050 h 3117850"/>
              <a:gd name="connsiteX18" fmla="*/ 12376150 w 24072850"/>
              <a:gd name="connsiteY18" fmla="*/ 2546350 h 3117850"/>
              <a:gd name="connsiteX19" fmla="*/ 12401550 w 24072850"/>
              <a:gd name="connsiteY19" fmla="*/ 2444750 h 3117850"/>
              <a:gd name="connsiteX20" fmla="*/ 12420600 w 24072850"/>
              <a:gd name="connsiteY20" fmla="*/ 2451100 h 3117850"/>
              <a:gd name="connsiteX21" fmla="*/ 12617450 w 24072850"/>
              <a:gd name="connsiteY21" fmla="*/ 2559050 h 3117850"/>
              <a:gd name="connsiteX22" fmla="*/ 12522200 w 24072850"/>
              <a:gd name="connsiteY22" fmla="*/ 2667000 h 3117850"/>
              <a:gd name="connsiteX23" fmla="*/ 12528550 w 24072850"/>
              <a:gd name="connsiteY23" fmla="*/ 2432050 h 3117850"/>
              <a:gd name="connsiteX24" fmla="*/ 12617450 w 24072850"/>
              <a:gd name="connsiteY24" fmla="*/ 2559050 h 3117850"/>
              <a:gd name="connsiteX25" fmla="*/ 12426950 w 24072850"/>
              <a:gd name="connsiteY25" fmla="*/ 2025650 h 3117850"/>
              <a:gd name="connsiteX26" fmla="*/ 12420600 w 24072850"/>
              <a:gd name="connsiteY26" fmla="*/ 2057400 h 3117850"/>
              <a:gd name="connsiteX27" fmla="*/ 12388850 w 24072850"/>
              <a:gd name="connsiteY27" fmla="*/ 2057400 h 3117850"/>
              <a:gd name="connsiteX28" fmla="*/ 12388850 w 24072850"/>
              <a:gd name="connsiteY28" fmla="*/ 1987550 h 3117850"/>
              <a:gd name="connsiteX29" fmla="*/ 12426950 w 24072850"/>
              <a:gd name="connsiteY29" fmla="*/ 2025650 h 3117850"/>
              <a:gd name="connsiteX30" fmla="*/ 17576800 w 24072850"/>
              <a:gd name="connsiteY30" fmla="*/ 1866900 h 3117850"/>
              <a:gd name="connsiteX31" fmla="*/ 17570450 w 24072850"/>
              <a:gd name="connsiteY31" fmla="*/ 1835150 h 3117850"/>
              <a:gd name="connsiteX32" fmla="*/ 17589500 w 24072850"/>
              <a:gd name="connsiteY32" fmla="*/ 1854200 h 3117850"/>
              <a:gd name="connsiteX33" fmla="*/ 17576800 w 24072850"/>
              <a:gd name="connsiteY33" fmla="*/ 1866900 h 3117850"/>
              <a:gd name="connsiteX34" fmla="*/ 12426950 w 24072850"/>
              <a:gd name="connsiteY34" fmla="*/ 1879600 h 3117850"/>
              <a:gd name="connsiteX35" fmla="*/ 12388850 w 24072850"/>
              <a:gd name="connsiteY35" fmla="*/ 1930400 h 3117850"/>
              <a:gd name="connsiteX36" fmla="*/ 12388850 w 24072850"/>
              <a:gd name="connsiteY36" fmla="*/ 1828800 h 3117850"/>
              <a:gd name="connsiteX37" fmla="*/ 12426950 w 24072850"/>
              <a:gd name="connsiteY37" fmla="*/ 1879600 h 3117850"/>
              <a:gd name="connsiteX38" fmla="*/ 17595850 w 24072850"/>
              <a:gd name="connsiteY38" fmla="*/ 1866900 h 3117850"/>
              <a:gd name="connsiteX39" fmla="*/ 17576800 w 24072850"/>
              <a:gd name="connsiteY39" fmla="*/ 1892300 h 3117850"/>
              <a:gd name="connsiteX40" fmla="*/ 17557750 w 24072850"/>
              <a:gd name="connsiteY40" fmla="*/ 1847850 h 3117850"/>
              <a:gd name="connsiteX41" fmla="*/ 17570450 w 24072850"/>
              <a:gd name="connsiteY41" fmla="*/ 1809750 h 3117850"/>
              <a:gd name="connsiteX42" fmla="*/ 17557750 w 24072850"/>
              <a:gd name="connsiteY42" fmla="*/ 1797050 h 3117850"/>
              <a:gd name="connsiteX43" fmla="*/ 17557750 w 24072850"/>
              <a:gd name="connsiteY43" fmla="*/ 1778000 h 3117850"/>
              <a:gd name="connsiteX44" fmla="*/ 17576800 w 24072850"/>
              <a:gd name="connsiteY44" fmla="*/ 1797050 h 3117850"/>
              <a:gd name="connsiteX45" fmla="*/ 17595850 w 24072850"/>
              <a:gd name="connsiteY45" fmla="*/ 1771650 h 3117850"/>
              <a:gd name="connsiteX46" fmla="*/ 17595850 w 24072850"/>
              <a:gd name="connsiteY46" fmla="*/ 1866900 h 3117850"/>
              <a:gd name="connsiteX47" fmla="*/ 12426950 w 24072850"/>
              <a:gd name="connsiteY47" fmla="*/ 1727200 h 3117850"/>
              <a:gd name="connsiteX48" fmla="*/ 12388850 w 24072850"/>
              <a:gd name="connsiteY48" fmla="*/ 1778000 h 3117850"/>
              <a:gd name="connsiteX49" fmla="*/ 12388850 w 24072850"/>
              <a:gd name="connsiteY49" fmla="*/ 1689100 h 3117850"/>
              <a:gd name="connsiteX50" fmla="*/ 12426950 w 24072850"/>
              <a:gd name="connsiteY50" fmla="*/ 1727200 h 3117850"/>
              <a:gd name="connsiteX51" fmla="*/ 15011400 w 24072850"/>
              <a:gd name="connsiteY51" fmla="*/ 1708150 h 3117850"/>
              <a:gd name="connsiteX52" fmla="*/ 15011400 w 24072850"/>
              <a:gd name="connsiteY52" fmla="*/ 1682750 h 3117850"/>
              <a:gd name="connsiteX53" fmla="*/ 15011400 w 24072850"/>
              <a:gd name="connsiteY53" fmla="*/ 1708150 h 3117850"/>
              <a:gd name="connsiteX54" fmla="*/ 15303500 w 24072850"/>
              <a:gd name="connsiteY54" fmla="*/ 1708150 h 3117850"/>
              <a:gd name="connsiteX55" fmla="*/ 15303500 w 24072850"/>
              <a:gd name="connsiteY55" fmla="*/ 1612900 h 3117850"/>
              <a:gd name="connsiteX56" fmla="*/ 15303500 w 24072850"/>
              <a:gd name="connsiteY56" fmla="*/ 1708150 h 3117850"/>
              <a:gd name="connsiteX57" fmla="*/ 15011400 w 24072850"/>
              <a:gd name="connsiteY57" fmla="*/ 1651000 h 3117850"/>
              <a:gd name="connsiteX58" fmla="*/ 15011400 w 24072850"/>
              <a:gd name="connsiteY58" fmla="*/ 1606550 h 3117850"/>
              <a:gd name="connsiteX59" fmla="*/ 15011400 w 24072850"/>
              <a:gd name="connsiteY59" fmla="*/ 1651000 h 3117850"/>
              <a:gd name="connsiteX60" fmla="*/ 12426950 w 24072850"/>
              <a:gd name="connsiteY60" fmla="*/ 1587500 h 3117850"/>
              <a:gd name="connsiteX61" fmla="*/ 12388850 w 24072850"/>
              <a:gd name="connsiteY61" fmla="*/ 1631950 h 3117850"/>
              <a:gd name="connsiteX62" fmla="*/ 12388850 w 24072850"/>
              <a:gd name="connsiteY62" fmla="*/ 1543050 h 3117850"/>
              <a:gd name="connsiteX63" fmla="*/ 12426950 w 24072850"/>
              <a:gd name="connsiteY63" fmla="*/ 1587500 h 3117850"/>
              <a:gd name="connsiteX64" fmla="*/ 12426950 w 24072850"/>
              <a:gd name="connsiteY64" fmla="*/ 1454150 h 3117850"/>
              <a:gd name="connsiteX65" fmla="*/ 12388850 w 24072850"/>
              <a:gd name="connsiteY65" fmla="*/ 1492250 h 3117850"/>
              <a:gd name="connsiteX66" fmla="*/ 12395200 w 24072850"/>
              <a:gd name="connsiteY66" fmla="*/ 1416050 h 3117850"/>
              <a:gd name="connsiteX67" fmla="*/ 12426950 w 24072850"/>
              <a:gd name="connsiteY67" fmla="*/ 1454150 h 3117850"/>
              <a:gd name="connsiteX68" fmla="*/ 12426950 w 24072850"/>
              <a:gd name="connsiteY68" fmla="*/ 1282700 h 3117850"/>
              <a:gd name="connsiteX69" fmla="*/ 12433300 w 24072850"/>
              <a:gd name="connsiteY69" fmla="*/ 1314450 h 3117850"/>
              <a:gd name="connsiteX70" fmla="*/ 12395200 w 24072850"/>
              <a:gd name="connsiteY70" fmla="*/ 1365250 h 3117850"/>
              <a:gd name="connsiteX71" fmla="*/ 12395200 w 24072850"/>
              <a:gd name="connsiteY71" fmla="*/ 1282700 h 3117850"/>
              <a:gd name="connsiteX72" fmla="*/ 12426950 w 24072850"/>
              <a:gd name="connsiteY72" fmla="*/ 1282700 h 3117850"/>
              <a:gd name="connsiteX73" fmla="*/ 21869400 w 24072850"/>
              <a:gd name="connsiteY73" fmla="*/ 209550 h 3117850"/>
              <a:gd name="connsiteX74" fmla="*/ 21818600 w 24072850"/>
              <a:gd name="connsiteY74" fmla="*/ 387350 h 3117850"/>
              <a:gd name="connsiteX75" fmla="*/ 21786850 w 24072850"/>
              <a:gd name="connsiteY75" fmla="*/ 393700 h 3117850"/>
              <a:gd name="connsiteX76" fmla="*/ 21532850 w 24072850"/>
              <a:gd name="connsiteY76" fmla="*/ 387350 h 3117850"/>
              <a:gd name="connsiteX77" fmla="*/ 21501100 w 24072850"/>
              <a:gd name="connsiteY77" fmla="*/ 196850 h 3117850"/>
              <a:gd name="connsiteX78" fmla="*/ 21863050 w 24072850"/>
              <a:gd name="connsiteY78" fmla="*/ 196850 h 3117850"/>
              <a:gd name="connsiteX79" fmla="*/ 21869400 w 24072850"/>
              <a:gd name="connsiteY79" fmla="*/ 209550 h 3117850"/>
              <a:gd name="connsiteX80" fmla="*/ 12458700 w 24072850"/>
              <a:gd name="connsiteY80" fmla="*/ 6350 h 3117850"/>
              <a:gd name="connsiteX81" fmla="*/ 12452350 w 24072850"/>
              <a:gd name="connsiteY81" fmla="*/ 247650 h 3117850"/>
              <a:gd name="connsiteX82" fmla="*/ 12452350 w 24072850"/>
              <a:gd name="connsiteY82" fmla="*/ 285750 h 3117850"/>
              <a:gd name="connsiteX83" fmla="*/ 12471400 w 24072850"/>
              <a:gd name="connsiteY83" fmla="*/ 304800 h 3117850"/>
              <a:gd name="connsiteX84" fmla="*/ 12458700 w 24072850"/>
              <a:gd name="connsiteY84" fmla="*/ 317500 h 3117850"/>
              <a:gd name="connsiteX85" fmla="*/ 12458700 w 24072850"/>
              <a:gd name="connsiteY85" fmla="*/ 457200 h 3117850"/>
              <a:gd name="connsiteX86" fmla="*/ 12484100 w 24072850"/>
              <a:gd name="connsiteY86" fmla="*/ 476250 h 3117850"/>
              <a:gd name="connsiteX87" fmla="*/ 12465050 w 24072850"/>
              <a:gd name="connsiteY87" fmla="*/ 609600 h 3117850"/>
              <a:gd name="connsiteX88" fmla="*/ 12496800 w 24072850"/>
              <a:gd name="connsiteY88" fmla="*/ 641350 h 3117850"/>
              <a:gd name="connsiteX89" fmla="*/ 12509500 w 24072850"/>
              <a:gd name="connsiteY89" fmla="*/ 692150 h 3117850"/>
              <a:gd name="connsiteX90" fmla="*/ 12484100 w 24072850"/>
              <a:gd name="connsiteY90" fmla="*/ 730250 h 3117850"/>
              <a:gd name="connsiteX91" fmla="*/ 12484100 w 24072850"/>
              <a:gd name="connsiteY91" fmla="*/ 863600 h 3117850"/>
              <a:gd name="connsiteX92" fmla="*/ 12503150 w 24072850"/>
              <a:gd name="connsiteY92" fmla="*/ 889000 h 3117850"/>
              <a:gd name="connsiteX93" fmla="*/ 12484100 w 24072850"/>
              <a:gd name="connsiteY93" fmla="*/ 920750 h 3117850"/>
              <a:gd name="connsiteX94" fmla="*/ 12636500 w 24072850"/>
              <a:gd name="connsiteY94" fmla="*/ 1117600 h 3117850"/>
              <a:gd name="connsiteX95" fmla="*/ 12630150 w 24072850"/>
              <a:gd name="connsiteY95" fmla="*/ 1149350 h 3117850"/>
              <a:gd name="connsiteX96" fmla="*/ 12528550 w 24072850"/>
              <a:gd name="connsiteY96" fmla="*/ 1263650 h 3117850"/>
              <a:gd name="connsiteX97" fmla="*/ 12522200 w 24072850"/>
              <a:gd name="connsiteY97" fmla="*/ 1333500 h 3117850"/>
              <a:gd name="connsiteX98" fmla="*/ 12522200 w 24072850"/>
              <a:gd name="connsiteY98" fmla="*/ 2101850 h 3117850"/>
              <a:gd name="connsiteX99" fmla="*/ 12655550 w 24072850"/>
              <a:gd name="connsiteY99" fmla="*/ 2266950 h 3117850"/>
              <a:gd name="connsiteX100" fmla="*/ 12585700 w 24072850"/>
              <a:gd name="connsiteY100" fmla="*/ 2400300 h 3117850"/>
              <a:gd name="connsiteX101" fmla="*/ 12833350 w 24072850"/>
              <a:gd name="connsiteY101" fmla="*/ 2749550 h 3117850"/>
              <a:gd name="connsiteX102" fmla="*/ 12896850 w 24072850"/>
              <a:gd name="connsiteY102" fmla="*/ 2749550 h 3117850"/>
              <a:gd name="connsiteX103" fmla="*/ 12928600 w 24072850"/>
              <a:gd name="connsiteY103" fmla="*/ 2622550 h 3117850"/>
              <a:gd name="connsiteX104" fmla="*/ 13112750 w 24072850"/>
              <a:gd name="connsiteY104" fmla="*/ 2622550 h 3117850"/>
              <a:gd name="connsiteX105" fmla="*/ 13138150 w 24072850"/>
              <a:gd name="connsiteY105" fmla="*/ 2660650 h 3117850"/>
              <a:gd name="connsiteX106" fmla="*/ 13519150 w 24072850"/>
              <a:gd name="connsiteY106" fmla="*/ 2660650 h 3117850"/>
              <a:gd name="connsiteX107" fmla="*/ 13519150 w 24072850"/>
              <a:gd name="connsiteY107" fmla="*/ 2463800 h 3117850"/>
              <a:gd name="connsiteX108" fmla="*/ 12890500 w 24072850"/>
              <a:gd name="connsiteY108" fmla="*/ 2222500 h 3117850"/>
              <a:gd name="connsiteX109" fmla="*/ 12915900 w 24072850"/>
              <a:gd name="connsiteY109" fmla="*/ 2209800 h 3117850"/>
              <a:gd name="connsiteX110" fmla="*/ 13271500 w 24072850"/>
              <a:gd name="connsiteY110" fmla="*/ 2216150 h 3117850"/>
              <a:gd name="connsiteX111" fmla="*/ 13373100 w 24072850"/>
              <a:gd name="connsiteY111" fmla="*/ 2228850 h 3117850"/>
              <a:gd name="connsiteX112" fmla="*/ 14446250 w 24072850"/>
              <a:gd name="connsiteY112" fmla="*/ 2235200 h 3117850"/>
              <a:gd name="connsiteX113" fmla="*/ 14471650 w 24072850"/>
              <a:gd name="connsiteY113" fmla="*/ 2222500 h 3117850"/>
              <a:gd name="connsiteX114" fmla="*/ 14852650 w 24072850"/>
              <a:gd name="connsiteY114" fmla="*/ 2222500 h 3117850"/>
              <a:gd name="connsiteX115" fmla="*/ 14852650 w 24072850"/>
              <a:gd name="connsiteY115" fmla="*/ 2241550 h 3117850"/>
              <a:gd name="connsiteX116" fmla="*/ 14712950 w 24072850"/>
              <a:gd name="connsiteY116" fmla="*/ 2311400 h 3117850"/>
              <a:gd name="connsiteX117" fmla="*/ 14249400 w 24072850"/>
              <a:gd name="connsiteY117" fmla="*/ 2463800 h 3117850"/>
              <a:gd name="connsiteX118" fmla="*/ 14236700 w 24072850"/>
              <a:gd name="connsiteY118" fmla="*/ 2514600 h 3117850"/>
              <a:gd name="connsiteX119" fmla="*/ 14249400 w 24072850"/>
              <a:gd name="connsiteY119" fmla="*/ 2565400 h 3117850"/>
              <a:gd name="connsiteX120" fmla="*/ 14763750 w 24072850"/>
              <a:gd name="connsiteY120" fmla="*/ 2565400 h 3117850"/>
              <a:gd name="connsiteX121" fmla="*/ 14763750 w 24072850"/>
              <a:gd name="connsiteY121" fmla="*/ 2635250 h 3117850"/>
              <a:gd name="connsiteX122" fmla="*/ 14890750 w 24072850"/>
              <a:gd name="connsiteY122" fmla="*/ 2635250 h 3117850"/>
              <a:gd name="connsiteX123" fmla="*/ 14941550 w 24072850"/>
              <a:gd name="connsiteY123" fmla="*/ 2540000 h 3117850"/>
              <a:gd name="connsiteX124" fmla="*/ 14941550 w 24072850"/>
              <a:gd name="connsiteY124" fmla="*/ 1949450 h 3117850"/>
              <a:gd name="connsiteX125" fmla="*/ 14973300 w 24072850"/>
              <a:gd name="connsiteY125" fmla="*/ 1905000 h 3117850"/>
              <a:gd name="connsiteX126" fmla="*/ 14973300 w 24072850"/>
              <a:gd name="connsiteY126" fmla="*/ 1790700 h 3117850"/>
              <a:gd name="connsiteX127" fmla="*/ 14986000 w 24072850"/>
              <a:gd name="connsiteY127" fmla="*/ 1733550 h 3117850"/>
              <a:gd name="connsiteX128" fmla="*/ 15036800 w 24072850"/>
              <a:gd name="connsiteY128" fmla="*/ 1733550 h 3117850"/>
              <a:gd name="connsiteX129" fmla="*/ 15043150 w 24072850"/>
              <a:gd name="connsiteY129" fmla="*/ 1784350 h 3117850"/>
              <a:gd name="connsiteX130" fmla="*/ 15252700 w 24072850"/>
              <a:gd name="connsiteY130" fmla="*/ 1784350 h 3117850"/>
              <a:gd name="connsiteX131" fmla="*/ 15265400 w 24072850"/>
              <a:gd name="connsiteY131" fmla="*/ 1739900 h 3117850"/>
              <a:gd name="connsiteX132" fmla="*/ 15303500 w 24072850"/>
              <a:gd name="connsiteY132" fmla="*/ 1733550 h 3117850"/>
              <a:gd name="connsiteX133" fmla="*/ 15316200 w 24072850"/>
              <a:gd name="connsiteY133" fmla="*/ 1739900 h 3117850"/>
              <a:gd name="connsiteX134" fmla="*/ 15335250 w 24072850"/>
              <a:gd name="connsiteY134" fmla="*/ 1803400 h 3117850"/>
              <a:gd name="connsiteX135" fmla="*/ 15328900 w 24072850"/>
              <a:gd name="connsiteY135" fmla="*/ 1924050 h 3117850"/>
              <a:gd name="connsiteX136" fmla="*/ 15354300 w 24072850"/>
              <a:gd name="connsiteY136" fmla="*/ 1949450 h 3117850"/>
              <a:gd name="connsiteX137" fmla="*/ 15360650 w 24072850"/>
              <a:gd name="connsiteY137" fmla="*/ 2012950 h 3117850"/>
              <a:gd name="connsiteX138" fmla="*/ 15373350 w 24072850"/>
              <a:gd name="connsiteY138" fmla="*/ 2019300 h 3117850"/>
              <a:gd name="connsiteX139" fmla="*/ 15411450 w 24072850"/>
              <a:gd name="connsiteY139" fmla="*/ 2000250 h 3117850"/>
              <a:gd name="connsiteX140" fmla="*/ 15411450 w 24072850"/>
              <a:gd name="connsiteY140" fmla="*/ 1555750 h 3117850"/>
              <a:gd name="connsiteX141" fmla="*/ 15436850 w 24072850"/>
              <a:gd name="connsiteY141" fmla="*/ 1555750 h 3117850"/>
              <a:gd name="connsiteX142" fmla="*/ 15887700 w 24072850"/>
              <a:gd name="connsiteY142" fmla="*/ 1631950 h 3117850"/>
              <a:gd name="connsiteX143" fmla="*/ 15894050 w 24072850"/>
              <a:gd name="connsiteY143" fmla="*/ 1682750 h 3117850"/>
              <a:gd name="connsiteX144" fmla="*/ 15894050 w 24072850"/>
              <a:gd name="connsiteY144" fmla="*/ 1974850 h 3117850"/>
              <a:gd name="connsiteX145" fmla="*/ 16141700 w 24072850"/>
              <a:gd name="connsiteY145" fmla="*/ 2012950 h 3117850"/>
              <a:gd name="connsiteX146" fmla="*/ 16141700 w 24072850"/>
              <a:gd name="connsiteY146" fmla="*/ 2044700 h 3117850"/>
              <a:gd name="connsiteX147" fmla="*/ 16141700 w 24072850"/>
              <a:gd name="connsiteY147" fmla="*/ 2762250 h 3117850"/>
              <a:gd name="connsiteX148" fmla="*/ 16160750 w 24072850"/>
              <a:gd name="connsiteY148" fmla="*/ 2768600 h 3117850"/>
              <a:gd name="connsiteX149" fmla="*/ 16186150 w 24072850"/>
              <a:gd name="connsiteY149" fmla="*/ 2724150 h 3117850"/>
              <a:gd name="connsiteX150" fmla="*/ 16154400 w 24072850"/>
              <a:gd name="connsiteY150" fmla="*/ 1441450 h 3117850"/>
              <a:gd name="connsiteX151" fmla="*/ 16617950 w 24072850"/>
              <a:gd name="connsiteY151" fmla="*/ 1441450 h 3117850"/>
              <a:gd name="connsiteX152" fmla="*/ 16617950 w 24072850"/>
              <a:gd name="connsiteY152" fmla="*/ 2622550 h 3117850"/>
              <a:gd name="connsiteX153" fmla="*/ 16630650 w 24072850"/>
              <a:gd name="connsiteY153" fmla="*/ 2628900 h 3117850"/>
              <a:gd name="connsiteX154" fmla="*/ 16725900 w 24072850"/>
              <a:gd name="connsiteY154" fmla="*/ 2578100 h 3117850"/>
              <a:gd name="connsiteX155" fmla="*/ 16700500 w 24072850"/>
              <a:gd name="connsiteY155" fmla="*/ 1479550 h 3117850"/>
              <a:gd name="connsiteX156" fmla="*/ 16789400 w 24072850"/>
              <a:gd name="connsiteY156" fmla="*/ 1479550 h 3117850"/>
              <a:gd name="connsiteX157" fmla="*/ 16789400 w 24072850"/>
              <a:gd name="connsiteY157" fmla="*/ 1295400 h 3117850"/>
              <a:gd name="connsiteX158" fmla="*/ 16871950 w 24072850"/>
              <a:gd name="connsiteY158" fmla="*/ 1257300 h 3117850"/>
              <a:gd name="connsiteX159" fmla="*/ 16871950 w 24072850"/>
              <a:gd name="connsiteY159" fmla="*/ 1193800 h 3117850"/>
              <a:gd name="connsiteX160" fmla="*/ 16884650 w 24072850"/>
              <a:gd name="connsiteY160" fmla="*/ 1181100 h 3117850"/>
              <a:gd name="connsiteX161" fmla="*/ 17233900 w 24072850"/>
              <a:gd name="connsiteY161" fmla="*/ 1174750 h 3117850"/>
              <a:gd name="connsiteX162" fmla="*/ 17233900 w 24072850"/>
              <a:gd name="connsiteY162" fmla="*/ 1143000 h 3117850"/>
              <a:gd name="connsiteX163" fmla="*/ 17233900 w 24072850"/>
              <a:gd name="connsiteY163" fmla="*/ 1123950 h 3117850"/>
              <a:gd name="connsiteX164" fmla="*/ 17233900 w 24072850"/>
              <a:gd name="connsiteY164" fmla="*/ 1111250 h 3117850"/>
              <a:gd name="connsiteX165" fmla="*/ 17265650 w 24072850"/>
              <a:gd name="connsiteY165" fmla="*/ 1092200 h 3117850"/>
              <a:gd name="connsiteX166" fmla="*/ 17265650 w 24072850"/>
              <a:gd name="connsiteY166" fmla="*/ 1073150 h 3117850"/>
              <a:gd name="connsiteX167" fmla="*/ 17278350 w 24072850"/>
              <a:gd name="connsiteY167" fmla="*/ 1060450 h 3117850"/>
              <a:gd name="connsiteX168" fmla="*/ 17278350 w 24072850"/>
              <a:gd name="connsiteY168" fmla="*/ 920750 h 3117850"/>
              <a:gd name="connsiteX169" fmla="*/ 17297400 w 24072850"/>
              <a:gd name="connsiteY169" fmla="*/ 920750 h 3117850"/>
              <a:gd name="connsiteX170" fmla="*/ 17297400 w 24072850"/>
              <a:gd name="connsiteY170" fmla="*/ 1054100 h 3117850"/>
              <a:gd name="connsiteX171" fmla="*/ 17303750 w 24072850"/>
              <a:gd name="connsiteY171" fmla="*/ 1098550 h 3117850"/>
              <a:gd name="connsiteX172" fmla="*/ 17329150 w 24072850"/>
              <a:gd name="connsiteY172" fmla="*/ 1111250 h 3117850"/>
              <a:gd name="connsiteX173" fmla="*/ 17335500 w 24072850"/>
              <a:gd name="connsiteY173" fmla="*/ 1187450 h 3117850"/>
              <a:gd name="connsiteX174" fmla="*/ 17373600 w 24072850"/>
              <a:gd name="connsiteY174" fmla="*/ 1206500 h 3117850"/>
              <a:gd name="connsiteX175" fmla="*/ 17379950 w 24072850"/>
              <a:gd name="connsiteY175" fmla="*/ 1301750 h 3117850"/>
              <a:gd name="connsiteX176" fmla="*/ 17405350 w 24072850"/>
              <a:gd name="connsiteY176" fmla="*/ 1339850 h 3117850"/>
              <a:gd name="connsiteX177" fmla="*/ 17405350 w 24072850"/>
              <a:gd name="connsiteY177" fmla="*/ 1498600 h 3117850"/>
              <a:gd name="connsiteX178" fmla="*/ 17430750 w 24072850"/>
              <a:gd name="connsiteY178" fmla="*/ 1517650 h 3117850"/>
              <a:gd name="connsiteX179" fmla="*/ 17430750 w 24072850"/>
              <a:gd name="connsiteY179" fmla="*/ 2197100 h 3117850"/>
              <a:gd name="connsiteX180" fmla="*/ 17545050 w 24072850"/>
              <a:gd name="connsiteY180" fmla="*/ 2127250 h 3117850"/>
              <a:gd name="connsiteX181" fmla="*/ 17545050 w 24072850"/>
              <a:gd name="connsiteY181" fmla="*/ 1924050 h 3117850"/>
              <a:gd name="connsiteX182" fmla="*/ 17564100 w 24072850"/>
              <a:gd name="connsiteY182" fmla="*/ 1905000 h 3117850"/>
              <a:gd name="connsiteX183" fmla="*/ 17576800 w 24072850"/>
              <a:gd name="connsiteY183" fmla="*/ 1911350 h 3117850"/>
              <a:gd name="connsiteX184" fmla="*/ 17580166 w 24072850"/>
              <a:gd name="connsiteY184" fmla="*/ 1914144 h 3117850"/>
              <a:gd name="connsiteX185" fmla="*/ 17589500 w 24072850"/>
              <a:gd name="connsiteY185" fmla="*/ 1911350 h 3117850"/>
              <a:gd name="connsiteX186" fmla="*/ 17843500 w 24072850"/>
              <a:gd name="connsiteY186" fmla="*/ 2095500 h 3117850"/>
              <a:gd name="connsiteX187" fmla="*/ 17843500 w 24072850"/>
              <a:gd name="connsiteY187" fmla="*/ 1771650 h 3117850"/>
              <a:gd name="connsiteX188" fmla="*/ 17983200 w 24072850"/>
              <a:gd name="connsiteY188" fmla="*/ 1720850 h 3117850"/>
              <a:gd name="connsiteX189" fmla="*/ 18053050 w 24072850"/>
              <a:gd name="connsiteY189" fmla="*/ 1727200 h 3117850"/>
              <a:gd name="connsiteX190" fmla="*/ 18072100 w 24072850"/>
              <a:gd name="connsiteY190" fmla="*/ 1752600 h 3117850"/>
              <a:gd name="connsiteX191" fmla="*/ 18192750 w 24072850"/>
              <a:gd name="connsiteY191" fmla="*/ 1701800 h 3117850"/>
              <a:gd name="connsiteX192" fmla="*/ 18351500 w 24072850"/>
              <a:gd name="connsiteY192" fmla="*/ 1670050 h 3117850"/>
              <a:gd name="connsiteX193" fmla="*/ 18357850 w 24072850"/>
              <a:gd name="connsiteY193" fmla="*/ 1714500 h 3117850"/>
              <a:gd name="connsiteX194" fmla="*/ 18395950 w 24072850"/>
              <a:gd name="connsiteY194" fmla="*/ 1778000 h 3117850"/>
              <a:gd name="connsiteX195" fmla="*/ 18389600 w 24072850"/>
              <a:gd name="connsiteY195" fmla="*/ 2159000 h 3117850"/>
              <a:gd name="connsiteX196" fmla="*/ 18402300 w 24072850"/>
              <a:gd name="connsiteY196" fmla="*/ 2165350 h 3117850"/>
              <a:gd name="connsiteX197" fmla="*/ 18440400 w 24072850"/>
              <a:gd name="connsiteY197" fmla="*/ 2076450 h 3117850"/>
              <a:gd name="connsiteX198" fmla="*/ 18446750 w 24072850"/>
              <a:gd name="connsiteY198" fmla="*/ 1993900 h 3117850"/>
              <a:gd name="connsiteX199" fmla="*/ 18446750 w 24072850"/>
              <a:gd name="connsiteY199" fmla="*/ 1866900 h 3117850"/>
              <a:gd name="connsiteX200" fmla="*/ 18491200 w 24072850"/>
              <a:gd name="connsiteY200" fmla="*/ 1866900 h 3117850"/>
              <a:gd name="connsiteX201" fmla="*/ 18491200 w 24072850"/>
              <a:gd name="connsiteY201" fmla="*/ 1530350 h 3117850"/>
              <a:gd name="connsiteX202" fmla="*/ 18503900 w 24072850"/>
              <a:gd name="connsiteY202" fmla="*/ 1524000 h 3117850"/>
              <a:gd name="connsiteX203" fmla="*/ 18503900 w 24072850"/>
              <a:gd name="connsiteY203" fmla="*/ 1866900 h 3117850"/>
              <a:gd name="connsiteX204" fmla="*/ 18567400 w 24072850"/>
              <a:gd name="connsiteY204" fmla="*/ 1873250 h 3117850"/>
              <a:gd name="connsiteX205" fmla="*/ 18637250 w 24072850"/>
              <a:gd name="connsiteY205" fmla="*/ 1860550 h 3117850"/>
              <a:gd name="connsiteX206" fmla="*/ 18643600 w 24072850"/>
              <a:gd name="connsiteY206" fmla="*/ 1524000 h 3117850"/>
              <a:gd name="connsiteX207" fmla="*/ 18649950 w 24072850"/>
              <a:gd name="connsiteY207" fmla="*/ 1860550 h 3117850"/>
              <a:gd name="connsiteX208" fmla="*/ 18694400 w 24072850"/>
              <a:gd name="connsiteY208" fmla="*/ 1873250 h 3117850"/>
              <a:gd name="connsiteX209" fmla="*/ 18688050 w 24072850"/>
              <a:gd name="connsiteY209" fmla="*/ 2120900 h 3117850"/>
              <a:gd name="connsiteX210" fmla="*/ 18732500 w 24072850"/>
              <a:gd name="connsiteY210" fmla="*/ 2178050 h 3117850"/>
              <a:gd name="connsiteX211" fmla="*/ 18745200 w 24072850"/>
              <a:gd name="connsiteY211" fmla="*/ 2133600 h 3117850"/>
              <a:gd name="connsiteX212" fmla="*/ 18751550 w 24072850"/>
              <a:gd name="connsiteY212" fmla="*/ 1708150 h 3117850"/>
              <a:gd name="connsiteX213" fmla="*/ 18776950 w 24072850"/>
              <a:gd name="connsiteY213" fmla="*/ 1689100 h 3117850"/>
              <a:gd name="connsiteX214" fmla="*/ 18751550 w 24072850"/>
              <a:gd name="connsiteY214" fmla="*/ 1663700 h 3117850"/>
              <a:gd name="connsiteX215" fmla="*/ 19081750 w 24072850"/>
              <a:gd name="connsiteY215" fmla="*/ 1587500 h 3117850"/>
              <a:gd name="connsiteX216" fmla="*/ 19240500 w 24072850"/>
              <a:gd name="connsiteY216" fmla="*/ 1562100 h 3117850"/>
              <a:gd name="connsiteX217" fmla="*/ 19304000 w 24072850"/>
              <a:gd name="connsiteY217" fmla="*/ 1574800 h 3117850"/>
              <a:gd name="connsiteX218" fmla="*/ 19227800 w 24072850"/>
              <a:gd name="connsiteY218" fmla="*/ 1644650 h 3117850"/>
              <a:gd name="connsiteX219" fmla="*/ 19240500 w 24072850"/>
              <a:gd name="connsiteY219" fmla="*/ 1701800 h 3117850"/>
              <a:gd name="connsiteX220" fmla="*/ 19227800 w 24072850"/>
              <a:gd name="connsiteY220" fmla="*/ 2139950 h 3117850"/>
              <a:gd name="connsiteX221" fmla="*/ 19240500 w 24072850"/>
              <a:gd name="connsiteY221" fmla="*/ 2171700 h 3117850"/>
              <a:gd name="connsiteX222" fmla="*/ 19253200 w 24072850"/>
              <a:gd name="connsiteY222" fmla="*/ 2165350 h 3117850"/>
              <a:gd name="connsiteX223" fmla="*/ 19259550 w 24072850"/>
              <a:gd name="connsiteY223" fmla="*/ 2127250 h 3117850"/>
              <a:gd name="connsiteX224" fmla="*/ 19424650 w 24072850"/>
              <a:gd name="connsiteY224" fmla="*/ 2076450 h 3117850"/>
              <a:gd name="connsiteX225" fmla="*/ 19621500 w 24072850"/>
              <a:gd name="connsiteY225" fmla="*/ 2139950 h 3117850"/>
              <a:gd name="connsiteX226" fmla="*/ 19634200 w 24072850"/>
              <a:gd name="connsiteY226" fmla="*/ 2101850 h 3117850"/>
              <a:gd name="connsiteX227" fmla="*/ 19634200 w 24072850"/>
              <a:gd name="connsiteY227" fmla="*/ 1384300 h 3117850"/>
              <a:gd name="connsiteX228" fmla="*/ 19723100 w 24072850"/>
              <a:gd name="connsiteY228" fmla="*/ 1339850 h 3117850"/>
              <a:gd name="connsiteX229" fmla="*/ 19754850 w 24072850"/>
              <a:gd name="connsiteY229" fmla="*/ 1339850 h 3117850"/>
              <a:gd name="connsiteX230" fmla="*/ 19773900 w 24072850"/>
              <a:gd name="connsiteY230" fmla="*/ 1289050 h 3117850"/>
              <a:gd name="connsiteX231" fmla="*/ 19812000 w 24072850"/>
              <a:gd name="connsiteY231" fmla="*/ 1181100 h 3117850"/>
              <a:gd name="connsiteX232" fmla="*/ 19939000 w 24072850"/>
              <a:gd name="connsiteY232" fmla="*/ 1155700 h 3117850"/>
              <a:gd name="connsiteX233" fmla="*/ 20046950 w 24072850"/>
              <a:gd name="connsiteY233" fmla="*/ 1187450 h 3117850"/>
              <a:gd name="connsiteX234" fmla="*/ 20046950 w 24072850"/>
              <a:gd name="connsiteY234" fmla="*/ 1308100 h 3117850"/>
              <a:gd name="connsiteX235" fmla="*/ 20078700 w 24072850"/>
              <a:gd name="connsiteY235" fmla="*/ 1333500 h 3117850"/>
              <a:gd name="connsiteX236" fmla="*/ 20046950 w 24072850"/>
              <a:gd name="connsiteY236" fmla="*/ 1390650 h 3117850"/>
              <a:gd name="connsiteX237" fmla="*/ 20066000 w 24072850"/>
              <a:gd name="connsiteY237" fmla="*/ 1428750 h 3117850"/>
              <a:gd name="connsiteX238" fmla="*/ 20066000 w 24072850"/>
              <a:gd name="connsiteY238" fmla="*/ 2673350 h 3117850"/>
              <a:gd name="connsiteX239" fmla="*/ 20129500 w 24072850"/>
              <a:gd name="connsiteY239" fmla="*/ 2692400 h 3117850"/>
              <a:gd name="connsiteX240" fmla="*/ 20154900 w 24072850"/>
              <a:gd name="connsiteY240" fmla="*/ 1612900 h 3117850"/>
              <a:gd name="connsiteX241" fmla="*/ 20135850 w 24072850"/>
              <a:gd name="connsiteY241" fmla="*/ 1555750 h 3117850"/>
              <a:gd name="connsiteX242" fmla="*/ 20135850 w 24072850"/>
              <a:gd name="connsiteY242" fmla="*/ 1422400 h 3117850"/>
              <a:gd name="connsiteX243" fmla="*/ 20173950 w 24072850"/>
              <a:gd name="connsiteY243" fmla="*/ 1428750 h 3117850"/>
              <a:gd name="connsiteX244" fmla="*/ 20370800 w 24072850"/>
              <a:gd name="connsiteY244" fmla="*/ 1422400 h 3117850"/>
              <a:gd name="connsiteX245" fmla="*/ 20637500 w 24072850"/>
              <a:gd name="connsiteY245" fmla="*/ 1454150 h 3117850"/>
              <a:gd name="connsiteX246" fmla="*/ 20612100 w 24072850"/>
              <a:gd name="connsiteY246" fmla="*/ 1454150 h 3117850"/>
              <a:gd name="connsiteX247" fmla="*/ 20593050 w 24072850"/>
              <a:gd name="connsiteY247" fmla="*/ 1498600 h 3117850"/>
              <a:gd name="connsiteX248" fmla="*/ 20548600 w 24072850"/>
              <a:gd name="connsiteY248" fmla="*/ 1460500 h 3117850"/>
              <a:gd name="connsiteX249" fmla="*/ 20154900 w 24072850"/>
              <a:gd name="connsiteY249" fmla="*/ 1447800 h 3117850"/>
              <a:gd name="connsiteX250" fmla="*/ 20142200 w 24072850"/>
              <a:gd name="connsiteY250" fmla="*/ 1460500 h 3117850"/>
              <a:gd name="connsiteX251" fmla="*/ 20167600 w 24072850"/>
              <a:gd name="connsiteY251" fmla="*/ 1517650 h 3117850"/>
              <a:gd name="connsiteX252" fmla="*/ 20193000 w 24072850"/>
              <a:gd name="connsiteY252" fmla="*/ 1473200 h 3117850"/>
              <a:gd name="connsiteX253" fmla="*/ 20212050 w 24072850"/>
              <a:gd name="connsiteY253" fmla="*/ 1479550 h 3117850"/>
              <a:gd name="connsiteX254" fmla="*/ 20224750 w 24072850"/>
              <a:gd name="connsiteY254" fmla="*/ 1498600 h 3117850"/>
              <a:gd name="connsiteX255" fmla="*/ 20358100 w 24072850"/>
              <a:gd name="connsiteY255" fmla="*/ 1504950 h 3117850"/>
              <a:gd name="connsiteX256" fmla="*/ 20510500 w 24072850"/>
              <a:gd name="connsiteY256" fmla="*/ 1504950 h 3117850"/>
              <a:gd name="connsiteX257" fmla="*/ 20618450 w 24072850"/>
              <a:gd name="connsiteY257" fmla="*/ 1530350 h 3117850"/>
              <a:gd name="connsiteX258" fmla="*/ 20618450 w 24072850"/>
              <a:gd name="connsiteY258" fmla="*/ 2724150 h 3117850"/>
              <a:gd name="connsiteX259" fmla="*/ 20631150 w 24072850"/>
              <a:gd name="connsiteY259" fmla="*/ 2736850 h 3117850"/>
              <a:gd name="connsiteX260" fmla="*/ 20656550 w 24072850"/>
              <a:gd name="connsiteY260" fmla="*/ 2717800 h 3117850"/>
              <a:gd name="connsiteX261" fmla="*/ 20662900 w 24072850"/>
              <a:gd name="connsiteY261" fmla="*/ 2152650 h 3117850"/>
              <a:gd name="connsiteX262" fmla="*/ 20650200 w 24072850"/>
              <a:gd name="connsiteY262" fmla="*/ 2095500 h 3117850"/>
              <a:gd name="connsiteX263" fmla="*/ 20669250 w 24072850"/>
              <a:gd name="connsiteY263" fmla="*/ 2076450 h 3117850"/>
              <a:gd name="connsiteX264" fmla="*/ 20681950 w 24072850"/>
              <a:gd name="connsiteY264" fmla="*/ 1346200 h 3117850"/>
              <a:gd name="connsiteX265" fmla="*/ 20694650 w 24072850"/>
              <a:gd name="connsiteY265" fmla="*/ 1308100 h 3117850"/>
              <a:gd name="connsiteX266" fmla="*/ 20701000 w 24072850"/>
              <a:gd name="connsiteY266" fmla="*/ 1276350 h 3117850"/>
              <a:gd name="connsiteX267" fmla="*/ 20688300 w 24072850"/>
              <a:gd name="connsiteY267" fmla="*/ 1206500 h 3117850"/>
              <a:gd name="connsiteX268" fmla="*/ 20707350 w 24072850"/>
              <a:gd name="connsiteY268" fmla="*/ 1162050 h 3117850"/>
              <a:gd name="connsiteX269" fmla="*/ 20713700 w 24072850"/>
              <a:gd name="connsiteY269" fmla="*/ 1066800 h 3117850"/>
              <a:gd name="connsiteX270" fmla="*/ 20713700 w 24072850"/>
              <a:gd name="connsiteY270" fmla="*/ 1047750 h 3117850"/>
              <a:gd name="connsiteX271" fmla="*/ 20713700 w 24072850"/>
              <a:gd name="connsiteY271" fmla="*/ 914400 h 3117850"/>
              <a:gd name="connsiteX272" fmla="*/ 20726400 w 24072850"/>
              <a:gd name="connsiteY272" fmla="*/ 863600 h 3117850"/>
              <a:gd name="connsiteX273" fmla="*/ 20713700 w 24072850"/>
              <a:gd name="connsiteY273" fmla="*/ 838200 h 3117850"/>
              <a:gd name="connsiteX274" fmla="*/ 20726400 w 24072850"/>
              <a:gd name="connsiteY274" fmla="*/ 812800 h 3117850"/>
              <a:gd name="connsiteX275" fmla="*/ 20713700 w 24072850"/>
              <a:gd name="connsiteY275" fmla="*/ 793750 h 3117850"/>
              <a:gd name="connsiteX276" fmla="*/ 20726400 w 24072850"/>
              <a:gd name="connsiteY276" fmla="*/ 774700 h 3117850"/>
              <a:gd name="connsiteX277" fmla="*/ 20713700 w 24072850"/>
              <a:gd name="connsiteY277" fmla="*/ 755650 h 3117850"/>
              <a:gd name="connsiteX278" fmla="*/ 20720050 w 24072850"/>
              <a:gd name="connsiteY278" fmla="*/ 736600 h 3117850"/>
              <a:gd name="connsiteX279" fmla="*/ 20720050 w 24072850"/>
              <a:gd name="connsiteY279" fmla="*/ 711200 h 3117850"/>
              <a:gd name="connsiteX280" fmla="*/ 20745450 w 24072850"/>
              <a:gd name="connsiteY280" fmla="*/ 685800 h 3117850"/>
              <a:gd name="connsiteX281" fmla="*/ 20745450 w 24072850"/>
              <a:gd name="connsiteY281" fmla="*/ 654050 h 3117850"/>
              <a:gd name="connsiteX282" fmla="*/ 20764500 w 24072850"/>
              <a:gd name="connsiteY282" fmla="*/ 635000 h 3117850"/>
              <a:gd name="connsiteX283" fmla="*/ 20764500 w 24072850"/>
              <a:gd name="connsiteY283" fmla="*/ 615950 h 3117850"/>
              <a:gd name="connsiteX284" fmla="*/ 20796250 w 24072850"/>
              <a:gd name="connsiteY284" fmla="*/ 577850 h 3117850"/>
              <a:gd name="connsiteX285" fmla="*/ 20834350 w 24072850"/>
              <a:gd name="connsiteY285" fmla="*/ 577850 h 3117850"/>
              <a:gd name="connsiteX286" fmla="*/ 20834350 w 24072850"/>
              <a:gd name="connsiteY286" fmla="*/ 552450 h 3117850"/>
              <a:gd name="connsiteX287" fmla="*/ 20866100 w 24072850"/>
              <a:gd name="connsiteY287" fmla="*/ 533400 h 3117850"/>
              <a:gd name="connsiteX288" fmla="*/ 20891500 w 24072850"/>
              <a:gd name="connsiteY288" fmla="*/ 463550 h 3117850"/>
              <a:gd name="connsiteX289" fmla="*/ 20878800 w 24072850"/>
              <a:gd name="connsiteY289" fmla="*/ 393700 h 3117850"/>
              <a:gd name="connsiteX290" fmla="*/ 20923250 w 24072850"/>
              <a:gd name="connsiteY290" fmla="*/ 311150 h 3117850"/>
              <a:gd name="connsiteX291" fmla="*/ 20929600 w 24072850"/>
              <a:gd name="connsiteY291" fmla="*/ 393700 h 3117850"/>
              <a:gd name="connsiteX292" fmla="*/ 20955000 w 24072850"/>
              <a:gd name="connsiteY292" fmla="*/ 387350 h 3117850"/>
              <a:gd name="connsiteX293" fmla="*/ 20955000 w 24072850"/>
              <a:gd name="connsiteY293" fmla="*/ 514350 h 3117850"/>
              <a:gd name="connsiteX294" fmla="*/ 21005800 w 24072850"/>
              <a:gd name="connsiteY294" fmla="*/ 571500 h 3117850"/>
              <a:gd name="connsiteX295" fmla="*/ 21088350 w 24072850"/>
              <a:gd name="connsiteY295" fmla="*/ 730250 h 3117850"/>
              <a:gd name="connsiteX296" fmla="*/ 21113750 w 24072850"/>
              <a:gd name="connsiteY296" fmla="*/ 755650 h 3117850"/>
              <a:gd name="connsiteX297" fmla="*/ 21120100 w 24072850"/>
              <a:gd name="connsiteY297" fmla="*/ 901700 h 3117850"/>
              <a:gd name="connsiteX298" fmla="*/ 21120100 w 24072850"/>
              <a:gd name="connsiteY298" fmla="*/ 958850 h 3117850"/>
              <a:gd name="connsiteX299" fmla="*/ 21132800 w 24072850"/>
              <a:gd name="connsiteY299" fmla="*/ 977900 h 3117850"/>
              <a:gd name="connsiteX300" fmla="*/ 21120100 w 24072850"/>
              <a:gd name="connsiteY300" fmla="*/ 1054100 h 3117850"/>
              <a:gd name="connsiteX301" fmla="*/ 21132800 w 24072850"/>
              <a:gd name="connsiteY301" fmla="*/ 1073150 h 3117850"/>
              <a:gd name="connsiteX302" fmla="*/ 21145500 w 24072850"/>
              <a:gd name="connsiteY302" fmla="*/ 1352550 h 3117850"/>
              <a:gd name="connsiteX303" fmla="*/ 21145500 w 24072850"/>
              <a:gd name="connsiteY303" fmla="*/ 1511300 h 3117850"/>
              <a:gd name="connsiteX304" fmla="*/ 21164550 w 24072850"/>
              <a:gd name="connsiteY304" fmla="*/ 1536700 h 3117850"/>
              <a:gd name="connsiteX305" fmla="*/ 21151850 w 24072850"/>
              <a:gd name="connsiteY305" fmla="*/ 1568450 h 3117850"/>
              <a:gd name="connsiteX306" fmla="*/ 21164550 w 24072850"/>
              <a:gd name="connsiteY306" fmla="*/ 1587500 h 3117850"/>
              <a:gd name="connsiteX307" fmla="*/ 21386800 w 24072850"/>
              <a:gd name="connsiteY307" fmla="*/ 1587500 h 3117850"/>
              <a:gd name="connsiteX308" fmla="*/ 21412200 w 24072850"/>
              <a:gd name="connsiteY308" fmla="*/ 127000 h 3117850"/>
              <a:gd name="connsiteX309" fmla="*/ 21945600 w 24072850"/>
              <a:gd name="connsiteY309" fmla="*/ 127000 h 3117850"/>
              <a:gd name="connsiteX310" fmla="*/ 21945600 w 24072850"/>
              <a:gd name="connsiteY310" fmla="*/ 1593850 h 3117850"/>
              <a:gd name="connsiteX311" fmla="*/ 22199600 w 24072850"/>
              <a:gd name="connsiteY311" fmla="*/ 1593850 h 3117850"/>
              <a:gd name="connsiteX312" fmla="*/ 22199600 w 24072850"/>
              <a:gd name="connsiteY312" fmla="*/ 1314450 h 3117850"/>
              <a:gd name="connsiteX313" fmla="*/ 22205950 w 24072850"/>
              <a:gd name="connsiteY313" fmla="*/ 1238250 h 3117850"/>
              <a:gd name="connsiteX314" fmla="*/ 22205950 w 24072850"/>
              <a:gd name="connsiteY314" fmla="*/ 1174750 h 3117850"/>
              <a:gd name="connsiteX315" fmla="*/ 22205950 w 24072850"/>
              <a:gd name="connsiteY315" fmla="*/ 1149350 h 3117850"/>
              <a:gd name="connsiteX316" fmla="*/ 22269450 w 24072850"/>
              <a:gd name="connsiteY316" fmla="*/ 1092200 h 3117850"/>
              <a:gd name="connsiteX317" fmla="*/ 22269450 w 24072850"/>
              <a:gd name="connsiteY317" fmla="*/ 914400 h 3117850"/>
              <a:gd name="connsiteX318" fmla="*/ 22472650 w 24072850"/>
              <a:gd name="connsiteY318" fmla="*/ 869950 h 3117850"/>
              <a:gd name="connsiteX319" fmla="*/ 22720300 w 24072850"/>
              <a:gd name="connsiteY319" fmla="*/ 927100 h 3117850"/>
              <a:gd name="connsiteX320" fmla="*/ 22720300 w 24072850"/>
              <a:gd name="connsiteY320" fmla="*/ 1092200 h 3117850"/>
              <a:gd name="connsiteX321" fmla="*/ 22752050 w 24072850"/>
              <a:gd name="connsiteY321" fmla="*/ 1162050 h 3117850"/>
              <a:gd name="connsiteX322" fmla="*/ 22752050 w 24072850"/>
              <a:gd name="connsiteY322" fmla="*/ 2387600 h 3117850"/>
              <a:gd name="connsiteX323" fmla="*/ 22777450 w 24072850"/>
              <a:gd name="connsiteY323" fmla="*/ 2387600 h 3117850"/>
              <a:gd name="connsiteX324" fmla="*/ 22783800 w 24072850"/>
              <a:gd name="connsiteY324" fmla="*/ 2311400 h 3117850"/>
              <a:gd name="connsiteX325" fmla="*/ 22815550 w 24072850"/>
              <a:gd name="connsiteY325" fmla="*/ 2228850 h 3117850"/>
              <a:gd name="connsiteX326" fmla="*/ 22860000 w 24072850"/>
              <a:gd name="connsiteY326" fmla="*/ 2228850 h 3117850"/>
              <a:gd name="connsiteX327" fmla="*/ 22879050 w 24072850"/>
              <a:gd name="connsiteY327" fmla="*/ 2120900 h 3117850"/>
              <a:gd name="connsiteX328" fmla="*/ 22980650 w 24072850"/>
              <a:gd name="connsiteY328" fmla="*/ 2146300 h 3117850"/>
              <a:gd name="connsiteX329" fmla="*/ 23133050 w 24072850"/>
              <a:gd name="connsiteY329" fmla="*/ 2133600 h 3117850"/>
              <a:gd name="connsiteX330" fmla="*/ 23145750 w 24072850"/>
              <a:gd name="connsiteY330" fmla="*/ 2101850 h 3117850"/>
              <a:gd name="connsiteX331" fmla="*/ 23145750 w 24072850"/>
              <a:gd name="connsiteY331" fmla="*/ 2044700 h 3117850"/>
              <a:gd name="connsiteX332" fmla="*/ 23348950 w 24072850"/>
              <a:gd name="connsiteY332" fmla="*/ 2044700 h 3117850"/>
              <a:gd name="connsiteX333" fmla="*/ 23361650 w 24072850"/>
              <a:gd name="connsiteY333" fmla="*/ 2127250 h 3117850"/>
              <a:gd name="connsiteX334" fmla="*/ 23488650 w 24072850"/>
              <a:gd name="connsiteY334" fmla="*/ 2146300 h 3117850"/>
              <a:gd name="connsiteX335" fmla="*/ 23526750 w 24072850"/>
              <a:gd name="connsiteY335" fmla="*/ 2152650 h 3117850"/>
              <a:gd name="connsiteX336" fmla="*/ 23583900 w 24072850"/>
              <a:gd name="connsiteY336" fmla="*/ 2133600 h 3117850"/>
              <a:gd name="connsiteX337" fmla="*/ 23647400 w 24072850"/>
              <a:gd name="connsiteY337" fmla="*/ 2133600 h 3117850"/>
              <a:gd name="connsiteX338" fmla="*/ 23647400 w 24072850"/>
              <a:gd name="connsiteY338" fmla="*/ 2216150 h 3117850"/>
              <a:gd name="connsiteX339" fmla="*/ 23679150 w 24072850"/>
              <a:gd name="connsiteY339" fmla="*/ 2235200 h 3117850"/>
              <a:gd name="connsiteX340" fmla="*/ 23685500 w 24072850"/>
              <a:gd name="connsiteY340" fmla="*/ 2273300 h 3117850"/>
              <a:gd name="connsiteX341" fmla="*/ 23710900 w 24072850"/>
              <a:gd name="connsiteY341" fmla="*/ 2286000 h 3117850"/>
              <a:gd name="connsiteX342" fmla="*/ 23729950 w 24072850"/>
              <a:gd name="connsiteY342" fmla="*/ 2400300 h 3117850"/>
              <a:gd name="connsiteX343" fmla="*/ 23729950 w 24072850"/>
              <a:gd name="connsiteY343" fmla="*/ 1555750 h 3117850"/>
              <a:gd name="connsiteX344" fmla="*/ 23768050 w 24072850"/>
              <a:gd name="connsiteY344" fmla="*/ 1117600 h 3117850"/>
              <a:gd name="connsiteX345" fmla="*/ 23787100 w 24072850"/>
              <a:gd name="connsiteY345" fmla="*/ 1117600 h 3117850"/>
              <a:gd name="connsiteX346" fmla="*/ 23901400 w 24072850"/>
              <a:gd name="connsiteY346" fmla="*/ 1168400 h 3117850"/>
              <a:gd name="connsiteX347" fmla="*/ 23926800 w 24072850"/>
              <a:gd name="connsiteY347" fmla="*/ 1168400 h 3117850"/>
              <a:gd name="connsiteX348" fmla="*/ 23939500 w 24072850"/>
              <a:gd name="connsiteY348" fmla="*/ 1143000 h 3117850"/>
              <a:gd name="connsiteX349" fmla="*/ 24047450 w 24072850"/>
              <a:gd name="connsiteY349" fmla="*/ 1117600 h 3117850"/>
              <a:gd name="connsiteX350" fmla="*/ 24072850 w 24072850"/>
              <a:gd name="connsiteY350" fmla="*/ 1117600 h 3117850"/>
              <a:gd name="connsiteX351" fmla="*/ 24072850 w 24072850"/>
              <a:gd name="connsiteY351" fmla="*/ 3117850 h 3117850"/>
              <a:gd name="connsiteX352" fmla="*/ 0 w 24072850"/>
              <a:gd name="connsiteY352" fmla="*/ 3117850 h 3117850"/>
              <a:gd name="connsiteX353" fmla="*/ 0 w 24072850"/>
              <a:gd name="connsiteY353" fmla="*/ 2222500 h 3117850"/>
              <a:gd name="connsiteX354" fmla="*/ 127000 w 24072850"/>
              <a:gd name="connsiteY354" fmla="*/ 2228850 h 3117850"/>
              <a:gd name="connsiteX355" fmla="*/ 63500 w 24072850"/>
              <a:gd name="connsiteY355" fmla="*/ 2286000 h 3117850"/>
              <a:gd name="connsiteX356" fmla="*/ 196850 w 24072850"/>
              <a:gd name="connsiteY356" fmla="*/ 2336800 h 3117850"/>
              <a:gd name="connsiteX357" fmla="*/ 107950 w 24072850"/>
              <a:gd name="connsiteY357" fmla="*/ 2393950 h 3117850"/>
              <a:gd name="connsiteX358" fmla="*/ 311150 w 24072850"/>
              <a:gd name="connsiteY358" fmla="*/ 2444750 h 3117850"/>
              <a:gd name="connsiteX359" fmla="*/ 311150 w 24072850"/>
              <a:gd name="connsiteY359" fmla="*/ 2527300 h 3117850"/>
              <a:gd name="connsiteX360" fmla="*/ 349250 w 24072850"/>
              <a:gd name="connsiteY360" fmla="*/ 2533650 h 3117850"/>
              <a:gd name="connsiteX361" fmla="*/ 596900 w 24072850"/>
              <a:gd name="connsiteY361" fmla="*/ 2489200 h 3117850"/>
              <a:gd name="connsiteX362" fmla="*/ 742950 w 24072850"/>
              <a:gd name="connsiteY362" fmla="*/ 2501900 h 3117850"/>
              <a:gd name="connsiteX363" fmla="*/ 800100 w 24072850"/>
              <a:gd name="connsiteY363" fmla="*/ 2489200 h 3117850"/>
              <a:gd name="connsiteX364" fmla="*/ 895350 w 24072850"/>
              <a:gd name="connsiteY364" fmla="*/ 2584450 h 3117850"/>
              <a:gd name="connsiteX365" fmla="*/ 920750 w 24072850"/>
              <a:gd name="connsiteY365" fmla="*/ 2584450 h 3117850"/>
              <a:gd name="connsiteX366" fmla="*/ 933450 w 24072850"/>
              <a:gd name="connsiteY366" fmla="*/ 2514600 h 3117850"/>
              <a:gd name="connsiteX367" fmla="*/ 933450 w 24072850"/>
              <a:gd name="connsiteY367" fmla="*/ 2355850 h 3117850"/>
              <a:gd name="connsiteX368" fmla="*/ 939800 w 24072850"/>
              <a:gd name="connsiteY368" fmla="*/ 2279650 h 3117850"/>
              <a:gd name="connsiteX369" fmla="*/ 946150 w 24072850"/>
              <a:gd name="connsiteY369" fmla="*/ 2184400 h 3117850"/>
              <a:gd name="connsiteX370" fmla="*/ 952500 w 24072850"/>
              <a:gd name="connsiteY370" fmla="*/ 2114550 h 3117850"/>
              <a:gd name="connsiteX371" fmla="*/ 1092200 w 24072850"/>
              <a:gd name="connsiteY371" fmla="*/ 2038350 h 3117850"/>
              <a:gd name="connsiteX372" fmla="*/ 1193800 w 24072850"/>
              <a:gd name="connsiteY372" fmla="*/ 2114550 h 3117850"/>
              <a:gd name="connsiteX373" fmla="*/ 1206500 w 24072850"/>
              <a:gd name="connsiteY373" fmla="*/ 2247900 h 3117850"/>
              <a:gd name="connsiteX374" fmla="*/ 1206500 w 24072850"/>
              <a:gd name="connsiteY374" fmla="*/ 2635250 h 3117850"/>
              <a:gd name="connsiteX375" fmla="*/ 1270000 w 24072850"/>
              <a:gd name="connsiteY375" fmla="*/ 2768600 h 3117850"/>
              <a:gd name="connsiteX376" fmla="*/ 1289050 w 24072850"/>
              <a:gd name="connsiteY376" fmla="*/ 2768600 h 3117850"/>
              <a:gd name="connsiteX377" fmla="*/ 1295400 w 24072850"/>
              <a:gd name="connsiteY377" fmla="*/ 2711450 h 3117850"/>
              <a:gd name="connsiteX378" fmla="*/ 1282700 w 24072850"/>
              <a:gd name="connsiteY378" fmla="*/ 2533650 h 3117850"/>
              <a:gd name="connsiteX379" fmla="*/ 1447800 w 24072850"/>
              <a:gd name="connsiteY379" fmla="*/ 2533650 h 3117850"/>
              <a:gd name="connsiteX380" fmla="*/ 1422400 w 24072850"/>
              <a:gd name="connsiteY380" fmla="*/ 2387600 h 3117850"/>
              <a:gd name="connsiteX381" fmla="*/ 1657350 w 24072850"/>
              <a:gd name="connsiteY381" fmla="*/ 2393950 h 3117850"/>
              <a:gd name="connsiteX382" fmla="*/ 1689100 w 24072850"/>
              <a:gd name="connsiteY382" fmla="*/ 2413000 h 3117850"/>
              <a:gd name="connsiteX383" fmla="*/ 1714500 w 24072850"/>
              <a:gd name="connsiteY383" fmla="*/ 2413000 h 3117850"/>
              <a:gd name="connsiteX384" fmla="*/ 1720850 w 24072850"/>
              <a:gd name="connsiteY384" fmla="*/ 2273300 h 3117850"/>
              <a:gd name="connsiteX385" fmla="*/ 1746250 w 24072850"/>
              <a:gd name="connsiteY385" fmla="*/ 2279650 h 3117850"/>
              <a:gd name="connsiteX386" fmla="*/ 1790700 w 24072850"/>
              <a:gd name="connsiteY386" fmla="*/ 2235200 h 3117850"/>
              <a:gd name="connsiteX387" fmla="*/ 1930400 w 24072850"/>
              <a:gd name="connsiteY387" fmla="*/ 2241550 h 3117850"/>
              <a:gd name="connsiteX388" fmla="*/ 1955800 w 24072850"/>
              <a:gd name="connsiteY388" fmla="*/ 2273300 h 3117850"/>
              <a:gd name="connsiteX389" fmla="*/ 2095500 w 24072850"/>
              <a:gd name="connsiteY389" fmla="*/ 2292350 h 3117850"/>
              <a:gd name="connsiteX390" fmla="*/ 2095500 w 24072850"/>
              <a:gd name="connsiteY390" fmla="*/ 2317750 h 3117850"/>
              <a:gd name="connsiteX391" fmla="*/ 2095500 w 24072850"/>
              <a:gd name="connsiteY391" fmla="*/ 2736850 h 3117850"/>
              <a:gd name="connsiteX392" fmla="*/ 2108200 w 24072850"/>
              <a:gd name="connsiteY392" fmla="*/ 2825750 h 3117850"/>
              <a:gd name="connsiteX393" fmla="*/ 2203450 w 24072850"/>
              <a:gd name="connsiteY393" fmla="*/ 2825750 h 3117850"/>
              <a:gd name="connsiteX394" fmla="*/ 2222500 w 24072850"/>
              <a:gd name="connsiteY394" fmla="*/ 2724150 h 3117850"/>
              <a:gd name="connsiteX395" fmla="*/ 2241550 w 24072850"/>
              <a:gd name="connsiteY395" fmla="*/ 2527300 h 3117850"/>
              <a:gd name="connsiteX396" fmla="*/ 2209800 w 24072850"/>
              <a:gd name="connsiteY396" fmla="*/ 2273300 h 3117850"/>
              <a:gd name="connsiteX397" fmla="*/ 2336800 w 24072850"/>
              <a:gd name="connsiteY397" fmla="*/ 2273300 h 3117850"/>
              <a:gd name="connsiteX398" fmla="*/ 2336800 w 24072850"/>
              <a:gd name="connsiteY398" fmla="*/ 2235200 h 3117850"/>
              <a:gd name="connsiteX399" fmla="*/ 2482850 w 24072850"/>
              <a:gd name="connsiteY399" fmla="*/ 2235200 h 3117850"/>
              <a:gd name="connsiteX400" fmla="*/ 2584450 w 24072850"/>
              <a:gd name="connsiteY400" fmla="*/ 2266950 h 3117850"/>
              <a:gd name="connsiteX401" fmla="*/ 2755900 w 24072850"/>
              <a:gd name="connsiteY401" fmla="*/ 2266950 h 3117850"/>
              <a:gd name="connsiteX402" fmla="*/ 2711450 w 24072850"/>
              <a:gd name="connsiteY402" fmla="*/ 2533650 h 3117850"/>
              <a:gd name="connsiteX403" fmla="*/ 2730500 w 24072850"/>
              <a:gd name="connsiteY403" fmla="*/ 2870200 h 3117850"/>
              <a:gd name="connsiteX404" fmla="*/ 2787650 w 24072850"/>
              <a:gd name="connsiteY404" fmla="*/ 2762250 h 3117850"/>
              <a:gd name="connsiteX405" fmla="*/ 2889250 w 24072850"/>
              <a:gd name="connsiteY405" fmla="*/ 2762250 h 3117850"/>
              <a:gd name="connsiteX406" fmla="*/ 2914650 w 24072850"/>
              <a:gd name="connsiteY406" fmla="*/ 2686050 h 3117850"/>
              <a:gd name="connsiteX407" fmla="*/ 2927350 w 24072850"/>
              <a:gd name="connsiteY407" fmla="*/ 2616200 h 3117850"/>
              <a:gd name="connsiteX408" fmla="*/ 2940050 w 24072850"/>
              <a:gd name="connsiteY408" fmla="*/ 2540000 h 3117850"/>
              <a:gd name="connsiteX409" fmla="*/ 2990850 w 24072850"/>
              <a:gd name="connsiteY409" fmla="*/ 2165350 h 3117850"/>
              <a:gd name="connsiteX410" fmla="*/ 3009900 w 24072850"/>
              <a:gd name="connsiteY410" fmla="*/ 1981200 h 3117850"/>
              <a:gd name="connsiteX411" fmla="*/ 3009900 w 24072850"/>
              <a:gd name="connsiteY411" fmla="*/ 1612900 h 3117850"/>
              <a:gd name="connsiteX412" fmla="*/ 2971800 w 24072850"/>
              <a:gd name="connsiteY412" fmla="*/ 1308100 h 3117850"/>
              <a:gd name="connsiteX413" fmla="*/ 2940050 w 24072850"/>
              <a:gd name="connsiteY413" fmla="*/ 1104900 h 3117850"/>
              <a:gd name="connsiteX414" fmla="*/ 3060700 w 24072850"/>
              <a:gd name="connsiteY414" fmla="*/ 1041400 h 3117850"/>
              <a:gd name="connsiteX415" fmla="*/ 3073400 w 24072850"/>
              <a:gd name="connsiteY415" fmla="*/ 977900 h 3117850"/>
              <a:gd name="connsiteX416" fmla="*/ 3073400 w 24072850"/>
              <a:gd name="connsiteY416" fmla="*/ 933450 h 3117850"/>
              <a:gd name="connsiteX417" fmla="*/ 3086100 w 24072850"/>
              <a:gd name="connsiteY417" fmla="*/ 774700 h 3117850"/>
              <a:gd name="connsiteX418" fmla="*/ 3111500 w 24072850"/>
              <a:gd name="connsiteY418" fmla="*/ 1047750 h 3117850"/>
              <a:gd name="connsiteX419" fmla="*/ 3206750 w 24072850"/>
              <a:gd name="connsiteY419" fmla="*/ 1143000 h 3117850"/>
              <a:gd name="connsiteX420" fmla="*/ 3149600 w 24072850"/>
              <a:gd name="connsiteY420" fmla="*/ 1714500 h 3117850"/>
              <a:gd name="connsiteX421" fmla="*/ 3149600 w 24072850"/>
              <a:gd name="connsiteY421" fmla="*/ 2063750 h 3117850"/>
              <a:gd name="connsiteX422" fmla="*/ 3194050 w 24072850"/>
              <a:gd name="connsiteY422" fmla="*/ 2768600 h 3117850"/>
              <a:gd name="connsiteX423" fmla="*/ 3416300 w 24072850"/>
              <a:gd name="connsiteY423" fmla="*/ 2768600 h 3117850"/>
              <a:gd name="connsiteX424" fmla="*/ 3448050 w 24072850"/>
              <a:gd name="connsiteY424" fmla="*/ 1809750 h 3117850"/>
              <a:gd name="connsiteX425" fmla="*/ 3403600 w 24072850"/>
              <a:gd name="connsiteY425" fmla="*/ 1778000 h 3117850"/>
              <a:gd name="connsiteX426" fmla="*/ 3409950 w 24072850"/>
              <a:gd name="connsiteY426" fmla="*/ 1765300 h 3117850"/>
              <a:gd name="connsiteX427" fmla="*/ 3479800 w 24072850"/>
              <a:gd name="connsiteY427" fmla="*/ 1733550 h 3117850"/>
              <a:gd name="connsiteX428" fmla="*/ 3771900 w 24072850"/>
              <a:gd name="connsiteY428" fmla="*/ 1733550 h 3117850"/>
              <a:gd name="connsiteX429" fmla="*/ 3841750 w 24072850"/>
              <a:gd name="connsiteY429" fmla="*/ 1771650 h 3117850"/>
              <a:gd name="connsiteX430" fmla="*/ 3810000 w 24072850"/>
              <a:gd name="connsiteY430" fmla="*/ 1822450 h 3117850"/>
              <a:gd name="connsiteX431" fmla="*/ 3822700 w 24072850"/>
              <a:gd name="connsiteY431" fmla="*/ 1841500 h 3117850"/>
              <a:gd name="connsiteX432" fmla="*/ 3803650 w 24072850"/>
              <a:gd name="connsiteY432" fmla="*/ 1892300 h 3117850"/>
              <a:gd name="connsiteX433" fmla="*/ 3822700 w 24072850"/>
              <a:gd name="connsiteY433" fmla="*/ 1936750 h 3117850"/>
              <a:gd name="connsiteX434" fmla="*/ 3822700 w 24072850"/>
              <a:gd name="connsiteY434" fmla="*/ 2146300 h 3117850"/>
              <a:gd name="connsiteX435" fmla="*/ 3810000 w 24072850"/>
              <a:gd name="connsiteY435" fmla="*/ 2216150 h 3117850"/>
              <a:gd name="connsiteX436" fmla="*/ 3822700 w 24072850"/>
              <a:gd name="connsiteY436" fmla="*/ 2247900 h 3117850"/>
              <a:gd name="connsiteX437" fmla="*/ 3810000 w 24072850"/>
              <a:gd name="connsiteY437" fmla="*/ 2266950 h 3117850"/>
              <a:gd name="connsiteX438" fmla="*/ 3810000 w 24072850"/>
              <a:gd name="connsiteY438" fmla="*/ 2768600 h 3117850"/>
              <a:gd name="connsiteX439" fmla="*/ 3924300 w 24072850"/>
              <a:gd name="connsiteY439" fmla="*/ 2768600 h 3117850"/>
              <a:gd name="connsiteX440" fmla="*/ 3943350 w 24072850"/>
              <a:gd name="connsiteY440" fmla="*/ 1987550 h 3117850"/>
              <a:gd name="connsiteX441" fmla="*/ 3930650 w 24072850"/>
              <a:gd name="connsiteY441" fmla="*/ 1962150 h 3117850"/>
              <a:gd name="connsiteX442" fmla="*/ 3949700 w 24072850"/>
              <a:gd name="connsiteY442" fmla="*/ 1924050 h 3117850"/>
              <a:gd name="connsiteX443" fmla="*/ 3949700 w 24072850"/>
              <a:gd name="connsiteY443" fmla="*/ 1879600 h 3117850"/>
              <a:gd name="connsiteX444" fmla="*/ 3949700 w 24072850"/>
              <a:gd name="connsiteY444" fmla="*/ 1847850 h 3117850"/>
              <a:gd name="connsiteX445" fmla="*/ 4222750 w 24072850"/>
              <a:gd name="connsiteY445" fmla="*/ 1847850 h 3117850"/>
              <a:gd name="connsiteX446" fmla="*/ 4222750 w 24072850"/>
              <a:gd name="connsiteY446" fmla="*/ 1943100 h 3117850"/>
              <a:gd name="connsiteX447" fmla="*/ 4260850 w 24072850"/>
              <a:gd name="connsiteY447" fmla="*/ 2006600 h 3117850"/>
              <a:gd name="connsiteX448" fmla="*/ 4260850 w 24072850"/>
              <a:gd name="connsiteY448" fmla="*/ 2768600 h 3117850"/>
              <a:gd name="connsiteX449" fmla="*/ 4279900 w 24072850"/>
              <a:gd name="connsiteY449" fmla="*/ 2774950 h 3117850"/>
              <a:gd name="connsiteX450" fmla="*/ 4311650 w 24072850"/>
              <a:gd name="connsiteY450" fmla="*/ 2616200 h 3117850"/>
              <a:gd name="connsiteX451" fmla="*/ 4311650 w 24072850"/>
              <a:gd name="connsiteY451" fmla="*/ 1511300 h 3117850"/>
              <a:gd name="connsiteX452" fmla="*/ 4584700 w 24072850"/>
              <a:gd name="connsiteY452" fmla="*/ 1511300 h 3117850"/>
              <a:gd name="connsiteX453" fmla="*/ 4616450 w 24072850"/>
              <a:gd name="connsiteY453" fmla="*/ 1593850 h 3117850"/>
              <a:gd name="connsiteX454" fmla="*/ 4610100 w 24072850"/>
              <a:gd name="connsiteY454" fmla="*/ 2647950 h 3117850"/>
              <a:gd name="connsiteX455" fmla="*/ 4660900 w 24072850"/>
              <a:gd name="connsiteY455" fmla="*/ 2673350 h 3117850"/>
              <a:gd name="connsiteX456" fmla="*/ 4699000 w 24072850"/>
              <a:gd name="connsiteY456" fmla="*/ 2667000 h 3117850"/>
              <a:gd name="connsiteX457" fmla="*/ 4699000 w 24072850"/>
              <a:gd name="connsiteY457" fmla="*/ 1155700 h 3117850"/>
              <a:gd name="connsiteX458" fmla="*/ 4914900 w 24072850"/>
              <a:gd name="connsiteY458" fmla="*/ 1155700 h 3117850"/>
              <a:gd name="connsiteX459" fmla="*/ 4914900 w 24072850"/>
              <a:gd name="connsiteY459" fmla="*/ 2667000 h 3117850"/>
              <a:gd name="connsiteX460" fmla="*/ 4933950 w 24072850"/>
              <a:gd name="connsiteY460" fmla="*/ 2673350 h 3117850"/>
              <a:gd name="connsiteX461" fmla="*/ 4997450 w 24072850"/>
              <a:gd name="connsiteY461" fmla="*/ 2654300 h 3117850"/>
              <a:gd name="connsiteX462" fmla="*/ 5003800 w 24072850"/>
              <a:gd name="connsiteY462" fmla="*/ 1676400 h 3117850"/>
              <a:gd name="connsiteX463" fmla="*/ 4997450 w 24072850"/>
              <a:gd name="connsiteY463" fmla="*/ 1625600 h 3117850"/>
              <a:gd name="connsiteX464" fmla="*/ 4997450 w 24072850"/>
              <a:gd name="connsiteY464" fmla="*/ 1568450 h 3117850"/>
              <a:gd name="connsiteX465" fmla="*/ 5022850 w 24072850"/>
              <a:gd name="connsiteY465" fmla="*/ 1492250 h 3117850"/>
              <a:gd name="connsiteX466" fmla="*/ 5137150 w 24072850"/>
              <a:gd name="connsiteY466" fmla="*/ 1485900 h 3117850"/>
              <a:gd name="connsiteX467" fmla="*/ 5302250 w 24072850"/>
              <a:gd name="connsiteY467" fmla="*/ 1485900 h 3117850"/>
              <a:gd name="connsiteX468" fmla="*/ 5302250 w 24072850"/>
              <a:gd name="connsiteY468" fmla="*/ 2260600 h 3117850"/>
              <a:gd name="connsiteX469" fmla="*/ 5321300 w 24072850"/>
              <a:gd name="connsiteY469" fmla="*/ 2711450 h 3117850"/>
              <a:gd name="connsiteX470" fmla="*/ 5346700 w 24072850"/>
              <a:gd name="connsiteY470" fmla="*/ 2673350 h 3117850"/>
              <a:gd name="connsiteX471" fmla="*/ 5397500 w 24072850"/>
              <a:gd name="connsiteY471" fmla="*/ 2673350 h 3117850"/>
              <a:gd name="connsiteX472" fmla="*/ 5397500 w 24072850"/>
              <a:gd name="connsiteY472" fmla="*/ 2019300 h 3117850"/>
              <a:gd name="connsiteX473" fmla="*/ 5429250 w 24072850"/>
              <a:gd name="connsiteY473" fmla="*/ 1968500 h 3117850"/>
              <a:gd name="connsiteX474" fmla="*/ 5473700 w 24072850"/>
              <a:gd name="connsiteY474" fmla="*/ 1930400 h 3117850"/>
              <a:gd name="connsiteX475" fmla="*/ 5499100 w 24072850"/>
              <a:gd name="connsiteY475" fmla="*/ 1898650 h 3117850"/>
              <a:gd name="connsiteX476" fmla="*/ 5568950 w 24072850"/>
              <a:gd name="connsiteY476" fmla="*/ 1809750 h 3117850"/>
              <a:gd name="connsiteX477" fmla="*/ 5638800 w 24072850"/>
              <a:gd name="connsiteY477" fmla="*/ 1676400 h 3117850"/>
              <a:gd name="connsiteX478" fmla="*/ 5638800 w 24072850"/>
              <a:gd name="connsiteY478" fmla="*/ 1498600 h 3117850"/>
              <a:gd name="connsiteX479" fmla="*/ 5664200 w 24072850"/>
              <a:gd name="connsiteY479" fmla="*/ 1498600 h 3117850"/>
              <a:gd name="connsiteX480" fmla="*/ 5670550 w 24072850"/>
              <a:gd name="connsiteY480" fmla="*/ 1778000 h 3117850"/>
              <a:gd name="connsiteX481" fmla="*/ 5727700 w 24072850"/>
              <a:gd name="connsiteY481" fmla="*/ 1809750 h 3117850"/>
              <a:gd name="connsiteX482" fmla="*/ 5727700 w 24072850"/>
              <a:gd name="connsiteY482" fmla="*/ 1873250 h 3117850"/>
              <a:gd name="connsiteX483" fmla="*/ 5791200 w 24072850"/>
              <a:gd name="connsiteY483" fmla="*/ 1898650 h 3117850"/>
              <a:gd name="connsiteX484" fmla="*/ 5835650 w 24072850"/>
              <a:gd name="connsiteY484" fmla="*/ 1930400 h 3117850"/>
              <a:gd name="connsiteX485" fmla="*/ 5854700 w 24072850"/>
              <a:gd name="connsiteY485" fmla="*/ 2019300 h 3117850"/>
              <a:gd name="connsiteX486" fmla="*/ 5873750 w 24072850"/>
              <a:gd name="connsiteY486" fmla="*/ 2032000 h 3117850"/>
              <a:gd name="connsiteX487" fmla="*/ 5886450 w 24072850"/>
              <a:gd name="connsiteY487" fmla="*/ 2184400 h 3117850"/>
              <a:gd name="connsiteX488" fmla="*/ 5886450 w 24072850"/>
              <a:gd name="connsiteY488" fmla="*/ 2387600 h 3117850"/>
              <a:gd name="connsiteX489" fmla="*/ 5899150 w 24072850"/>
              <a:gd name="connsiteY489" fmla="*/ 2393950 h 3117850"/>
              <a:gd name="connsiteX490" fmla="*/ 5949950 w 24072850"/>
              <a:gd name="connsiteY490" fmla="*/ 2368550 h 3117850"/>
              <a:gd name="connsiteX491" fmla="*/ 5949950 w 24072850"/>
              <a:gd name="connsiteY491" fmla="*/ 2324100 h 3117850"/>
              <a:gd name="connsiteX492" fmla="*/ 5962650 w 24072850"/>
              <a:gd name="connsiteY492" fmla="*/ 2324100 h 3117850"/>
              <a:gd name="connsiteX493" fmla="*/ 5962650 w 24072850"/>
              <a:gd name="connsiteY493" fmla="*/ 2368550 h 3117850"/>
              <a:gd name="connsiteX494" fmla="*/ 5981700 w 24072850"/>
              <a:gd name="connsiteY494" fmla="*/ 2381250 h 3117850"/>
              <a:gd name="connsiteX495" fmla="*/ 5988050 w 24072850"/>
              <a:gd name="connsiteY495" fmla="*/ 2343150 h 3117850"/>
              <a:gd name="connsiteX496" fmla="*/ 5988050 w 24072850"/>
              <a:gd name="connsiteY496" fmla="*/ 2235200 h 3117850"/>
              <a:gd name="connsiteX497" fmla="*/ 6038850 w 24072850"/>
              <a:gd name="connsiteY497" fmla="*/ 2190750 h 3117850"/>
              <a:gd name="connsiteX498" fmla="*/ 6153150 w 24072850"/>
              <a:gd name="connsiteY498" fmla="*/ 2190750 h 3117850"/>
              <a:gd name="connsiteX499" fmla="*/ 6165850 w 24072850"/>
              <a:gd name="connsiteY499" fmla="*/ 2216150 h 3117850"/>
              <a:gd name="connsiteX500" fmla="*/ 6184900 w 24072850"/>
              <a:gd name="connsiteY500" fmla="*/ 2203450 h 3117850"/>
              <a:gd name="connsiteX501" fmla="*/ 6242050 w 24072850"/>
              <a:gd name="connsiteY501" fmla="*/ 2120900 h 3117850"/>
              <a:gd name="connsiteX502" fmla="*/ 6248400 w 24072850"/>
              <a:gd name="connsiteY502" fmla="*/ 2095500 h 3117850"/>
              <a:gd name="connsiteX503" fmla="*/ 6248400 w 24072850"/>
              <a:gd name="connsiteY503" fmla="*/ 2051050 h 3117850"/>
              <a:gd name="connsiteX504" fmla="*/ 6254750 w 24072850"/>
              <a:gd name="connsiteY504" fmla="*/ 2019300 h 3117850"/>
              <a:gd name="connsiteX505" fmla="*/ 6267450 w 24072850"/>
              <a:gd name="connsiteY505" fmla="*/ 2120900 h 3117850"/>
              <a:gd name="connsiteX506" fmla="*/ 6375400 w 24072850"/>
              <a:gd name="connsiteY506" fmla="*/ 2146300 h 3117850"/>
              <a:gd name="connsiteX507" fmla="*/ 6369050 w 24072850"/>
              <a:gd name="connsiteY507" fmla="*/ 2171700 h 3117850"/>
              <a:gd name="connsiteX508" fmla="*/ 6394450 w 24072850"/>
              <a:gd name="connsiteY508" fmla="*/ 2197100 h 3117850"/>
              <a:gd name="connsiteX509" fmla="*/ 6445250 w 24072850"/>
              <a:gd name="connsiteY509" fmla="*/ 2476500 h 3117850"/>
              <a:gd name="connsiteX510" fmla="*/ 6451600 w 24072850"/>
              <a:gd name="connsiteY510" fmla="*/ 2565400 h 3117850"/>
              <a:gd name="connsiteX511" fmla="*/ 6483350 w 24072850"/>
              <a:gd name="connsiteY511" fmla="*/ 2597150 h 3117850"/>
              <a:gd name="connsiteX512" fmla="*/ 6515100 w 24072850"/>
              <a:gd name="connsiteY512" fmla="*/ 2571750 h 3117850"/>
              <a:gd name="connsiteX513" fmla="*/ 6515100 w 24072850"/>
              <a:gd name="connsiteY513" fmla="*/ 2451100 h 3117850"/>
              <a:gd name="connsiteX514" fmla="*/ 6553200 w 24072850"/>
              <a:gd name="connsiteY514" fmla="*/ 2419350 h 3117850"/>
              <a:gd name="connsiteX515" fmla="*/ 6737350 w 24072850"/>
              <a:gd name="connsiteY515" fmla="*/ 2425700 h 3117850"/>
              <a:gd name="connsiteX516" fmla="*/ 6762750 w 24072850"/>
              <a:gd name="connsiteY516" fmla="*/ 2419350 h 3117850"/>
              <a:gd name="connsiteX517" fmla="*/ 6762750 w 24072850"/>
              <a:gd name="connsiteY517" fmla="*/ 1885950 h 3117850"/>
              <a:gd name="connsiteX518" fmla="*/ 6864350 w 24072850"/>
              <a:gd name="connsiteY518" fmla="*/ 1778000 h 3117850"/>
              <a:gd name="connsiteX519" fmla="*/ 6864350 w 24072850"/>
              <a:gd name="connsiteY519" fmla="*/ 1752600 h 3117850"/>
              <a:gd name="connsiteX520" fmla="*/ 6877050 w 24072850"/>
              <a:gd name="connsiteY520" fmla="*/ 1670050 h 3117850"/>
              <a:gd name="connsiteX521" fmla="*/ 6965950 w 24072850"/>
              <a:gd name="connsiteY521" fmla="*/ 1778000 h 3117850"/>
              <a:gd name="connsiteX522" fmla="*/ 7010400 w 24072850"/>
              <a:gd name="connsiteY522" fmla="*/ 1778000 h 3117850"/>
              <a:gd name="connsiteX523" fmla="*/ 7016750 w 24072850"/>
              <a:gd name="connsiteY523" fmla="*/ 1714500 h 3117850"/>
              <a:gd name="connsiteX524" fmla="*/ 7143750 w 24072850"/>
              <a:gd name="connsiteY524" fmla="*/ 1841500 h 3117850"/>
              <a:gd name="connsiteX525" fmla="*/ 7131050 w 24072850"/>
              <a:gd name="connsiteY525" fmla="*/ 2057400 h 3117850"/>
              <a:gd name="connsiteX526" fmla="*/ 7137400 w 24072850"/>
              <a:gd name="connsiteY526" fmla="*/ 2311400 h 3117850"/>
              <a:gd name="connsiteX527" fmla="*/ 7169150 w 24072850"/>
              <a:gd name="connsiteY527" fmla="*/ 2330450 h 3117850"/>
              <a:gd name="connsiteX528" fmla="*/ 7200900 w 24072850"/>
              <a:gd name="connsiteY528" fmla="*/ 2305050 h 3117850"/>
              <a:gd name="connsiteX529" fmla="*/ 7264400 w 24072850"/>
              <a:gd name="connsiteY529" fmla="*/ 2298700 h 3117850"/>
              <a:gd name="connsiteX530" fmla="*/ 7264400 w 24072850"/>
              <a:gd name="connsiteY530" fmla="*/ 2082800 h 3117850"/>
              <a:gd name="connsiteX531" fmla="*/ 7378700 w 24072850"/>
              <a:gd name="connsiteY531" fmla="*/ 2025650 h 3117850"/>
              <a:gd name="connsiteX532" fmla="*/ 7550150 w 24072850"/>
              <a:gd name="connsiteY532" fmla="*/ 2025650 h 3117850"/>
              <a:gd name="connsiteX533" fmla="*/ 7569200 w 24072850"/>
              <a:gd name="connsiteY533" fmla="*/ 2057400 h 3117850"/>
              <a:gd name="connsiteX534" fmla="*/ 7594600 w 24072850"/>
              <a:gd name="connsiteY534" fmla="*/ 2057400 h 3117850"/>
              <a:gd name="connsiteX535" fmla="*/ 7613650 w 24072850"/>
              <a:gd name="connsiteY535" fmla="*/ 1651000 h 3117850"/>
              <a:gd name="connsiteX536" fmla="*/ 7620000 w 24072850"/>
              <a:gd name="connsiteY536" fmla="*/ 1612900 h 3117850"/>
              <a:gd name="connsiteX537" fmla="*/ 7626350 w 24072850"/>
              <a:gd name="connsiteY537" fmla="*/ 1562100 h 3117850"/>
              <a:gd name="connsiteX538" fmla="*/ 7772400 w 24072850"/>
              <a:gd name="connsiteY538" fmla="*/ 1524000 h 3117850"/>
              <a:gd name="connsiteX539" fmla="*/ 7867650 w 24072850"/>
              <a:gd name="connsiteY539" fmla="*/ 1581150 h 3117850"/>
              <a:gd name="connsiteX540" fmla="*/ 7867650 w 24072850"/>
              <a:gd name="connsiteY540" fmla="*/ 1943100 h 3117850"/>
              <a:gd name="connsiteX541" fmla="*/ 7893050 w 24072850"/>
              <a:gd name="connsiteY541" fmla="*/ 1993900 h 3117850"/>
              <a:gd name="connsiteX542" fmla="*/ 7893050 w 24072850"/>
              <a:gd name="connsiteY542" fmla="*/ 2343150 h 3117850"/>
              <a:gd name="connsiteX543" fmla="*/ 7969250 w 24072850"/>
              <a:gd name="connsiteY543" fmla="*/ 2597150 h 3117850"/>
              <a:gd name="connsiteX544" fmla="*/ 7988300 w 24072850"/>
              <a:gd name="connsiteY544" fmla="*/ 2597150 h 3117850"/>
              <a:gd name="connsiteX545" fmla="*/ 7994650 w 24072850"/>
              <a:gd name="connsiteY545" fmla="*/ 2540000 h 3117850"/>
              <a:gd name="connsiteX546" fmla="*/ 8115300 w 24072850"/>
              <a:gd name="connsiteY546" fmla="*/ 2355850 h 3117850"/>
              <a:gd name="connsiteX547" fmla="*/ 8197850 w 24072850"/>
              <a:gd name="connsiteY547" fmla="*/ 2362200 h 3117850"/>
              <a:gd name="connsiteX548" fmla="*/ 8216900 w 24072850"/>
              <a:gd name="connsiteY548" fmla="*/ 2667000 h 3117850"/>
              <a:gd name="connsiteX549" fmla="*/ 8248650 w 24072850"/>
              <a:gd name="connsiteY549" fmla="*/ 2679700 h 3117850"/>
              <a:gd name="connsiteX550" fmla="*/ 8343900 w 24072850"/>
              <a:gd name="connsiteY550" fmla="*/ 2647950 h 3117850"/>
              <a:gd name="connsiteX551" fmla="*/ 8356600 w 24072850"/>
              <a:gd name="connsiteY551" fmla="*/ 2603500 h 3117850"/>
              <a:gd name="connsiteX552" fmla="*/ 8356600 w 24072850"/>
              <a:gd name="connsiteY552" fmla="*/ 2095500 h 3117850"/>
              <a:gd name="connsiteX553" fmla="*/ 8832850 w 24072850"/>
              <a:gd name="connsiteY553" fmla="*/ 1949450 h 3117850"/>
              <a:gd name="connsiteX554" fmla="*/ 9010650 w 24072850"/>
              <a:gd name="connsiteY554" fmla="*/ 2012950 h 3117850"/>
              <a:gd name="connsiteX555" fmla="*/ 9010650 w 24072850"/>
              <a:gd name="connsiteY555" fmla="*/ 2571750 h 3117850"/>
              <a:gd name="connsiteX556" fmla="*/ 9029700 w 24072850"/>
              <a:gd name="connsiteY556" fmla="*/ 2590800 h 3117850"/>
              <a:gd name="connsiteX557" fmla="*/ 9163050 w 24072850"/>
              <a:gd name="connsiteY557" fmla="*/ 2559050 h 3117850"/>
              <a:gd name="connsiteX558" fmla="*/ 9188450 w 24072850"/>
              <a:gd name="connsiteY558" fmla="*/ 2520950 h 3117850"/>
              <a:gd name="connsiteX559" fmla="*/ 9188450 w 24072850"/>
              <a:gd name="connsiteY559" fmla="*/ 2552700 h 3117850"/>
              <a:gd name="connsiteX560" fmla="*/ 9201150 w 24072850"/>
              <a:gd name="connsiteY560" fmla="*/ 2565400 h 3117850"/>
              <a:gd name="connsiteX561" fmla="*/ 9264650 w 24072850"/>
              <a:gd name="connsiteY561" fmla="*/ 2470150 h 3117850"/>
              <a:gd name="connsiteX562" fmla="*/ 9264650 w 24072850"/>
              <a:gd name="connsiteY562" fmla="*/ 2247900 h 3117850"/>
              <a:gd name="connsiteX563" fmla="*/ 9321800 w 24072850"/>
              <a:gd name="connsiteY563" fmla="*/ 2171700 h 3117850"/>
              <a:gd name="connsiteX564" fmla="*/ 9626600 w 24072850"/>
              <a:gd name="connsiteY564" fmla="*/ 2171700 h 3117850"/>
              <a:gd name="connsiteX565" fmla="*/ 9702800 w 24072850"/>
              <a:gd name="connsiteY565" fmla="*/ 2254250 h 3117850"/>
              <a:gd name="connsiteX566" fmla="*/ 9702800 w 24072850"/>
              <a:gd name="connsiteY566" fmla="*/ 2393950 h 3117850"/>
              <a:gd name="connsiteX567" fmla="*/ 9779000 w 24072850"/>
              <a:gd name="connsiteY567" fmla="*/ 2413000 h 3117850"/>
              <a:gd name="connsiteX568" fmla="*/ 9823450 w 24072850"/>
              <a:gd name="connsiteY568" fmla="*/ 2349500 h 3117850"/>
              <a:gd name="connsiteX569" fmla="*/ 10039350 w 24072850"/>
              <a:gd name="connsiteY569" fmla="*/ 2349500 h 3117850"/>
              <a:gd name="connsiteX570" fmla="*/ 10071100 w 24072850"/>
              <a:gd name="connsiteY570" fmla="*/ 2400300 h 3117850"/>
              <a:gd name="connsiteX571" fmla="*/ 10077450 w 24072850"/>
              <a:gd name="connsiteY571" fmla="*/ 2444750 h 3117850"/>
              <a:gd name="connsiteX572" fmla="*/ 10102850 w 24072850"/>
              <a:gd name="connsiteY572" fmla="*/ 2457450 h 3117850"/>
              <a:gd name="connsiteX573" fmla="*/ 10140950 w 24072850"/>
              <a:gd name="connsiteY573" fmla="*/ 2324100 h 3117850"/>
              <a:gd name="connsiteX574" fmla="*/ 10153650 w 24072850"/>
              <a:gd name="connsiteY574" fmla="*/ 2197100 h 3117850"/>
              <a:gd name="connsiteX575" fmla="*/ 10172700 w 24072850"/>
              <a:gd name="connsiteY575" fmla="*/ 2089150 h 3117850"/>
              <a:gd name="connsiteX576" fmla="*/ 10210800 w 24072850"/>
              <a:gd name="connsiteY576" fmla="*/ 1962150 h 3117850"/>
              <a:gd name="connsiteX577" fmla="*/ 10356850 w 24072850"/>
              <a:gd name="connsiteY577" fmla="*/ 1816100 h 3117850"/>
              <a:gd name="connsiteX578" fmla="*/ 10433050 w 24072850"/>
              <a:gd name="connsiteY578" fmla="*/ 1727200 h 3117850"/>
              <a:gd name="connsiteX579" fmla="*/ 10471150 w 24072850"/>
              <a:gd name="connsiteY579" fmla="*/ 1809750 h 3117850"/>
              <a:gd name="connsiteX580" fmla="*/ 10515600 w 24072850"/>
              <a:gd name="connsiteY580" fmla="*/ 2133600 h 3117850"/>
              <a:gd name="connsiteX581" fmla="*/ 10528300 w 24072850"/>
              <a:gd name="connsiteY581" fmla="*/ 2647950 h 3117850"/>
              <a:gd name="connsiteX582" fmla="*/ 10547350 w 24072850"/>
              <a:gd name="connsiteY582" fmla="*/ 2654300 h 3117850"/>
              <a:gd name="connsiteX583" fmla="*/ 10706100 w 24072850"/>
              <a:gd name="connsiteY583" fmla="*/ 2622550 h 3117850"/>
              <a:gd name="connsiteX584" fmla="*/ 10712450 w 24072850"/>
              <a:gd name="connsiteY584" fmla="*/ 2540000 h 3117850"/>
              <a:gd name="connsiteX585" fmla="*/ 10807700 w 24072850"/>
              <a:gd name="connsiteY585" fmla="*/ 2451100 h 3117850"/>
              <a:gd name="connsiteX586" fmla="*/ 10909300 w 24072850"/>
              <a:gd name="connsiteY586" fmla="*/ 2368550 h 3117850"/>
              <a:gd name="connsiteX587" fmla="*/ 10915650 w 24072850"/>
              <a:gd name="connsiteY587" fmla="*/ 2330450 h 3117850"/>
              <a:gd name="connsiteX588" fmla="*/ 10915650 w 24072850"/>
              <a:gd name="connsiteY588" fmla="*/ 2444750 h 3117850"/>
              <a:gd name="connsiteX589" fmla="*/ 11004550 w 24072850"/>
              <a:gd name="connsiteY589" fmla="*/ 2444750 h 3117850"/>
              <a:gd name="connsiteX590" fmla="*/ 11017250 w 24072850"/>
              <a:gd name="connsiteY590" fmla="*/ 2482850 h 3117850"/>
              <a:gd name="connsiteX591" fmla="*/ 11080750 w 24072850"/>
              <a:gd name="connsiteY591" fmla="*/ 2482850 h 3117850"/>
              <a:gd name="connsiteX592" fmla="*/ 11080750 w 24072850"/>
              <a:gd name="connsiteY592" fmla="*/ 2114550 h 3117850"/>
              <a:gd name="connsiteX593" fmla="*/ 11163300 w 24072850"/>
              <a:gd name="connsiteY593" fmla="*/ 2032000 h 3117850"/>
              <a:gd name="connsiteX594" fmla="*/ 11239500 w 24072850"/>
              <a:gd name="connsiteY594" fmla="*/ 1968500 h 3117850"/>
              <a:gd name="connsiteX595" fmla="*/ 11436350 w 24072850"/>
              <a:gd name="connsiteY595" fmla="*/ 2025650 h 3117850"/>
              <a:gd name="connsiteX596" fmla="*/ 11449050 w 24072850"/>
              <a:gd name="connsiteY596" fmla="*/ 2070100 h 3117850"/>
              <a:gd name="connsiteX597" fmla="*/ 11455400 w 24072850"/>
              <a:gd name="connsiteY597" fmla="*/ 2470150 h 3117850"/>
              <a:gd name="connsiteX598" fmla="*/ 11474450 w 24072850"/>
              <a:gd name="connsiteY598" fmla="*/ 2578100 h 3117850"/>
              <a:gd name="connsiteX599" fmla="*/ 11461750 w 24072850"/>
              <a:gd name="connsiteY599" fmla="*/ 2679700 h 3117850"/>
              <a:gd name="connsiteX600" fmla="*/ 11512550 w 24072850"/>
              <a:gd name="connsiteY600" fmla="*/ 2762250 h 3117850"/>
              <a:gd name="connsiteX601" fmla="*/ 11576050 w 24072850"/>
              <a:gd name="connsiteY601" fmla="*/ 2749550 h 3117850"/>
              <a:gd name="connsiteX602" fmla="*/ 11874500 w 24072850"/>
              <a:gd name="connsiteY602" fmla="*/ 2755900 h 3117850"/>
              <a:gd name="connsiteX603" fmla="*/ 11963400 w 24072850"/>
              <a:gd name="connsiteY603" fmla="*/ 2736850 h 3117850"/>
              <a:gd name="connsiteX604" fmla="*/ 12026900 w 24072850"/>
              <a:gd name="connsiteY604" fmla="*/ 2736850 h 3117850"/>
              <a:gd name="connsiteX605" fmla="*/ 12052300 w 24072850"/>
              <a:gd name="connsiteY605" fmla="*/ 2711450 h 3117850"/>
              <a:gd name="connsiteX606" fmla="*/ 12211050 w 24072850"/>
              <a:gd name="connsiteY606" fmla="*/ 2711450 h 3117850"/>
              <a:gd name="connsiteX607" fmla="*/ 12268200 w 24072850"/>
              <a:gd name="connsiteY607" fmla="*/ 2559050 h 3117850"/>
              <a:gd name="connsiteX608" fmla="*/ 12293600 w 24072850"/>
              <a:gd name="connsiteY608" fmla="*/ 2501900 h 3117850"/>
              <a:gd name="connsiteX609" fmla="*/ 12299950 w 24072850"/>
              <a:gd name="connsiteY609" fmla="*/ 2457450 h 3117850"/>
              <a:gd name="connsiteX610" fmla="*/ 12204700 w 24072850"/>
              <a:gd name="connsiteY610" fmla="*/ 2266950 h 3117850"/>
              <a:gd name="connsiteX611" fmla="*/ 12299950 w 24072850"/>
              <a:gd name="connsiteY611" fmla="*/ 2120900 h 3117850"/>
              <a:gd name="connsiteX612" fmla="*/ 12312650 w 24072850"/>
              <a:gd name="connsiteY612" fmla="*/ 1257300 h 3117850"/>
              <a:gd name="connsiteX613" fmla="*/ 12268200 w 24072850"/>
              <a:gd name="connsiteY613" fmla="*/ 1212850 h 3117850"/>
              <a:gd name="connsiteX614" fmla="*/ 12230100 w 24072850"/>
              <a:gd name="connsiteY614" fmla="*/ 1117600 h 3117850"/>
              <a:gd name="connsiteX615" fmla="*/ 12395200 w 24072850"/>
              <a:gd name="connsiteY615" fmla="*/ 914400 h 3117850"/>
              <a:gd name="connsiteX616" fmla="*/ 12376150 w 24072850"/>
              <a:gd name="connsiteY616" fmla="*/ 889000 h 3117850"/>
              <a:gd name="connsiteX617" fmla="*/ 12401550 w 24072850"/>
              <a:gd name="connsiteY617" fmla="*/ 863600 h 3117850"/>
              <a:gd name="connsiteX618" fmla="*/ 12401550 w 24072850"/>
              <a:gd name="connsiteY618" fmla="*/ 736600 h 3117850"/>
              <a:gd name="connsiteX619" fmla="*/ 12376150 w 24072850"/>
              <a:gd name="connsiteY619" fmla="*/ 692150 h 3117850"/>
              <a:gd name="connsiteX620" fmla="*/ 12382500 w 24072850"/>
              <a:gd name="connsiteY620" fmla="*/ 635000 h 3117850"/>
              <a:gd name="connsiteX621" fmla="*/ 12414250 w 24072850"/>
              <a:gd name="connsiteY621" fmla="*/ 571500 h 3117850"/>
              <a:gd name="connsiteX622" fmla="*/ 12420600 w 24072850"/>
              <a:gd name="connsiteY622" fmla="*/ 514350 h 3117850"/>
              <a:gd name="connsiteX623" fmla="*/ 12401550 w 24072850"/>
              <a:gd name="connsiteY623" fmla="*/ 469900 h 3117850"/>
              <a:gd name="connsiteX624" fmla="*/ 12433300 w 24072850"/>
              <a:gd name="connsiteY624" fmla="*/ 457200 h 3117850"/>
              <a:gd name="connsiteX625" fmla="*/ 12433300 w 24072850"/>
              <a:gd name="connsiteY625" fmla="*/ 311150 h 3117850"/>
              <a:gd name="connsiteX626" fmla="*/ 12420600 w 24072850"/>
              <a:gd name="connsiteY626" fmla="*/ 304800 h 3117850"/>
              <a:gd name="connsiteX627" fmla="*/ 12433300 w 24072850"/>
              <a:gd name="connsiteY627" fmla="*/ 273050 h 3117850"/>
              <a:gd name="connsiteX628" fmla="*/ 12433300 w 24072850"/>
              <a:gd name="connsiteY628" fmla="*/ 241300 h 3117850"/>
              <a:gd name="connsiteX629" fmla="*/ 12439650 w 24072850"/>
              <a:gd name="connsiteY629" fmla="*/ 203200 h 3117850"/>
              <a:gd name="connsiteX630" fmla="*/ 12446000 w 24072850"/>
              <a:gd name="connsiteY630" fmla="*/ 0 h 3117850"/>
              <a:gd name="connsiteX631" fmla="*/ 12458700 w 24072850"/>
              <a:gd name="connsiteY631" fmla="*/ 63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</a:cxnLst>
            <a:rect l="l" t="t" r="r" b="b"/>
            <a:pathLst>
              <a:path w="24072850" h="3117850">
                <a:moveTo>
                  <a:pt x="12109450" y="2749550"/>
                </a:moveTo>
                <a:cubicBezTo>
                  <a:pt x="12090400" y="2743200"/>
                  <a:pt x="12065000" y="2743200"/>
                  <a:pt x="12039600" y="2736850"/>
                </a:cubicBezTo>
                <a:cubicBezTo>
                  <a:pt x="12090400" y="2736850"/>
                  <a:pt x="12141200" y="2717800"/>
                  <a:pt x="12192000" y="2749550"/>
                </a:cubicBezTo>
                <a:lnTo>
                  <a:pt x="12109450" y="2749550"/>
                </a:lnTo>
                <a:close/>
                <a:moveTo>
                  <a:pt x="12750800" y="2736850"/>
                </a:moveTo>
                <a:cubicBezTo>
                  <a:pt x="12725400" y="2730500"/>
                  <a:pt x="12700000" y="2730500"/>
                  <a:pt x="12674600" y="2730500"/>
                </a:cubicBezTo>
                <a:cubicBezTo>
                  <a:pt x="12668250" y="2743200"/>
                  <a:pt x="12661900" y="2755900"/>
                  <a:pt x="12649200" y="2755900"/>
                </a:cubicBezTo>
                <a:cubicBezTo>
                  <a:pt x="12630150" y="2755900"/>
                  <a:pt x="12566650" y="2749550"/>
                  <a:pt x="12528550" y="2749550"/>
                </a:cubicBezTo>
                <a:cubicBezTo>
                  <a:pt x="12560300" y="2705100"/>
                  <a:pt x="12598400" y="2654300"/>
                  <a:pt x="12642850" y="2603500"/>
                </a:cubicBezTo>
                <a:cubicBezTo>
                  <a:pt x="12668250" y="2616200"/>
                  <a:pt x="12706350" y="2692400"/>
                  <a:pt x="12750800" y="2736850"/>
                </a:cubicBezTo>
                <a:close/>
                <a:moveTo>
                  <a:pt x="12420600" y="2730500"/>
                </a:moveTo>
                <a:cubicBezTo>
                  <a:pt x="12401550" y="2698750"/>
                  <a:pt x="12376150" y="2628900"/>
                  <a:pt x="12376150" y="2616200"/>
                </a:cubicBezTo>
                <a:lnTo>
                  <a:pt x="12382500" y="2603500"/>
                </a:lnTo>
                <a:cubicBezTo>
                  <a:pt x="12395200" y="2603500"/>
                  <a:pt x="12407900" y="2603500"/>
                  <a:pt x="12420600" y="2609850"/>
                </a:cubicBezTo>
                <a:lnTo>
                  <a:pt x="12420600" y="2730500"/>
                </a:lnTo>
                <a:close/>
                <a:moveTo>
                  <a:pt x="12420600" y="2451100"/>
                </a:moveTo>
                <a:lnTo>
                  <a:pt x="12414250" y="2559050"/>
                </a:lnTo>
                <a:lnTo>
                  <a:pt x="12388850" y="2559050"/>
                </a:lnTo>
                <a:lnTo>
                  <a:pt x="12376150" y="2546350"/>
                </a:lnTo>
                <a:cubicBezTo>
                  <a:pt x="12388850" y="2520950"/>
                  <a:pt x="12363450" y="2463800"/>
                  <a:pt x="12401550" y="2444750"/>
                </a:cubicBezTo>
                <a:cubicBezTo>
                  <a:pt x="12407900" y="2444750"/>
                  <a:pt x="12414250" y="2451100"/>
                  <a:pt x="12420600" y="2451100"/>
                </a:cubicBezTo>
                <a:close/>
                <a:moveTo>
                  <a:pt x="12617450" y="2559050"/>
                </a:moveTo>
                <a:cubicBezTo>
                  <a:pt x="12617450" y="2571750"/>
                  <a:pt x="12553950" y="2635250"/>
                  <a:pt x="12522200" y="2667000"/>
                </a:cubicBezTo>
                <a:lnTo>
                  <a:pt x="12528550" y="2432050"/>
                </a:lnTo>
                <a:cubicBezTo>
                  <a:pt x="12553950" y="2470150"/>
                  <a:pt x="12617450" y="2540000"/>
                  <a:pt x="12617450" y="2559050"/>
                </a:cubicBezTo>
                <a:close/>
                <a:moveTo>
                  <a:pt x="12426950" y="2025650"/>
                </a:moveTo>
                <a:cubicBezTo>
                  <a:pt x="12426950" y="2044700"/>
                  <a:pt x="12426950" y="2044700"/>
                  <a:pt x="12420600" y="2057400"/>
                </a:cubicBezTo>
                <a:lnTo>
                  <a:pt x="12388850" y="2057400"/>
                </a:lnTo>
                <a:lnTo>
                  <a:pt x="12388850" y="1987550"/>
                </a:lnTo>
                <a:cubicBezTo>
                  <a:pt x="12420600" y="2000250"/>
                  <a:pt x="12426950" y="2006600"/>
                  <a:pt x="12426950" y="2025650"/>
                </a:cubicBezTo>
                <a:close/>
                <a:moveTo>
                  <a:pt x="17576800" y="1866900"/>
                </a:moveTo>
                <a:lnTo>
                  <a:pt x="17570450" y="1835150"/>
                </a:lnTo>
                <a:cubicBezTo>
                  <a:pt x="17583150" y="1841500"/>
                  <a:pt x="17583150" y="1847850"/>
                  <a:pt x="17589500" y="1854200"/>
                </a:cubicBezTo>
                <a:cubicBezTo>
                  <a:pt x="17583150" y="1860550"/>
                  <a:pt x="17583150" y="1866900"/>
                  <a:pt x="17576800" y="1866900"/>
                </a:cubicBezTo>
                <a:close/>
                <a:moveTo>
                  <a:pt x="12426950" y="1879600"/>
                </a:moveTo>
                <a:cubicBezTo>
                  <a:pt x="12426950" y="1892300"/>
                  <a:pt x="12433300" y="1917700"/>
                  <a:pt x="12388850" y="1930400"/>
                </a:cubicBezTo>
                <a:lnTo>
                  <a:pt x="12388850" y="1828800"/>
                </a:lnTo>
                <a:cubicBezTo>
                  <a:pt x="12433300" y="1841500"/>
                  <a:pt x="12426950" y="1841500"/>
                  <a:pt x="12426950" y="1879600"/>
                </a:cubicBezTo>
                <a:close/>
                <a:moveTo>
                  <a:pt x="17595850" y="1866900"/>
                </a:moveTo>
                <a:cubicBezTo>
                  <a:pt x="17595850" y="1873250"/>
                  <a:pt x="17583150" y="1885950"/>
                  <a:pt x="17576800" y="1892300"/>
                </a:cubicBezTo>
                <a:cubicBezTo>
                  <a:pt x="17570450" y="1885950"/>
                  <a:pt x="17557750" y="1866900"/>
                  <a:pt x="17557750" y="1847850"/>
                </a:cubicBezTo>
                <a:cubicBezTo>
                  <a:pt x="17557750" y="1835150"/>
                  <a:pt x="17570450" y="1828800"/>
                  <a:pt x="17570450" y="1809750"/>
                </a:cubicBezTo>
                <a:cubicBezTo>
                  <a:pt x="17570450" y="1797050"/>
                  <a:pt x="17564100" y="1803400"/>
                  <a:pt x="17557750" y="1797050"/>
                </a:cubicBezTo>
                <a:lnTo>
                  <a:pt x="17557750" y="1778000"/>
                </a:lnTo>
                <a:cubicBezTo>
                  <a:pt x="17564100" y="1778000"/>
                  <a:pt x="17570450" y="1790700"/>
                  <a:pt x="17576800" y="1797050"/>
                </a:cubicBezTo>
                <a:cubicBezTo>
                  <a:pt x="17583150" y="1797050"/>
                  <a:pt x="17589500" y="1784350"/>
                  <a:pt x="17595850" y="1771650"/>
                </a:cubicBezTo>
                <a:cubicBezTo>
                  <a:pt x="17589500" y="1803400"/>
                  <a:pt x="17595850" y="1835150"/>
                  <a:pt x="17595850" y="1866900"/>
                </a:cubicBezTo>
                <a:close/>
                <a:moveTo>
                  <a:pt x="12426950" y="1727200"/>
                </a:moveTo>
                <a:cubicBezTo>
                  <a:pt x="12426950" y="1758950"/>
                  <a:pt x="12414250" y="1746250"/>
                  <a:pt x="12388850" y="1778000"/>
                </a:cubicBezTo>
                <a:lnTo>
                  <a:pt x="12388850" y="1689100"/>
                </a:lnTo>
                <a:cubicBezTo>
                  <a:pt x="12433300" y="1701800"/>
                  <a:pt x="12426950" y="1708150"/>
                  <a:pt x="12426950" y="1727200"/>
                </a:cubicBezTo>
                <a:close/>
                <a:moveTo>
                  <a:pt x="15011400" y="1708150"/>
                </a:moveTo>
                <a:lnTo>
                  <a:pt x="15011400" y="1682750"/>
                </a:lnTo>
                <a:lnTo>
                  <a:pt x="15011400" y="1708150"/>
                </a:lnTo>
                <a:close/>
                <a:moveTo>
                  <a:pt x="15303500" y="1708150"/>
                </a:moveTo>
                <a:lnTo>
                  <a:pt x="15303500" y="1612900"/>
                </a:lnTo>
                <a:lnTo>
                  <a:pt x="15303500" y="1708150"/>
                </a:lnTo>
                <a:close/>
                <a:moveTo>
                  <a:pt x="15011400" y="1651000"/>
                </a:moveTo>
                <a:lnTo>
                  <a:pt x="15011400" y="1606550"/>
                </a:lnTo>
                <a:lnTo>
                  <a:pt x="15011400" y="1651000"/>
                </a:lnTo>
                <a:close/>
                <a:moveTo>
                  <a:pt x="12426950" y="1587500"/>
                </a:moveTo>
                <a:cubicBezTo>
                  <a:pt x="12426950" y="1612900"/>
                  <a:pt x="12420600" y="1625600"/>
                  <a:pt x="12388850" y="1631950"/>
                </a:cubicBezTo>
                <a:lnTo>
                  <a:pt x="12388850" y="1543050"/>
                </a:lnTo>
                <a:cubicBezTo>
                  <a:pt x="12433300" y="1549400"/>
                  <a:pt x="12426950" y="1574800"/>
                  <a:pt x="12426950" y="1587500"/>
                </a:cubicBezTo>
                <a:close/>
                <a:moveTo>
                  <a:pt x="12426950" y="1454150"/>
                </a:moveTo>
                <a:cubicBezTo>
                  <a:pt x="12426950" y="1466850"/>
                  <a:pt x="12433300" y="1479550"/>
                  <a:pt x="12388850" y="1492250"/>
                </a:cubicBezTo>
                <a:lnTo>
                  <a:pt x="12395200" y="1416050"/>
                </a:lnTo>
                <a:cubicBezTo>
                  <a:pt x="12420600" y="1416050"/>
                  <a:pt x="12426950" y="1428750"/>
                  <a:pt x="12426950" y="1454150"/>
                </a:cubicBezTo>
                <a:close/>
                <a:moveTo>
                  <a:pt x="12426950" y="1282700"/>
                </a:moveTo>
                <a:cubicBezTo>
                  <a:pt x="12433300" y="1289050"/>
                  <a:pt x="12433300" y="1295400"/>
                  <a:pt x="12433300" y="1314450"/>
                </a:cubicBezTo>
                <a:cubicBezTo>
                  <a:pt x="12433300" y="1339850"/>
                  <a:pt x="12426950" y="1327150"/>
                  <a:pt x="12395200" y="1365250"/>
                </a:cubicBezTo>
                <a:lnTo>
                  <a:pt x="12395200" y="1282700"/>
                </a:lnTo>
                <a:lnTo>
                  <a:pt x="12426950" y="1282700"/>
                </a:lnTo>
                <a:close/>
                <a:moveTo>
                  <a:pt x="21869400" y="209550"/>
                </a:moveTo>
                <a:cubicBezTo>
                  <a:pt x="21869400" y="228600"/>
                  <a:pt x="21837650" y="330200"/>
                  <a:pt x="21818600" y="387350"/>
                </a:cubicBezTo>
                <a:cubicBezTo>
                  <a:pt x="21812250" y="393700"/>
                  <a:pt x="21799550" y="393700"/>
                  <a:pt x="21786850" y="393700"/>
                </a:cubicBezTo>
                <a:cubicBezTo>
                  <a:pt x="21767800" y="393700"/>
                  <a:pt x="21748750" y="387350"/>
                  <a:pt x="21532850" y="387350"/>
                </a:cubicBezTo>
                <a:cubicBezTo>
                  <a:pt x="21526500" y="330200"/>
                  <a:pt x="21507450" y="266700"/>
                  <a:pt x="21501100" y="196850"/>
                </a:cubicBezTo>
                <a:lnTo>
                  <a:pt x="21863050" y="196850"/>
                </a:lnTo>
                <a:cubicBezTo>
                  <a:pt x="21863050" y="196850"/>
                  <a:pt x="21869400" y="196850"/>
                  <a:pt x="21869400" y="209550"/>
                </a:cubicBezTo>
                <a:close/>
                <a:moveTo>
                  <a:pt x="12458700" y="6350"/>
                </a:moveTo>
                <a:cubicBezTo>
                  <a:pt x="12458700" y="209550"/>
                  <a:pt x="12452350" y="234950"/>
                  <a:pt x="12452350" y="247650"/>
                </a:cubicBezTo>
                <a:lnTo>
                  <a:pt x="12452350" y="285750"/>
                </a:lnTo>
                <a:cubicBezTo>
                  <a:pt x="12458700" y="292100"/>
                  <a:pt x="12471400" y="292100"/>
                  <a:pt x="12471400" y="304800"/>
                </a:cubicBezTo>
                <a:cubicBezTo>
                  <a:pt x="12471400" y="323850"/>
                  <a:pt x="12458700" y="304800"/>
                  <a:pt x="12458700" y="317500"/>
                </a:cubicBezTo>
                <a:lnTo>
                  <a:pt x="12458700" y="457200"/>
                </a:lnTo>
                <a:cubicBezTo>
                  <a:pt x="12465050" y="463550"/>
                  <a:pt x="12477750" y="469900"/>
                  <a:pt x="12484100" y="476250"/>
                </a:cubicBezTo>
                <a:cubicBezTo>
                  <a:pt x="12458700" y="514350"/>
                  <a:pt x="12465050" y="565150"/>
                  <a:pt x="12465050" y="609600"/>
                </a:cubicBezTo>
                <a:cubicBezTo>
                  <a:pt x="12465050" y="622300"/>
                  <a:pt x="12490450" y="635000"/>
                  <a:pt x="12496800" y="641350"/>
                </a:cubicBezTo>
                <a:cubicBezTo>
                  <a:pt x="12496800" y="654050"/>
                  <a:pt x="12509500" y="673100"/>
                  <a:pt x="12509500" y="692150"/>
                </a:cubicBezTo>
                <a:cubicBezTo>
                  <a:pt x="12509500" y="704850"/>
                  <a:pt x="12496800" y="723900"/>
                  <a:pt x="12484100" y="730250"/>
                </a:cubicBezTo>
                <a:lnTo>
                  <a:pt x="12484100" y="863600"/>
                </a:lnTo>
                <a:cubicBezTo>
                  <a:pt x="12490450" y="876300"/>
                  <a:pt x="12496800" y="882650"/>
                  <a:pt x="12503150" y="889000"/>
                </a:cubicBezTo>
                <a:cubicBezTo>
                  <a:pt x="12490450" y="901700"/>
                  <a:pt x="12484100" y="908050"/>
                  <a:pt x="12484100" y="920750"/>
                </a:cubicBezTo>
                <a:cubicBezTo>
                  <a:pt x="12484100" y="990600"/>
                  <a:pt x="12636500" y="990600"/>
                  <a:pt x="12636500" y="1117600"/>
                </a:cubicBezTo>
                <a:cubicBezTo>
                  <a:pt x="12636500" y="1136650"/>
                  <a:pt x="12636500" y="1143000"/>
                  <a:pt x="12630150" y="1149350"/>
                </a:cubicBezTo>
                <a:cubicBezTo>
                  <a:pt x="12623800" y="1187450"/>
                  <a:pt x="12566650" y="1244600"/>
                  <a:pt x="12528550" y="1263650"/>
                </a:cubicBezTo>
                <a:cubicBezTo>
                  <a:pt x="12528550" y="1282700"/>
                  <a:pt x="12522200" y="1314450"/>
                  <a:pt x="12522200" y="1333500"/>
                </a:cubicBezTo>
                <a:lnTo>
                  <a:pt x="12522200" y="2101850"/>
                </a:lnTo>
                <a:cubicBezTo>
                  <a:pt x="12617450" y="2146300"/>
                  <a:pt x="12655550" y="2209800"/>
                  <a:pt x="12655550" y="2266950"/>
                </a:cubicBezTo>
                <a:cubicBezTo>
                  <a:pt x="12655550" y="2343150"/>
                  <a:pt x="12585700" y="2387600"/>
                  <a:pt x="12585700" y="2400300"/>
                </a:cubicBezTo>
                <a:cubicBezTo>
                  <a:pt x="12585700" y="2419350"/>
                  <a:pt x="12750800" y="2635250"/>
                  <a:pt x="12833350" y="2749550"/>
                </a:cubicBezTo>
                <a:lnTo>
                  <a:pt x="12896850" y="2749550"/>
                </a:lnTo>
                <a:cubicBezTo>
                  <a:pt x="12909550" y="2711450"/>
                  <a:pt x="12922250" y="2667000"/>
                  <a:pt x="12928600" y="2622550"/>
                </a:cubicBezTo>
                <a:lnTo>
                  <a:pt x="13112750" y="2622550"/>
                </a:lnTo>
                <a:cubicBezTo>
                  <a:pt x="13119100" y="2635250"/>
                  <a:pt x="13125450" y="2647950"/>
                  <a:pt x="13138150" y="2660650"/>
                </a:cubicBezTo>
                <a:lnTo>
                  <a:pt x="13519150" y="2660650"/>
                </a:lnTo>
                <a:lnTo>
                  <a:pt x="13519150" y="2463800"/>
                </a:lnTo>
                <a:cubicBezTo>
                  <a:pt x="13309600" y="2406650"/>
                  <a:pt x="13100050" y="2349500"/>
                  <a:pt x="12890500" y="2222500"/>
                </a:cubicBezTo>
                <a:cubicBezTo>
                  <a:pt x="12896850" y="2216150"/>
                  <a:pt x="12909550" y="2209800"/>
                  <a:pt x="12915900" y="2209800"/>
                </a:cubicBezTo>
                <a:lnTo>
                  <a:pt x="13271500" y="2216150"/>
                </a:lnTo>
                <a:cubicBezTo>
                  <a:pt x="13303250" y="2222500"/>
                  <a:pt x="13341350" y="2228850"/>
                  <a:pt x="13373100" y="2228850"/>
                </a:cubicBezTo>
                <a:lnTo>
                  <a:pt x="14446250" y="2235200"/>
                </a:lnTo>
                <a:cubicBezTo>
                  <a:pt x="14452600" y="2235200"/>
                  <a:pt x="14452600" y="2222500"/>
                  <a:pt x="14471650" y="2222500"/>
                </a:cubicBezTo>
                <a:lnTo>
                  <a:pt x="14852650" y="2222500"/>
                </a:lnTo>
                <a:lnTo>
                  <a:pt x="14852650" y="2241550"/>
                </a:lnTo>
                <a:cubicBezTo>
                  <a:pt x="14808200" y="2266950"/>
                  <a:pt x="14757400" y="2292350"/>
                  <a:pt x="14712950" y="2311400"/>
                </a:cubicBezTo>
                <a:cubicBezTo>
                  <a:pt x="14566900" y="2381250"/>
                  <a:pt x="14389100" y="2444750"/>
                  <a:pt x="14249400" y="2463800"/>
                </a:cubicBezTo>
                <a:cubicBezTo>
                  <a:pt x="14236700" y="2476500"/>
                  <a:pt x="14236700" y="2495550"/>
                  <a:pt x="14236700" y="2514600"/>
                </a:cubicBezTo>
                <a:cubicBezTo>
                  <a:pt x="14236700" y="2527300"/>
                  <a:pt x="14236700" y="2546350"/>
                  <a:pt x="14249400" y="2565400"/>
                </a:cubicBezTo>
                <a:lnTo>
                  <a:pt x="14763750" y="2565400"/>
                </a:lnTo>
                <a:lnTo>
                  <a:pt x="14763750" y="2635250"/>
                </a:lnTo>
                <a:lnTo>
                  <a:pt x="14890750" y="2635250"/>
                </a:lnTo>
                <a:cubicBezTo>
                  <a:pt x="14903450" y="2609850"/>
                  <a:pt x="14846300" y="2520950"/>
                  <a:pt x="14941550" y="2540000"/>
                </a:cubicBezTo>
                <a:lnTo>
                  <a:pt x="14941550" y="1949450"/>
                </a:lnTo>
                <a:cubicBezTo>
                  <a:pt x="14986000" y="1924050"/>
                  <a:pt x="14973300" y="1917700"/>
                  <a:pt x="14973300" y="1905000"/>
                </a:cubicBezTo>
                <a:lnTo>
                  <a:pt x="14973300" y="1790700"/>
                </a:lnTo>
                <a:cubicBezTo>
                  <a:pt x="14986000" y="1778000"/>
                  <a:pt x="14979650" y="1758950"/>
                  <a:pt x="14986000" y="1733550"/>
                </a:cubicBezTo>
                <a:lnTo>
                  <a:pt x="15036800" y="1733550"/>
                </a:lnTo>
                <a:cubicBezTo>
                  <a:pt x="15043150" y="1746250"/>
                  <a:pt x="15036800" y="1765300"/>
                  <a:pt x="15043150" y="1784350"/>
                </a:cubicBezTo>
                <a:lnTo>
                  <a:pt x="15252700" y="1784350"/>
                </a:lnTo>
                <a:cubicBezTo>
                  <a:pt x="15265400" y="1771650"/>
                  <a:pt x="15265400" y="1758950"/>
                  <a:pt x="15265400" y="1739900"/>
                </a:cubicBezTo>
                <a:cubicBezTo>
                  <a:pt x="15278100" y="1739900"/>
                  <a:pt x="15284450" y="1733550"/>
                  <a:pt x="15303500" y="1733550"/>
                </a:cubicBezTo>
                <a:cubicBezTo>
                  <a:pt x="15316200" y="1733550"/>
                  <a:pt x="15316200" y="1739900"/>
                  <a:pt x="15316200" y="1739900"/>
                </a:cubicBezTo>
                <a:cubicBezTo>
                  <a:pt x="15322550" y="1758950"/>
                  <a:pt x="15328900" y="1778000"/>
                  <a:pt x="15335250" y="1803400"/>
                </a:cubicBezTo>
                <a:cubicBezTo>
                  <a:pt x="15335250" y="1905000"/>
                  <a:pt x="15328900" y="1911350"/>
                  <a:pt x="15328900" y="1924050"/>
                </a:cubicBezTo>
                <a:cubicBezTo>
                  <a:pt x="15328900" y="1943100"/>
                  <a:pt x="15347950" y="1943100"/>
                  <a:pt x="15354300" y="1949450"/>
                </a:cubicBezTo>
                <a:cubicBezTo>
                  <a:pt x="15360650" y="1968500"/>
                  <a:pt x="15360650" y="1987550"/>
                  <a:pt x="15360650" y="2012950"/>
                </a:cubicBezTo>
                <a:cubicBezTo>
                  <a:pt x="15367000" y="2012950"/>
                  <a:pt x="15360650" y="2019300"/>
                  <a:pt x="15373350" y="2019300"/>
                </a:cubicBezTo>
                <a:cubicBezTo>
                  <a:pt x="15392400" y="2019300"/>
                  <a:pt x="15405100" y="2012950"/>
                  <a:pt x="15411450" y="2000250"/>
                </a:cubicBezTo>
                <a:lnTo>
                  <a:pt x="15411450" y="1555750"/>
                </a:lnTo>
                <a:lnTo>
                  <a:pt x="15436850" y="1555750"/>
                </a:lnTo>
                <a:cubicBezTo>
                  <a:pt x="15589250" y="1581150"/>
                  <a:pt x="15741650" y="1612900"/>
                  <a:pt x="15887700" y="1631950"/>
                </a:cubicBezTo>
                <a:cubicBezTo>
                  <a:pt x="15900400" y="1663700"/>
                  <a:pt x="15894050" y="1663700"/>
                  <a:pt x="15894050" y="1682750"/>
                </a:cubicBezTo>
                <a:lnTo>
                  <a:pt x="15894050" y="1974850"/>
                </a:lnTo>
                <a:cubicBezTo>
                  <a:pt x="15963900" y="1981200"/>
                  <a:pt x="16071850" y="1962150"/>
                  <a:pt x="16141700" y="2012950"/>
                </a:cubicBezTo>
                <a:cubicBezTo>
                  <a:pt x="16148050" y="2019300"/>
                  <a:pt x="16141700" y="2025650"/>
                  <a:pt x="16141700" y="2044700"/>
                </a:cubicBezTo>
                <a:lnTo>
                  <a:pt x="16141700" y="2762250"/>
                </a:lnTo>
                <a:cubicBezTo>
                  <a:pt x="16148050" y="2762250"/>
                  <a:pt x="16148050" y="2768600"/>
                  <a:pt x="16160750" y="2768600"/>
                </a:cubicBezTo>
                <a:cubicBezTo>
                  <a:pt x="16192500" y="2768600"/>
                  <a:pt x="16186150" y="2730500"/>
                  <a:pt x="16186150" y="2724150"/>
                </a:cubicBezTo>
                <a:lnTo>
                  <a:pt x="16154400" y="1441450"/>
                </a:lnTo>
                <a:lnTo>
                  <a:pt x="16617950" y="1441450"/>
                </a:lnTo>
                <a:lnTo>
                  <a:pt x="16617950" y="2622550"/>
                </a:lnTo>
                <a:cubicBezTo>
                  <a:pt x="16617950" y="2622550"/>
                  <a:pt x="16611600" y="2628900"/>
                  <a:pt x="16630650" y="2628900"/>
                </a:cubicBezTo>
                <a:cubicBezTo>
                  <a:pt x="16637000" y="2628900"/>
                  <a:pt x="16725900" y="2590800"/>
                  <a:pt x="16725900" y="2578100"/>
                </a:cubicBezTo>
                <a:lnTo>
                  <a:pt x="16700500" y="1479550"/>
                </a:lnTo>
                <a:cubicBezTo>
                  <a:pt x="16725900" y="1485900"/>
                  <a:pt x="16757650" y="1479550"/>
                  <a:pt x="16789400" y="1479550"/>
                </a:cubicBezTo>
                <a:lnTo>
                  <a:pt x="16789400" y="1295400"/>
                </a:lnTo>
                <a:cubicBezTo>
                  <a:pt x="16827500" y="1270000"/>
                  <a:pt x="16871950" y="1314450"/>
                  <a:pt x="16871950" y="1257300"/>
                </a:cubicBezTo>
                <a:lnTo>
                  <a:pt x="16871950" y="1193800"/>
                </a:lnTo>
                <a:lnTo>
                  <a:pt x="16884650" y="1181100"/>
                </a:lnTo>
                <a:cubicBezTo>
                  <a:pt x="16998950" y="1181100"/>
                  <a:pt x="17113250" y="1181100"/>
                  <a:pt x="17233900" y="1174750"/>
                </a:cubicBezTo>
                <a:lnTo>
                  <a:pt x="17233900" y="1143000"/>
                </a:lnTo>
                <a:lnTo>
                  <a:pt x="17233900" y="1123950"/>
                </a:lnTo>
                <a:lnTo>
                  <a:pt x="17233900" y="1111250"/>
                </a:lnTo>
                <a:cubicBezTo>
                  <a:pt x="17246600" y="1104900"/>
                  <a:pt x="17259300" y="1104900"/>
                  <a:pt x="17265650" y="1092200"/>
                </a:cubicBezTo>
                <a:lnTo>
                  <a:pt x="17265650" y="1073150"/>
                </a:lnTo>
                <a:lnTo>
                  <a:pt x="17278350" y="1060450"/>
                </a:lnTo>
                <a:lnTo>
                  <a:pt x="17278350" y="920750"/>
                </a:lnTo>
                <a:lnTo>
                  <a:pt x="17297400" y="920750"/>
                </a:lnTo>
                <a:lnTo>
                  <a:pt x="17297400" y="1054100"/>
                </a:lnTo>
                <a:cubicBezTo>
                  <a:pt x="17303750" y="1073150"/>
                  <a:pt x="17303750" y="1085850"/>
                  <a:pt x="17303750" y="1098550"/>
                </a:cubicBezTo>
                <a:cubicBezTo>
                  <a:pt x="17310100" y="1104900"/>
                  <a:pt x="17322800" y="1111250"/>
                  <a:pt x="17329150" y="1111250"/>
                </a:cubicBezTo>
                <a:cubicBezTo>
                  <a:pt x="17335500" y="1136650"/>
                  <a:pt x="17335500" y="1162050"/>
                  <a:pt x="17335500" y="1187450"/>
                </a:cubicBezTo>
                <a:cubicBezTo>
                  <a:pt x="17348200" y="1193800"/>
                  <a:pt x="17367250" y="1200150"/>
                  <a:pt x="17373600" y="1206500"/>
                </a:cubicBezTo>
                <a:cubicBezTo>
                  <a:pt x="17379950" y="1238250"/>
                  <a:pt x="17379950" y="1270000"/>
                  <a:pt x="17379950" y="1301750"/>
                </a:cubicBezTo>
                <a:cubicBezTo>
                  <a:pt x="17418050" y="1333500"/>
                  <a:pt x="17405350" y="1314450"/>
                  <a:pt x="17405350" y="1339850"/>
                </a:cubicBezTo>
                <a:lnTo>
                  <a:pt x="17405350" y="1498600"/>
                </a:lnTo>
                <a:cubicBezTo>
                  <a:pt x="17411700" y="1504950"/>
                  <a:pt x="17424400" y="1511300"/>
                  <a:pt x="17430750" y="1517650"/>
                </a:cubicBezTo>
                <a:lnTo>
                  <a:pt x="17430750" y="2197100"/>
                </a:lnTo>
                <a:cubicBezTo>
                  <a:pt x="17475200" y="2178050"/>
                  <a:pt x="17513300" y="2152650"/>
                  <a:pt x="17545050" y="2127250"/>
                </a:cubicBezTo>
                <a:lnTo>
                  <a:pt x="17545050" y="1924050"/>
                </a:lnTo>
                <a:cubicBezTo>
                  <a:pt x="17551400" y="1917700"/>
                  <a:pt x="17551400" y="1905000"/>
                  <a:pt x="17564100" y="1905000"/>
                </a:cubicBezTo>
                <a:cubicBezTo>
                  <a:pt x="17583150" y="1905000"/>
                  <a:pt x="17570450" y="1911350"/>
                  <a:pt x="17576800" y="1911350"/>
                </a:cubicBezTo>
                <a:cubicBezTo>
                  <a:pt x="17579086" y="1913636"/>
                  <a:pt x="17579720" y="1914271"/>
                  <a:pt x="17580166" y="1914144"/>
                </a:cubicBezTo>
                <a:cubicBezTo>
                  <a:pt x="17581054" y="1913953"/>
                  <a:pt x="17581372" y="1911350"/>
                  <a:pt x="17589500" y="1911350"/>
                </a:cubicBezTo>
                <a:cubicBezTo>
                  <a:pt x="17608550" y="1911350"/>
                  <a:pt x="17754600" y="2032000"/>
                  <a:pt x="17843500" y="2095500"/>
                </a:cubicBezTo>
                <a:lnTo>
                  <a:pt x="17843500" y="1771650"/>
                </a:lnTo>
                <a:cubicBezTo>
                  <a:pt x="17875250" y="1727200"/>
                  <a:pt x="17945100" y="1720850"/>
                  <a:pt x="17983200" y="1720850"/>
                </a:cubicBezTo>
                <a:cubicBezTo>
                  <a:pt x="17995900" y="1720850"/>
                  <a:pt x="18027650" y="1727200"/>
                  <a:pt x="18053050" y="1727200"/>
                </a:cubicBezTo>
                <a:cubicBezTo>
                  <a:pt x="18059400" y="1733550"/>
                  <a:pt x="18053050" y="1752600"/>
                  <a:pt x="18072100" y="1752600"/>
                </a:cubicBezTo>
                <a:cubicBezTo>
                  <a:pt x="18084800" y="1752600"/>
                  <a:pt x="18148300" y="1714500"/>
                  <a:pt x="18192750" y="1701800"/>
                </a:cubicBezTo>
                <a:cubicBezTo>
                  <a:pt x="18237200" y="1689100"/>
                  <a:pt x="18300700" y="1682750"/>
                  <a:pt x="18351500" y="1670050"/>
                </a:cubicBezTo>
                <a:cubicBezTo>
                  <a:pt x="18357850" y="1682750"/>
                  <a:pt x="18351500" y="1701800"/>
                  <a:pt x="18357850" y="1714500"/>
                </a:cubicBezTo>
                <a:cubicBezTo>
                  <a:pt x="18364200" y="1733550"/>
                  <a:pt x="18389600" y="1758950"/>
                  <a:pt x="18395950" y="1778000"/>
                </a:cubicBezTo>
                <a:lnTo>
                  <a:pt x="18389600" y="2159000"/>
                </a:lnTo>
                <a:cubicBezTo>
                  <a:pt x="18389600" y="2159000"/>
                  <a:pt x="18383250" y="2165350"/>
                  <a:pt x="18402300" y="2165350"/>
                </a:cubicBezTo>
                <a:cubicBezTo>
                  <a:pt x="18453100" y="2165350"/>
                  <a:pt x="18440400" y="2082800"/>
                  <a:pt x="18440400" y="2076450"/>
                </a:cubicBezTo>
                <a:cubicBezTo>
                  <a:pt x="18440400" y="2051050"/>
                  <a:pt x="18440400" y="2019300"/>
                  <a:pt x="18446750" y="1993900"/>
                </a:cubicBezTo>
                <a:lnTo>
                  <a:pt x="18446750" y="1866900"/>
                </a:lnTo>
                <a:lnTo>
                  <a:pt x="18491200" y="1866900"/>
                </a:lnTo>
                <a:lnTo>
                  <a:pt x="18491200" y="1530350"/>
                </a:lnTo>
                <a:cubicBezTo>
                  <a:pt x="18491200" y="1530350"/>
                  <a:pt x="18497550" y="1524000"/>
                  <a:pt x="18503900" y="1524000"/>
                </a:cubicBezTo>
                <a:lnTo>
                  <a:pt x="18503900" y="1866900"/>
                </a:lnTo>
                <a:cubicBezTo>
                  <a:pt x="18522950" y="1866900"/>
                  <a:pt x="18554700" y="1873250"/>
                  <a:pt x="18567400" y="1873250"/>
                </a:cubicBezTo>
                <a:cubicBezTo>
                  <a:pt x="18586450" y="1873250"/>
                  <a:pt x="18618200" y="1873250"/>
                  <a:pt x="18637250" y="1860550"/>
                </a:cubicBezTo>
                <a:lnTo>
                  <a:pt x="18643600" y="1524000"/>
                </a:lnTo>
                <a:cubicBezTo>
                  <a:pt x="18649950" y="1549400"/>
                  <a:pt x="18649950" y="1581150"/>
                  <a:pt x="18649950" y="1860550"/>
                </a:cubicBezTo>
                <a:cubicBezTo>
                  <a:pt x="18662650" y="1873250"/>
                  <a:pt x="18675350" y="1873250"/>
                  <a:pt x="18694400" y="1873250"/>
                </a:cubicBezTo>
                <a:cubicBezTo>
                  <a:pt x="18694400" y="1898650"/>
                  <a:pt x="18688050" y="1924050"/>
                  <a:pt x="18688050" y="2120900"/>
                </a:cubicBezTo>
                <a:cubicBezTo>
                  <a:pt x="18688050" y="2139950"/>
                  <a:pt x="18713450" y="2159000"/>
                  <a:pt x="18732500" y="2178050"/>
                </a:cubicBezTo>
                <a:cubicBezTo>
                  <a:pt x="18745200" y="2165350"/>
                  <a:pt x="18738850" y="2146300"/>
                  <a:pt x="18745200" y="2133600"/>
                </a:cubicBezTo>
                <a:lnTo>
                  <a:pt x="18751550" y="1708150"/>
                </a:lnTo>
                <a:cubicBezTo>
                  <a:pt x="18757900" y="1701800"/>
                  <a:pt x="18770600" y="1695450"/>
                  <a:pt x="18776950" y="1689100"/>
                </a:cubicBezTo>
                <a:cubicBezTo>
                  <a:pt x="18776950" y="1676400"/>
                  <a:pt x="18764250" y="1670050"/>
                  <a:pt x="18751550" y="1663700"/>
                </a:cubicBezTo>
                <a:cubicBezTo>
                  <a:pt x="18840450" y="1606550"/>
                  <a:pt x="18967450" y="1606550"/>
                  <a:pt x="19081750" y="1587500"/>
                </a:cubicBezTo>
                <a:cubicBezTo>
                  <a:pt x="19132550" y="1581150"/>
                  <a:pt x="19221450" y="1562100"/>
                  <a:pt x="19240500" y="1562100"/>
                </a:cubicBezTo>
                <a:cubicBezTo>
                  <a:pt x="19253200" y="1562100"/>
                  <a:pt x="19284950" y="1568450"/>
                  <a:pt x="19304000" y="1574800"/>
                </a:cubicBezTo>
                <a:cubicBezTo>
                  <a:pt x="19272250" y="1600200"/>
                  <a:pt x="19227800" y="1587500"/>
                  <a:pt x="19227800" y="1644650"/>
                </a:cubicBezTo>
                <a:cubicBezTo>
                  <a:pt x="19227800" y="1657350"/>
                  <a:pt x="19240500" y="1689100"/>
                  <a:pt x="19240500" y="1701800"/>
                </a:cubicBezTo>
                <a:lnTo>
                  <a:pt x="19227800" y="2139950"/>
                </a:lnTo>
                <a:cubicBezTo>
                  <a:pt x="19227800" y="2152650"/>
                  <a:pt x="19234150" y="2165350"/>
                  <a:pt x="19240500" y="2171700"/>
                </a:cubicBezTo>
                <a:cubicBezTo>
                  <a:pt x="19240500" y="2171700"/>
                  <a:pt x="19253200" y="2171700"/>
                  <a:pt x="19253200" y="2165350"/>
                </a:cubicBezTo>
                <a:cubicBezTo>
                  <a:pt x="19259550" y="2152650"/>
                  <a:pt x="19253200" y="2139950"/>
                  <a:pt x="19259550" y="2127250"/>
                </a:cubicBezTo>
                <a:cubicBezTo>
                  <a:pt x="19348450" y="2082800"/>
                  <a:pt x="19354800" y="2076450"/>
                  <a:pt x="19424650" y="2076450"/>
                </a:cubicBezTo>
                <a:cubicBezTo>
                  <a:pt x="19507200" y="2076450"/>
                  <a:pt x="19532600" y="2089150"/>
                  <a:pt x="19621500" y="2139950"/>
                </a:cubicBezTo>
                <a:cubicBezTo>
                  <a:pt x="19634200" y="2127250"/>
                  <a:pt x="19634200" y="2114550"/>
                  <a:pt x="19634200" y="2101850"/>
                </a:cubicBezTo>
                <a:lnTo>
                  <a:pt x="19634200" y="1384300"/>
                </a:lnTo>
                <a:cubicBezTo>
                  <a:pt x="19659600" y="1365250"/>
                  <a:pt x="19691350" y="1346200"/>
                  <a:pt x="19723100" y="1339850"/>
                </a:cubicBezTo>
                <a:cubicBezTo>
                  <a:pt x="19729450" y="1333500"/>
                  <a:pt x="19748500" y="1346200"/>
                  <a:pt x="19754850" y="1339850"/>
                </a:cubicBezTo>
                <a:cubicBezTo>
                  <a:pt x="19767550" y="1327150"/>
                  <a:pt x="19773900" y="1308100"/>
                  <a:pt x="19773900" y="1289050"/>
                </a:cubicBezTo>
                <a:cubicBezTo>
                  <a:pt x="19786600" y="1257300"/>
                  <a:pt x="19799300" y="1219200"/>
                  <a:pt x="19812000" y="1181100"/>
                </a:cubicBezTo>
                <a:cubicBezTo>
                  <a:pt x="19850100" y="1168400"/>
                  <a:pt x="19919950" y="1155700"/>
                  <a:pt x="19939000" y="1155700"/>
                </a:cubicBezTo>
                <a:cubicBezTo>
                  <a:pt x="19951700" y="1155700"/>
                  <a:pt x="20008850" y="1168400"/>
                  <a:pt x="20046950" y="1187450"/>
                </a:cubicBezTo>
                <a:lnTo>
                  <a:pt x="20046950" y="1308100"/>
                </a:lnTo>
                <a:cubicBezTo>
                  <a:pt x="20053300" y="1314450"/>
                  <a:pt x="20066000" y="1327150"/>
                  <a:pt x="20078700" y="1333500"/>
                </a:cubicBezTo>
                <a:cubicBezTo>
                  <a:pt x="20059650" y="1371600"/>
                  <a:pt x="20046950" y="1352550"/>
                  <a:pt x="20046950" y="1390650"/>
                </a:cubicBezTo>
                <a:cubicBezTo>
                  <a:pt x="20046950" y="1390650"/>
                  <a:pt x="20046950" y="1409700"/>
                  <a:pt x="20066000" y="1428750"/>
                </a:cubicBezTo>
                <a:lnTo>
                  <a:pt x="20066000" y="2673350"/>
                </a:lnTo>
                <a:cubicBezTo>
                  <a:pt x="20091400" y="2686050"/>
                  <a:pt x="20110450" y="2686050"/>
                  <a:pt x="20129500" y="2692400"/>
                </a:cubicBezTo>
                <a:lnTo>
                  <a:pt x="20154900" y="1612900"/>
                </a:lnTo>
                <a:cubicBezTo>
                  <a:pt x="20148550" y="1593850"/>
                  <a:pt x="20161250" y="1574800"/>
                  <a:pt x="20135850" y="1555750"/>
                </a:cubicBezTo>
                <a:lnTo>
                  <a:pt x="20135850" y="1422400"/>
                </a:lnTo>
                <a:cubicBezTo>
                  <a:pt x="20135850" y="1435100"/>
                  <a:pt x="20161250" y="1428750"/>
                  <a:pt x="20173950" y="1428750"/>
                </a:cubicBezTo>
                <a:cubicBezTo>
                  <a:pt x="20237450" y="1422400"/>
                  <a:pt x="20351750" y="1422400"/>
                  <a:pt x="20370800" y="1422400"/>
                </a:cubicBezTo>
                <a:cubicBezTo>
                  <a:pt x="20459700" y="1422400"/>
                  <a:pt x="20548600" y="1416050"/>
                  <a:pt x="20637500" y="1454150"/>
                </a:cubicBezTo>
                <a:lnTo>
                  <a:pt x="20612100" y="1454150"/>
                </a:lnTo>
                <a:cubicBezTo>
                  <a:pt x="20593050" y="1454150"/>
                  <a:pt x="20586700" y="1479550"/>
                  <a:pt x="20593050" y="1498600"/>
                </a:cubicBezTo>
                <a:cubicBezTo>
                  <a:pt x="20542250" y="1492250"/>
                  <a:pt x="20574000" y="1460500"/>
                  <a:pt x="20548600" y="1460500"/>
                </a:cubicBezTo>
                <a:cubicBezTo>
                  <a:pt x="20421600" y="1460500"/>
                  <a:pt x="20288250" y="1460500"/>
                  <a:pt x="20154900" y="1447800"/>
                </a:cubicBezTo>
                <a:cubicBezTo>
                  <a:pt x="20148550" y="1454150"/>
                  <a:pt x="20142200" y="1447800"/>
                  <a:pt x="20142200" y="1460500"/>
                </a:cubicBezTo>
                <a:cubicBezTo>
                  <a:pt x="20142200" y="1479550"/>
                  <a:pt x="20148550" y="1498600"/>
                  <a:pt x="20167600" y="1517650"/>
                </a:cubicBezTo>
                <a:cubicBezTo>
                  <a:pt x="20186650" y="1504950"/>
                  <a:pt x="20180300" y="1473200"/>
                  <a:pt x="20193000" y="1473200"/>
                </a:cubicBezTo>
                <a:cubicBezTo>
                  <a:pt x="20212050" y="1473200"/>
                  <a:pt x="20212050" y="1479550"/>
                  <a:pt x="20212050" y="1479550"/>
                </a:cubicBezTo>
                <a:cubicBezTo>
                  <a:pt x="20218400" y="1485900"/>
                  <a:pt x="20218400" y="1498600"/>
                  <a:pt x="20224750" y="1498600"/>
                </a:cubicBezTo>
                <a:cubicBezTo>
                  <a:pt x="20269200" y="1504950"/>
                  <a:pt x="20339050" y="1504950"/>
                  <a:pt x="20358100" y="1504950"/>
                </a:cubicBezTo>
                <a:lnTo>
                  <a:pt x="20510500" y="1504950"/>
                </a:lnTo>
                <a:cubicBezTo>
                  <a:pt x="20542250" y="1511300"/>
                  <a:pt x="20586700" y="1511300"/>
                  <a:pt x="20618450" y="1530350"/>
                </a:cubicBezTo>
                <a:lnTo>
                  <a:pt x="20618450" y="2724150"/>
                </a:lnTo>
                <a:lnTo>
                  <a:pt x="20631150" y="2736850"/>
                </a:lnTo>
                <a:lnTo>
                  <a:pt x="20656550" y="2717800"/>
                </a:lnTo>
                <a:cubicBezTo>
                  <a:pt x="20624800" y="2406650"/>
                  <a:pt x="20662900" y="2406650"/>
                  <a:pt x="20662900" y="2152650"/>
                </a:cubicBezTo>
                <a:cubicBezTo>
                  <a:pt x="20662900" y="2133600"/>
                  <a:pt x="20650200" y="2114550"/>
                  <a:pt x="20650200" y="2095500"/>
                </a:cubicBezTo>
                <a:cubicBezTo>
                  <a:pt x="20650200" y="2082800"/>
                  <a:pt x="20662900" y="2082800"/>
                  <a:pt x="20669250" y="2076450"/>
                </a:cubicBezTo>
                <a:lnTo>
                  <a:pt x="20681950" y="1346200"/>
                </a:lnTo>
                <a:cubicBezTo>
                  <a:pt x="20688300" y="1333500"/>
                  <a:pt x="20701000" y="1320800"/>
                  <a:pt x="20694650" y="1308100"/>
                </a:cubicBezTo>
                <a:cubicBezTo>
                  <a:pt x="20694650" y="1301750"/>
                  <a:pt x="20701000" y="1295400"/>
                  <a:pt x="20701000" y="1276350"/>
                </a:cubicBezTo>
                <a:cubicBezTo>
                  <a:pt x="20701000" y="1263650"/>
                  <a:pt x="20688300" y="1225550"/>
                  <a:pt x="20688300" y="1206500"/>
                </a:cubicBezTo>
                <a:cubicBezTo>
                  <a:pt x="20688300" y="1193800"/>
                  <a:pt x="20707350" y="1174750"/>
                  <a:pt x="20707350" y="1162050"/>
                </a:cubicBezTo>
                <a:cubicBezTo>
                  <a:pt x="20707350" y="1123950"/>
                  <a:pt x="20681950" y="1098550"/>
                  <a:pt x="20713700" y="1066800"/>
                </a:cubicBezTo>
                <a:lnTo>
                  <a:pt x="20713700" y="1047750"/>
                </a:lnTo>
                <a:cubicBezTo>
                  <a:pt x="20707350" y="1003300"/>
                  <a:pt x="20713700" y="927100"/>
                  <a:pt x="20713700" y="914400"/>
                </a:cubicBezTo>
                <a:cubicBezTo>
                  <a:pt x="20713700" y="895350"/>
                  <a:pt x="20726400" y="882650"/>
                  <a:pt x="20726400" y="863600"/>
                </a:cubicBezTo>
                <a:cubicBezTo>
                  <a:pt x="20726400" y="850900"/>
                  <a:pt x="20713700" y="850900"/>
                  <a:pt x="20713700" y="838200"/>
                </a:cubicBezTo>
                <a:cubicBezTo>
                  <a:pt x="20713700" y="819150"/>
                  <a:pt x="20726400" y="831850"/>
                  <a:pt x="20726400" y="812800"/>
                </a:cubicBezTo>
                <a:cubicBezTo>
                  <a:pt x="20726400" y="800100"/>
                  <a:pt x="20713700" y="806450"/>
                  <a:pt x="20713700" y="793750"/>
                </a:cubicBezTo>
                <a:cubicBezTo>
                  <a:pt x="20713700" y="774700"/>
                  <a:pt x="20726400" y="787400"/>
                  <a:pt x="20726400" y="774700"/>
                </a:cubicBezTo>
                <a:cubicBezTo>
                  <a:pt x="20726400" y="755650"/>
                  <a:pt x="20713700" y="768350"/>
                  <a:pt x="20713700" y="755650"/>
                </a:cubicBezTo>
                <a:cubicBezTo>
                  <a:pt x="20713700" y="736600"/>
                  <a:pt x="20720050" y="742950"/>
                  <a:pt x="20720050" y="736600"/>
                </a:cubicBezTo>
                <a:cubicBezTo>
                  <a:pt x="20726400" y="730250"/>
                  <a:pt x="20720050" y="730250"/>
                  <a:pt x="20720050" y="711200"/>
                </a:cubicBezTo>
                <a:cubicBezTo>
                  <a:pt x="20720050" y="698500"/>
                  <a:pt x="20739100" y="698500"/>
                  <a:pt x="20745450" y="685800"/>
                </a:cubicBezTo>
                <a:cubicBezTo>
                  <a:pt x="20751800" y="679450"/>
                  <a:pt x="20745450" y="666750"/>
                  <a:pt x="20745450" y="654050"/>
                </a:cubicBezTo>
                <a:cubicBezTo>
                  <a:pt x="20751800" y="654050"/>
                  <a:pt x="20764500" y="647700"/>
                  <a:pt x="20764500" y="635000"/>
                </a:cubicBezTo>
                <a:lnTo>
                  <a:pt x="20764500" y="615950"/>
                </a:lnTo>
                <a:cubicBezTo>
                  <a:pt x="20783550" y="609600"/>
                  <a:pt x="20802600" y="590550"/>
                  <a:pt x="20796250" y="577850"/>
                </a:cubicBezTo>
                <a:lnTo>
                  <a:pt x="20834350" y="577850"/>
                </a:lnTo>
                <a:lnTo>
                  <a:pt x="20834350" y="552450"/>
                </a:lnTo>
                <a:cubicBezTo>
                  <a:pt x="20840700" y="546100"/>
                  <a:pt x="20859750" y="546100"/>
                  <a:pt x="20866100" y="533400"/>
                </a:cubicBezTo>
                <a:cubicBezTo>
                  <a:pt x="20878800" y="514350"/>
                  <a:pt x="20891500" y="482600"/>
                  <a:pt x="20891500" y="463550"/>
                </a:cubicBezTo>
                <a:cubicBezTo>
                  <a:pt x="20891500" y="450850"/>
                  <a:pt x="20878800" y="419100"/>
                  <a:pt x="20878800" y="393700"/>
                </a:cubicBezTo>
                <a:cubicBezTo>
                  <a:pt x="20929600" y="387350"/>
                  <a:pt x="20910550" y="317500"/>
                  <a:pt x="20923250" y="311150"/>
                </a:cubicBezTo>
                <a:cubicBezTo>
                  <a:pt x="20929600" y="336550"/>
                  <a:pt x="20929600" y="361950"/>
                  <a:pt x="20929600" y="393700"/>
                </a:cubicBezTo>
                <a:cubicBezTo>
                  <a:pt x="20935950" y="393700"/>
                  <a:pt x="20948650" y="393700"/>
                  <a:pt x="20955000" y="387350"/>
                </a:cubicBezTo>
                <a:cubicBezTo>
                  <a:pt x="20955000" y="425450"/>
                  <a:pt x="20942300" y="469900"/>
                  <a:pt x="20955000" y="514350"/>
                </a:cubicBezTo>
                <a:cubicBezTo>
                  <a:pt x="20955000" y="533400"/>
                  <a:pt x="20993100" y="546100"/>
                  <a:pt x="21005800" y="571500"/>
                </a:cubicBezTo>
                <a:cubicBezTo>
                  <a:pt x="21024850" y="590550"/>
                  <a:pt x="21088350" y="692150"/>
                  <a:pt x="21088350" y="730250"/>
                </a:cubicBezTo>
                <a:cubicBezTo>
                  <a:pt x="21088350" y="742950"/>
                  <a:pt x="21107400" y="742950"/>
                  <a:pt x="21113750" y="755650"/>
                </a:cubicBezTo>
                <a:cubicBezTo>
                  <a:pt x="21120100" y="800100"/>
                  <a:pt x="21120100" y="850900"/>
                  <a:pt x="21120100" y="901700"/>
                </a:cubicBezTo>
                <a:lnTo>
                  <a:pt x="21120100" y="958850"/>
                </a:lnTo>
                <a:cubicBezTo>
                  <a:pt x="21126450" y="965200"/>
                  <a:pt x="21132800" y="965200"/>
                  <a:pt x="21132800" y="977900"/>
                </a:cubicBezTo>
                <a:cubicBezTo>
                  <a:pt x="21132800" y="996950"/>
                  <a:pt x="21120100" y="1035050"/>
                  <a:pt x="21120100" y="1054100"/>
                </a:cubicBezTo>
                <a:cubicBezTo>
                  <a:pt x="21120100" y="1066800"/>
                  <a:pt x="21132800" y="1066800"/>
                  <a:pt x="21132800" y="1073150"/>
                </a:cubicBezTo>
                <a:cubicBezTo>
                  <a:pt x="21132800" y="1168400"/>
                  <a:pt x="21145500" y="1333500"/>
                  <a:pt x="21145500" y="1352550"/>
                </a:cubicBezTo>
                <a:lnTo>
                  <a:pt x="21145500" y="1511300"/>
                </a:lnTo>
                <a:cubicBezTo>
                  <a:pt x="21151850" y="1524000"/>
                  <a:pt x="21164550" y="1517650"/>
                  <a:pt x="21164550" y="1536700"/>
                </a:cubicBezTo>
                <a:cubicBezTo>
                  <a:pt x="21164550" y="1549400"/>
                  <a:pt x="21151850" y="1549400"/>
                  <a:pt x="21151850" y="1568450"/>
                </a:cubicBezTo>
                <a:cubicBezTo>
                  <a:pt x="21151850" y="1581150"/>
                  <a:pt x="21158200" y="1581150"/>
                  <a:pt x="21164550" y="1587500"/>
                </a:cubicBezTo>
                <a:lnTo>
                  <a:pt x="21386800" y="1587500"/>
                </a:lnTo>
                <a:lnTo>
                  <a:pt x="21412200" y="127000"/>
                </a:lnTo>
                <a:lnTo>
                  <a:pt x="21945600" y="127000"/>
                </a:lnTo>
                <a:lnTo>
                  <a:pt x="21945600" y="1593850"/>
                </a:lnTo>
                <a:lnTo>
                  <a:pt x="22199600" y="1593850"/>
                </a:lnTo>
                <a:lnTo>
                  <a:pt x="22199600" y="1314450"/>
                </a:lnTo>
                <a:cubicBezTo>
                  <a:pt x="22205950" y="1289050"/>
                  <a:pt x="22205950" y="1263650"/>
                  <a:pt x="22205950" y="1238250"/>
                </a:cubicBezTo>
                <a:lnTo>
                  <a:pt x="22205950" y="1174750"/>
                </a:lnTo>
                <a:lnTo>
                  <a:pt x="22205950" y="1149350"/>
                </a:lnTo>
                <a:cubicBezTo>
                  <a:pt x="22237700" y="1136650"/>
                  <a:pt x="22263100" y="1130300"/>
                  <a:pt x="22269450" y="1092200"/>
                </a:cubicBezTo>
                <a:lnTo>
                  <a:pt x="22269450" y="914400"/>
                </a:lnTo>
                <a:cubicBezTo>
                  <a:pt x="22332950" y="895350"/>
                  <a:pt x="22453600" y="869950"/>
                  <a:pt x="22472650" y="869950"/>
                </a:cubicBezTo>
                <a:cubicBezTo>
                  <a:pt x="22561550" y="869950"/>
                  <a:pt x="22618700" y="889000"/>
                  <a:pt x="22720300" y="927100"/>
                </a:cubicBezTo>
                <a:lnTo>
                  <a:pt x="22720300" y="1092200"/>
                </a:lnTo>
                <a:cubicBezTo>
                  <a:pt x="22733000" y="1117600"/>
                  <a:pt x="22701250" y="1155700"/>
                  <a:pt x="22752050" y="1162050"/>
                </a:cubicBezTo>
                <a:lnTo>
                  <a:pt x="22752050" y="2387600"/>
                </a:lnTo>
                <a:lnTo>
                  <a:pt x="22777450" y="2387600"/>
                </a:lnTo>
                <a:cubicBezTo>
                  <a:pt x="22783800" y="2362200"/>
                  <a:pt x="22783800" y="2336800"/>
                  <a:pt x="22783800" y="2311400"/>
                </a:cubicBezTo>
                <a:cubicBezTo>
                  <a:pt x="22764750" y="2266950"/>
                  <a:pt x="22828250" y="2273300"/>
                  <a:pt x="22815550" y="2228850"/>
                </a:cubicBezTo>
                <a:lnTo>
                  <a:pt x="22860000" y="2228850"/>
                </a:lnTo>
                <a:cubicBezTo>
                  <a:pt x="22860000" y="2216150"/>
                  <a:pt x="22840950" y="2120900"/>
                  <a:pt x="22879050" y="2120900"/>
                </a:cubicBezTo>
                <a:cubicBezTo>
                  <a:pt x="22898100" y="2120900"/>
                  <a:pt x="22961600" y="2146300"/>
                  <a:pt x="22980650" y="2146300"/>
                </a:cubicBezTo>
                <a:cubicBezTo>
                  <a:pt x="22993350" y="2146300"/>
                  <a:pt x="23082250" y="2133600"/>
                  <a:pt x="23133050" y="2133600"/>
                </a:cubicBezTo>
                <a:cubicBezTo>
                  <a:pt x="23145750" y="2127250"/>
                  <a:pt x="23145750" y="2114550"/>
                  <a:pt x="23145750" y="2101850"/>
                </a:cubicBezTo>
                <a:lnTo>
                  <a:pt x="23145750" y="2044700"/>
                </a:lnTo>
                <a:lnTo>
                  <a:pt x="23348950" y="2044700"/>
                </a:lnTo>
                <a:cubicBezTo>
                  <a:pt x="23380700" y="2057400"/>
                  <a:pt x="23361650" y="2101850"/>
                  <a:pt x="23361650" y="2127250"/>
                </a:cubicBezTo>
                <a:cubicBezTo>
                  <a:pt x="23387050" y="2152650"/>
                  <a:pt x="23437850" y="2146300"/>
                  <a:pt x="23488650" y="2146300"/>
                </a:cubicBezTo>
                <a:cubicBezTo>
                  <a:pt x="23501350" y="2146300"/>
                  <a:pt x="23514050" y="2152650"/>
                  <a:pt x="23526750" y="2152650"/>
                </a:cubicBezTo>
                <a:cubicBezTo>
                  <a:pt x="23552150" y="2152650"/>
                  <a:pt x="23571200" y="2152650"/>
                  <a:pt x="23583900" y="2133600"/>
                </a:cubicBezTo>
                <a:lnTo>
                  <a:pt x="23647400" y="2133600"/>
                </a:lnTo>
                <a:cubicBezTo>
                  <a:pt x="23653750" y="2159000"/>
                  <a:pt x="23647400" y="2197100"/>
                  <a:pt x="23647400" y="2216150"/>
                </a:cubicBezTo>
                <a:cubicBezTo>
                  <a:pt x="23647400" y="2228850"/>
                  <a:pt x="23666450" y="2235200"/>
                  <a:pt x="23679150" y="2235200"/>
                </a:cubicBezTo>
                <a:cubicBezTo>
                  <a:pt x="23685500" y="2247900"/>
                  <a:pt x="23685500" y="2260600"/>
                  <a:pt x="23685500" y="2273300"/>
                </a:cubicBezTo>
                <a:cubicBezTo>
                  <a:pt x="23691850" y="2279650"/>
                  <a:pt x="23704550" y="2286000"/>
                  <a:pt x="23710900" y="2286000"/>
                </a:cubicBezTo>
                <a:cubicBezTo>
                  <a:pt x="23723600" y="2317750"/>
                  <a:pt x="23698200" y="2362200"/>
                  <a:pt x="23729950" y="2400300"/>
                </a:cubicBezTo>
                <a:lnTo>
                  <a:pt x="23729950" y="1555750"/>
                </a:lnTo>
                <a:cubicBezTo>
                  <a:pt x="23761700" y="1409700"/>
                  <a:pt x="23755350" y="1270000"/>
                  <a:pt x="23768050" y="1117600"/>
                </a:cubicBezTo>
                <a:lnTo>
                  <a:pt x="23787100" y="1117600"/>
                </a:lnTo>
                <a:cubicBezTo>
                  <a:pt x="23825200" y="1130300"/>
                  <a:pt x="23888700" y="1111250"/>
                  <a:pt x="23901400" y="1168400"/>
                </a:cubicBezTo>
                <a:lnTo>
                  <a:pt x="23926800" y="1168400"/>
                </a:lnTo>
                <a:cubicBezTo>
                  <a:pt x="23933150" y="1162050"/>
                  <a:pt x="23933150" y="1149350"/>
                  <a:pt x="23939500" y="1143000"/>
                </a:cubicBezTo>
                <a:cubicBezTo>
                  <a:pt x="23971250" y="1136650"/>
                  <a:pt x="24028400" y="1117600"/>
                  <a:pt x="24047450" y="1117600"/>
                </a:cubicBezTo>
                <a:lnTo>
                  <a:pt x="24072850" y="1117600"/>
                </a:lnTo>
                <a:lnTo>
                  <a:pt x="24072850" y="3117850"/>
                </a:lnTo>
                <a:lnTo>
                  <a:pt x="0" y="3117850"/>
                </a:lnTo>
                <a:lnTo>
                  <a:pt x="0" y="2222500"/>
                </a:lnTo>
                <a:cubicBezTo>
                  <a:pt x="38100" y="2209800"/>
                  <a:pt x="82550" y="2222500"/>
                  <a:pt x="127000" y="2228850"/>
                </a:cubicBezTo>
                <a:cubicBezTo>
                  <a:pt x="107950" y="2247900"/>
                  <a:pt x="63500" y="2273300"/>
                  <a:pt x="63500" y="2286000"/>
                </a:cubicBezTo>
                <a:cubicBezTo>
                  <a:pt x="63500" y="2317750"/>
                  <a:pt x="177800" y="2330450"/>
                  <a:pt x="196850" y="2336800"/>
                </a:cubicBezTo>
                <a:cubicBezTo>
                  <a:pt x="177800" y="2355850"/>
                  <a:pt x="127000" y="2362200"/>
                  <a:pt x="107950" y="2393950"/>
                </a:cubicBezTo>
                <a:cubicBezTo>
                  <a:pt x="165100" y="2438400"/>
                  <a:pt x="241300" y="2432050"/>
                  <a:pt x="311150" y="2444750"/>
                </a:cubicBezTo>
                <a:lnTo>
                  <a:pt x="311150" y="2527300"/>
                </a:lnTo>
                <a:cubicBezTo>
                  <a:pt x="317500" y="2533650"/>
                  <a:pt x="330200" y="2533650"/>
                  <a:pt x="349250" y="2533650"/>
                </a:cubicBezTo>
                <a:cubicBezTo>
                  <a:pt x="393700" y="2533650"/>
                  <a:pt x="469900" y="2489200"/>
                  <a:pt x="596900" y="2489200"/>
                </a:cubicBezTo>
                <a:cubicBezTo>
                  <a:pt x="615950" y="2489200"/>
                  <a:pt x="723900" y="2501900"/>
                  <a:pt x="742950" y="2501900"/>
                </a:cubicBezTo>
                <a:cubicBezTo>
                  <a:pt x="755650" y="2501900"/>
                  <a:pt x="781050" y="2495550"/>
                  <a:pt x="800100" y="2489200"/>
                </a:cubicBezTo>
                <a:cubicBezTo>
                  <a:pt x="787400" y="2552700"/>
                  <a:pt x="857250" y="2552700"/>
                  <a:pt x="895350" y="2584450"/>
                </a:cubicBezTo>
                <a:lnTo>
                  <a:pt x="920750" y="2584450"/>
                </a:lnTo>
                <a:cubicBezTo>
                  <a:pt x="927100" y="2565400"/>
                  <a:pt x="927100" y="2540000"/>
                  <a:pt x="933450" y="2514600"/>
                </a:cubicBezTo>
                <a:lnTo>
                  <a:pt x="933450" y="2355850"/>
                </a:lnTo>
                <a:cubicBezTo>
                  <a:pt x="939800" y="2330450"/>
                  <a:pt x="939800" y="2305050"/>
                  <a:pt x="939800" y="2279650"/>
                </a:cubicBezTo>
                <a:cubicBezTo>
                  <a:pt x="939800" y="2247900"/>
                  <a:pt x="946150" y="2216150"/>
                  <a:pt x="946150" y="2184400"/>
                </a:cubicBezTo>
                <a:cubicBezTo>
                  <a:pt x="946150" y="2165350"/>
                  <a:pt x="952500" y="2139950"/>
                  <a:pt x="952500" y="2114550"/>
                </a:cubicBezTo>
                <a:cubicBezTo>
                  <a:pt x="996950" y="2082800"/>
                  <a:pt x="1073150" y="2038350"/>
                  <a:pt x="1092200" y="2038350"/>
                </a:cubicBezTo>
                <a:cubicBezTo>
                  <a:pt x="1104900" y="2038350"/>
                  <a:pt x="1187450" y="2095500"/>
                  <a:pt x="1193800" y="2114550"/>
                </a:cubicBezTo>
                <a:cubicBezTo>
                  <a:pt x="1206500" y="2152650"/>
                  <a:pt x="1206500" y="2228850"/>
                  <a:pt x="1206500" y="2247900"/>
                </a:cubicBezTo>
                <a:lnTo>
                  <a:pt x="1206500" y="2635250"/>
                </a:lnTo>
                <a:cubicBezTo>
                  <a:pt x="1200150" y="2749550"/>
                  <a:pt x="1181100" y="2768600"/>
                  <a:pt x="1270000" y="2768600"/>
                </a:cubicBezTo>
                <a:lnTo>
                  <a:pt x="1289050" y="2768600"/>
                </a:lnTo>
                <a:cubicBezTo>
                  <a:pt x="1295400" y="2749550"/>
                  <a:pt x="1295400" y="2730500"/>
                  <a:pt x="1295400" y="2711450"/>
                </a:cubicBezTo>
                <a:cubicBezTo>
                  <a:pt x="1295400" y="2698750"/>
                  <a:pt x="1289050" y="2628900"/>
                  <a:pt x="1282700" y="2533650"/>
                </a:cubicBezTo>
                <a:cubicBezTo>
                  <a:pt x="1333500" y="2540000"/>
                  <a:pt x="1390650" y="2533650"/>
                  <a:pt x="1447800" y="2533650"/>
                </a:cubicBezTo>
                <a:cubicBezTo>
                  <a:pt x="1441450" y="2470150"/>
                  <a:pt x="1428750" y="2432050"/>
                  <a:pt x="1422400" y="2387600"/>
                </a:cubicBezTo>
                <a:cubicBezTo>
                  <a:pt x="1473200" y="2393950"/>
                  <a:pt x="1517650" y="2393950"/>
                  <a:pt x="1657350" y="2393950"/>
                </a:cubicBezTo>
                <a:cubicBezTo>
                  <a:pt x="1663700" y="2393950"/>
                  <a:pt x="1676400" y="2400300"/>
                  <a:pt x="1689100" y="2413000"/>
                </a:cubicBezTo>
                <a:lnTo>
                  <a:pt x="1714500" y="2413000"/>
                </a:lnTo>
                <a:cubicBezTo>
                  <a:pt x="1689100" y="2374900"/>
                  <a:pt x="1714500" y="2305050"/>
                  <a:pt x="1720850" y="2273300"/>
                </a:cubicBezTo>
                <a:cubicBezTo>
                  <a:pt x="1727200" y="2273300"/>
                  <a:pt x="1733550" y="2279650"/>
                  <a:pt x="1746250" y="2279650"/>
                </a:cubicBezTo>
                <a:cubicBezTo>
                  <a:pt x="1765300" y="2279650"/>
                  <a:pt x="1771650" y="2235200"/>
                  <a:pt x="1790700" y="2235200"/>
                </a:cubicBezTo>
                <a:cubicBezTo>
                  <a:pt x="1803400" y="2235200"/>
                  <a:pt x="1809750" y="2241550"/>
                  <a:pt x="1930400" y="2241550"/>
                </a:cubicBezTo>
                <a:cubicBezTo>
                  <a:pt x="1936750" y="2254250"/>
                  <a:pt x="1943100" y="2266950"/>
                  <a:pt x="1955800" y="2273300"/>
                </a:cubicBezTo>
                <a:cubicBezTo>
                  <a:pt x="1993900" y="2273300"/>
                  <a:pt x="2051050" y="2254250"/>
                  <a:pt x="2095500" y="2292350"/>
                </a:cubicBezTo>
                <a:cubicBezTo>
                  <a:pt x="2101850" y="2298700"/>
                  <a:pt x="2095500" y="2298700"/>
                  <a:pt x="2095500" y="2317750"/>
                </a:cubicBezTo>
                <a:lnTo>
                  <a:pt x="2095500" y="2736850"/>
                </a:lnTo>
                <a:cubicBezTo>
                  <a:pt x="2101850" y="2768600"/>
                  <a:pt x="2101850" y="2800350"/>
                  <a:pt x="2108200" y="2825750"/>
                </a:cubicBezTo>
                <a:lnTo>
                  <a:pt x="2203450" y="2825750"/>
                </a:lnTo>
                <a:cubicBezTo>
                  <a:pt x="2216150" y="2794000"/>
                  <a:pt x="2222500" y="2755900"/>
                  <a:pt x="2222500" y="2724150"/>
                </a:cubicBezTo>
                <a:cubicBezTo>
                  <a:pt x="2228850" y="2660650"/>
                  <a:pt x="2241550" y="2546350"/>
                  <a:pt x="2241550" y="2527300"/>
                </a:cubicBezTo>
                <a:cubicBezTo>
                  <a:pt x="2241550" y="2463800"/>
                  <a:pt x="2216150" y="2336800"/>
                  <a:pt x="2209800" y="2273300"/>
                </a:cubicBezTo>
                <a:lnTo>
                  <a:pt x="2336800" y="2273300"/>
                </a:lnTo>
                <a:lnTo>
                  <a:pt x="2336800" y="2235200"/>
                </a:lnTo>
                <a:lnTo>
                  <a:pt x="2482850" y="2235200"/>
                </a:lnTo>
                <a:cubicBezTo>
                  <a:pt x="2495550" y="2298700"/>
                  <a:pt x="2546350" y="2266950"/>
                  <a:pt x="2584450" y="2266950"/>
                </a:cubicBezTo>
                <a:lnTo>
                  <a:pt x="2755900" y="2266950"/>
                </a:lnTo>
                <a:cubicBezTo>
                  <a:pt x="2736850" y="2374900"/>
                  <a:pt x="2724150" y="2457450"/>
                  <a:pt x="2711450" y="2533650"/>
                </a:cubicBezTo>
                <a:lnTo>
                  <a:pt x="2730500" y="2870200"/>
                </a:lnTo>
                <a:cubicBezTo>
                  <a:pt x="2749550" y="2857500"/>
                  <a:pt x="2762250" y="2781300"/>
                  <a:pt x="2787650" y="2762250"/>
                </a:cubicBezTo>
                <a:cubicBezTo>
                  <a:pt x="2819400" y="2762250"/>
                  <a:pt x="2857500" y="2768600"/>
                  <a:pt x="2889250" y="2762250"/>
                </a:cubicBezTo>
                <a:cubicBezTo>
                  <a:pt x="2914650" y="2749550"/>
                  <a:pt x="2908300" y="2698750"/>
                  <a:pt x="2914650" y="2686050"/>
                </a:cubicBezTo>
                <a:cubicBezTo>
                  <a:pt x="2921000" y="2667000"/>
                  <a:pt x="2927350" y="2641600"/>
                  <a:pt x="2927350" y="2616200"/>
                </a:cubicBezTo>
                <a:cubicBezTo>
                  <a:pt x="2933700" y="2590800"/>
                  <a:pt x="2940050" y="2565400"/>
                  <a:pt x="2940050" y="2540000"/>
                </a:cubicBezTo>
                <a:cubicBezTo>
                  <a:pt x="2959100" y="2419350"/>
                  <a:pt x="2978150" y="2292350"/>
                  <a:pt x="2990850" y="2165350"/>
                </a:cubicBezTo>
                <a:cubicBezTo>
                  <a:pt x="2997200" y="2108200"/>
                  <a:pt x="3003550" y="2044700"/>
                  <a:pt x="3009900" y="1981200"/>
                </a:cubicBezTo>
                <a:lnTo>
                  <a:pt x="3009900" y="1612900"/>
                </a:lnTo>
                <a:cubicBezTo>
                  <a:pt x="2997200" y="1517650"/>
                  <a:pt x="2990850" y="1403350"/>
                  <a:pt x="2971800" y="1308100"/>
                </a:cubicBezTo>
                <a:cubicBezTo>
                  <a:pt x="2965450" y="1244600"/>
                  <a:pt x="2940050" y="1123950"/>
                  <a:pt x="2940050" y="1104900"/>
                </a:cubicBezTo>
                <a:cubicBezTo>
                  <a:pt x="2940050" y="1066800"/>
                  <a:pt x="3048000" y="1066800"/>
                  <a:pt x="3060700" y="1041400"/>
                </a:cubicBezTo>
                <a:cubicBezTo>
                  <a:pt x="3067050" y="1022350"/>
                  <a:pt x="3073400" y="996950"/>
                  <a:pt x="3073400" y="977900"/>
                </a:cubicBezTo>
                <a:lnTo>
                  <a:pt x="3073400" y="933450"/>
                </a:lnTo>
                <a:cubicBezTo>
                  <a:pt x="3079750" y="882650"/>
                  <a:pt x="3079750" y="825500"/>
                  <a:pt x="3086100" y="774700"/>
                </a:cubicBezTo>
                <a:cubicBezTo>
                  <a:pt x="3098800" y="863600"/>
                  <a:pt x="3086100" y="958850"/>
                  <a:pt x="3111500" y="1047750"/>
                </a:cubicBezTo>
                <a:cubicBezTo>
                  <a:pt x="3117850" y="1079500"/>
                  <a:pt x="3206750" y="1123950"/>
                  <a:pt x="3206750" y="1143000"/>
                </a:cubicBezTo>
                <a:lnTo>
                  <a:pt x="3149600" y="1714500"/>
                </a:lnTo>
                <a:lnTo>
                  <a:pt x="3149600" y="2063750"/>
                </a:lnTo>
                <a:lnTo>
                  <a:pt x="3194050" y="2768600"/>
                </a:lnTo>
                <a:lnTo>
                  <a:pt x="3416300" y="2768600"/>
                </a:lnTo>
                <a:lnTo>
                  <a:pt x="3448050" y="1809750"/>
                </a:lnTo>
                <a:cubicBezTo>
                  <a:pt x="3435350" y="1797050"/>
                  <a:pt x="3416300" y="1784350"/>
                  <a:pt x="3403600" y="1778000"/>
                </a:cubicBezTo>
                <a:cubicBezTo>
                  <a:pt x="3403600" y="1778000"/>
                  <a:pt x="3403600" y="1771650"/>
                  <a:pt x="3409950" y="1765300"/>
                </a:cubicBezTo>
                <a:cubicBezTo>
                  <a:pt x="3422650" y="1758950"/>
                  <a:pt x="3479800" y="1778000"/>
                  <a:pt x="3479800" y="1733550"/>
                </a:cubicBezTo>
                <a:lnTo>
                  <a:pt x="3771900" y="1733550"/>
                </a:lnTo>
                <a:cubicBezTo>
                  <a:pt x="3784600" y="1739900"/>
                  <a:pt x="3803650" y="1784350"/>
                  <a:pt x="3841750" y="1771650"/>
                </a:cubicBezTo>
                <a:cubicBezTo>
                  <a:pt x="3835400" y="1790700"/>
                  <a:pt x="3810000" y="1803400"/>
                  <a:pt x="3810000" y="1822450"/>
                </a:cubicBezTo>
                <a:cubicBezTo>
                  <a:pt x="3810000" y="1835150"/>
                  <a:pt x="3822700" y="1828800"/>
                  <a:pt x="3822700" y="1841500"/>
                </a:cubicBezTo>
                <a:cubicBezTo>
                  <a:pt x="3822700" y="1860550"/>
                  <a:pt x="3803650" y="1879600"/>
                  <a:pt x="3803650" y="1892300"/>
                </a:cubicBezTo>
                <a:cubicBezTo>
                  <a:pt x="3803650" y="1911350"/>
                  <a:pt x="3810000" y="1924050"/>
                  <a:pt x="3822700" y="1936750"/>
                </a:cubicBezTo>
                <a:cubicBezTo>
                  <a:pt x="3816350" y="2133600"/>
                  <a:pt x="3816350" y="2139950"/>
                  <a:pt x="3822700" y="2146300"/>
                </a:cubicBezTo>
                <a:cubicBezTo>
                  <a:pt x="3816350" y="2165350"/>
                  <a:pt x="3810000" y="2197100"/>
                  <a:pt x="3810000" y="2216150"/>
                </a:cubicBezTo>
                <a:cubicBezTo>
                  <a:pt x="3810000" y="2228850"/>
                  <a:pt x="3822700" y="2228850"/>
                  <a:pt x="3822700" y="2247900"/>
                </a:cubicBezTo>
                <a:cubicBezTo>
                  <a:pt x="3822700" y="2260600"/>
                  <a:pt x="3810000" y="2247900"/>
                  <a:pt x="3810000" y="2266950"/>
                </a:cubicBezTo>
                <a:lnTo>
                  <a:pt x="3810000" y="2768600"/>
                </a:lnTo>
                <a:lnTo>
                  <a:pt x="3924300" y="2768600"/>
                </a:lnTo>
                <a:lnTo>
                  <a:pt x="3943350" y="1987550"/>
                </a:lnTo>
                <a:cubicBezTo>
                  <a:pt x="3937000" y="1981200"/>
                  <a:pt x="3930650" y="1981200"/>
                  <a:pt x="3930650" y="1962150"/>
                </a:cubicBezTo>
                <a:cubicBezTo>
                  <a:pt x="3930650" y="1962150"/>
                  <a:pt x="3949700" y="1955800"/>
                  <a:pt x="3949700" y="1924050"/>
                </a:cubicBezTo>
                <a:lnTo>
                  <a:pt x="3949700" y="1879600"/>
                </a:lnTo>
                <a:lnTo>
                  <a:pt x="3949700" y="1847850"/>
                </a:lnTo>
                <a:lnTo>
                  <a:pt x="4222750" y="1847850"/>
                </a:lnTo>
                <a:cubicBezTo>
                  <a:pt x="4229100" y="1879600"/>
                  <a:pt x="4229100" y="1911350"/>
                  <a:pt x="4222750" y="1943100"/>
                </a:cubicBezTo>
                <a:cubicBezTo>
                  <a:pt x="4241800" y="1962150"/>
                  <a:pt x="4260850" y="1987550"/>
                  <a:pt x="4260850" y="2006600"/>
                </a:cubicBezTo>
                <a:lnTo>
                  <a:pt x="4260850" y="2768600"/>
                </a:lnTo>
                <a:cubicBezTo>
                  <a:pt x="4267200" y="2768600"/>
                  <a:pt x="4267200" y="2774950"/>
                  <a:pt x="4279900" y="2774950"/>
                </a:cubicBezTo>
                <a:cubicBezTo>
                  <a:pt x="4324350" y="2774950"/>
                  <a:pt x="4286250" y="2705100"/>
                  <a:pt x="4311650" y="2616200"/>
                </a:cubicBezTo>
                <a:lnTo>
                  <a:pt x="4311650" y="1511300"/>
                </a:lnTo>
                <a:lnTo>
                  <a:pt x="4584700" y="1511300"/>
                </a:lnTo>
                <a:cubicBezTo>
                  <a:pt x="4597400" y="1536700"/>
                  <a:pt x="4610100" y="1568450"/>
                  <a:pt x="4616450" y="1593850"/>
                </a:cubicBezTo>
                <a:lnTo>
                  <a:pt x="4610100" y="2647950"/>
                </a:lnTo>
                <a:cubicBezTo>
                  <a:pt x="4622800" y="2641600"/>
                  <a:pt x="4654550" y="2641600"/>
                  <a:pt x="4660900" y="2673350"/>
                </a:cubicBezTo>
                <a:lnTo>
                  <a:pt x="4699000" y="2667000"/>
                </a:lnTo>
                <a:lnTo>
                  <a:pt x="4699000" y="1155700"/>
                </a:lnTo>
                <a:cubicBezTo>
                  <a:pt x="4724400" y="1143000"/>
                  <a:pt x="4851400" y="1143000"/>
                  <a:pt x="4914900" y="1155700"/>
                </a:cubicBezTo>
                <a:lnTo>
                  <a:pt x="4914900" y="2667000"/>
                </a:lnTo>
                <a:cubicBezTo>
                  <a:pt x="4921250" y="2673350"/>
                  <a:pt x="4914900" y="2673350"/>
                  <a:pt x="4933950" y="2673350"/>
                </a:cubicBezTo>
                <a:cubicBezTo>
                  <a:pt x="4953000" y="2673350"/>
                  <a:pt x="4965700" y="2647950"/>
                  <a:pt x="4997450" y="2654300"/>
                </a:cubicBezTo>
                <a:lnTo>
                  <a:pt x="5003800" y="1676400"/>
                </a:lnTo>
                <a:cubicBezTo>
                  <a:pt x="5003800" y="1663700"/>
                  <a:pt x="4997450" y="1644650"/>
                  <a:pt x="4997450" y="1625600"/>
                </a:cubicBezTo>
                <a:cubicBezTo>
                  <a:pt x="5003800" y="1606550"/>
                  <a:pt x="4991100" y="1587500"/>
                  <a:pt x="4997450" y="1568450"/>
                </a:cubicBezTo>
                <a:cubicBezTo>
                  <a:pt x="4997450" y="1536700"/>
                  <a:pt x="5016500" y="1517650"/>
                  <a:pt x="5022850" y="1492250"/>
                </a:cubicBezTo>
                <a:cubicBezTo>
                  <a:pt x="5060950" y="1492250"/>
                  <a:pt x="5118100" y="1485900"/>
                  <a:pt x="5137150" y="1485900"/>
                </a:cubicBezTo>
                <a:lnTo>
                  <a:pt x="5302250" y="1485900"/>
                </a:lnTo>
                <a:lnTo>
                  <a:pt x="5302250" y="2260600"/>
                </a:lnTo>
                <a:cubicBezTo>
                  <a:pt x="5321300" y="2489200"/>
                  <a:pt x="5270500" y="2711450"/>
                  <a:pt x="5321300" y="2711450"/>
                </a:cubicBezTo>
                <a:cubicBezTo>
                  <a:pt x="5346700" y="2711450"/>
                  <a:pt x="5346700" y="2686050"/>
                  <a:pt x="5346700" y="2673350"/>
                </a:cubicBezTo>
                <a:lnTo>
                  <a:pt x="5397500" y="2673350"/>
                </a:lnTo>
                <a:lnTo>
                  <a:pt x="5397500" y="2019300"/>
                </a:lnTo>
                <a:cubicBezTo>
                  <a:pt x="5429250" y="2006600"/>
                  <a:pt x="5422900" y="1981200"/>
                  <a:pt x="5429250" y="1968500"/>
                </a:cubicBezTo>
                <a:cubicBezTo>
                  <a:pt x="5461000" y="1905000"/>
                  <a:pt x="5441950" y="1943100"/>
                  <a:pt x="5473700" y="1930400"/>
                </a:cubicBezTo>
                <a:cubicBezTo>
                  <a:pt x="5486400" y="1924050"/>
                  <a:pt x="5492750" y="1911350"/>
                  <a:pt x="5499100" y="1898650"/>
                </a:cubicBezTo>
                <a:cubicBezTo>
                  <a:pt x="5549900" y="1917700"/>
                  <a:pt x="5588000" y="1841500"/>
                  <a:pt x="5568950" y="1809750"/>
                </a:cubicBezTo>
                <a:cubicBezTo>
                  <a:pt x="5664200" y="1841500"/>
                  <a:pt x="5626100" y="1714500"/>
                  <a:pt x="5638800" y="1676400"/>
                </a:cubicBezTo>
                <a:cubicBezTo>
                  <a:pt x="5645150" y="1543050"/>
                  <a:pt x="5645150" y="1517650"/>
                  <a:pt x="5638800" y="1498600"/>
                </a:cubicBezTo>
                <a:lnTo>
                  <a:pt x="5664200" y="1498600"/>
                </a:lnTo>
                <a:lnTo>
                  <a:pt x="5670550" y="1778000"/>
                </a:lnTo>
                <a:cubicBezTo>
                  <a:pt x="5676900" y="1822450"/>
                  <a:pt x="5676900" y="1809750"/>
                  <a:pt x="5727700" y="1809750"/>
                </a:cubicBezTo>
                <a:cubicBezTo>
                  <a:pt x="5727700" y="1828800"/>
                  <a:pt x="5734050" y="1854200"/>
                  <a:pt x="5727700" y="1873250"/>
                </a:cubicBezTo>
                <a:cubicBezTo>
                  <a:pt x="5734050" y="1898650"/>
                  <a:pt x="5778500" y="1892300"/>
                  <a:pt x="5791200" y="1898650"/>
                </a:cubicBezTo>
                <a:cubicBezTo>
                  <a:pt x="5797550" y="1917700"/>
                  <a:pt x="5810250" y="1936750"/>
                  <a:pt x="5835650" y="1930400"/>
                </a:cubicBezTo>
                <a:cubicBezTo>
                  <a:pt x="5842000" y="1943100"/>
                  <a:pt x="5848350" y="1987550"/>
                  <a:pt x="5854700" y="2019300"/>
                </a:cubicBezTo>
                <a:cubicBezTo>
                  <a:pt x="5861050" y="2025650"/>
                  <a:pt x="5873750" y="2025650"/>
                  <a:pt x="5873750" y="2032000"/>
                </a:cubicBezTo>
                <a:cubicBezTo>
                  <a:pt x="5880100" y="2082800"/>
                  <a:pt x="5886450" y="2165350"/>
                  <a:pt x="5886450" y="2184400"/>
                </a:cubicBezTo>
                <a:lnTo>
                  <a:pt x="5886450" y="2387600"/>
                </a:lnTo>
                <a:cubicBezTo>
                  <a:pt x="5886450" y="2387600"/>
                  <a:pt x="5880100" y="2393950"/>
                  <a:pt x="5899150" y="2393950"/>
                </a:cubicBezTo>
                <a:cubicBezTo>
                  <a:pt x="5911850" y="2393950"/>
                  <a:pt x="5905500" y="2368550"/>
                  <a:pt x="5949950" y="2368550"/>
                </a:cubicBezTo>
                <a:lnTo>
                  <a:pt x="5949950" y="2324100"/>
                </a:lnTo>
                <a:lnTo>
                  <a:pt x="5962650" y="2324100"/>
                </a:lnTo>
                <a:lnTo>
                  <a:pt x="5962650" y="2368550"/>
                </a:lnTo>
                <a:cubicBezTo>
                  <a:pt x="5969000" y="2368550"/>
                  <a:pt x="5975350" y="2374900"/>
                  <a:pt x="5981700" y="2381250"/>
                </a:cubicBezTo>
                <a:cubicBezTo>
                  <a:pt x="5988050" y="2368550"/>
                  <a:pt x="5988050" y="2355850"/>
                  <a:pt x="5988050" y="2343150"/>
                </a:cubicBezTo>
                <a:lnTo>
                  <a:pt x="5988050" y="2235200"/>
                </a:lnTo>
                <a:cubicBezTo>
                  <a:pt x="6000750" y="2222500"/>
                  <a:pt x="6026150" y="2209800"/>
                  <a:pt x="6038850" y="2190750"/>
                </a:cubicBezTo>
                <a:lnTo>
                  <a:pt x="6153150" y="2190750"/>
                </a:lnTo>
                <a:cubicBezTo>
                  <a:pt x="6153150" y="2197100"/>
                  <a:pt x="6159500" y="2209800"/>
                  <a:pt x="6165850" y="2216150"/>
                </a:cubicBezTo>
                <a:cubicBezTo>
                  <a:pt x="6172200" y="2216150"/>
                  <a:pt x="6184900" y="2209800"/>
                  <a:pt x="6184900" y="2203450"/>
                </a:cubicBezTo>
                <a:cubicBezTo>
                  <a:pt x="6191250" y="2171700"/>
                  <a:pt x="6229350" y="2133600"/>
                  <a:pt x="6242050" y="2120900"/>
                </a:cubicBezTo>
                <a:cubicBezTo>
                  <a:pt x="6248400" y="2114550"/>
                  <a:pt x="6248400" y="2101850"/>
                  <a:pt x="6248400" y="2095500"/>
                </a:cubicBezTo>
                <a:lnTo>
                  <a:pt x="6248400" y="2051050"/>
                </a:lnTo>
                <a:cubicBezTo>
                  <a:pt x="6248400" y="2038350"/>
                  <a:pt x="6248400" y="2025650"/>
                  <a:pt x="6254750" y="2019300"/>
                </a:cubicBezTo>
                <a:cubicBezTo>
                  <a:pt x="6261100" y="2051050"/>
                  <a:pt x="6254750" y="2089150"/>
                  <a:pt x="6267450" y="2120900"/>
                </a:cubicBezTo>
                <a:cubicBezTo>
                  <a:pt x="6286500" y="2165350"/>
                  <a:pt x="6337300" y="2133600"/>
                  <a:pt x="6375400" y="2146300"/>
                </a:cubicBezTo>
                <a:cubicBezTo>
                  <a:pt x="6375400" y="2152650"/>
                  <a:pt x="6369050" y="2165350"/>
                  <a:pt x="6369050" y="2171700"/>
                </a:cubicBezTo>
                <a:cubicBezTo>
                  <a:pt x="6375400" y="2178050"/>
                  <a:pt x="6394450" y="2178050"/>
                  <a:pt x="6394450" y="2197100"/>
                </a:cubicBezTo>
                <a:cubicBezTo>
                  <a:pt x="6419850" y="2286000"/>
                  <a:pt x="6419850" y="2387600"/>
                  <a:pt x="6445250" y="2476500"/>
                </a:cubicBezTo>
                <a:cubicBezTo>
                  <a:pt x="6451600" y="2495550"/>
                  <a:pt x="6445250" y="2533650"/>
                  <a:pt x="6451600" y="2565400"/>
                </a:cubicBezTo>
                <a:cubicBezTo>
                  <a:pt x="6451600" y="2578100"/>
                  <a:pt x="6464300" y="2597150"/>
                  <a:pt x="6483350" y="2597150"/>
                </a:cubicBezTo>
                <a:cubicBezTo>
                  <a:pt x="6496050" y="2597150"/>
                  <a:pt x="6502400" y="2584450"/>
                  <a:pt x="6515100" y="2571750"/>
                </a:cubicBezTo>
                <a:lnTo>
                  <a:pt x="6515100" y="2451100"/>
                </a:lnTo>
                <a:cubicBezTo>
                  <a:pt x="6515100" y="2419350"/>
                  <a:pt x="6527800" y="2419350"/>
                  <a:pt x="6553200" y="2419350"/>
                </a:cubicBezTo>
                <a:cubicBezTo>
                  <a:pt x="6565900" y="2419350"/>
                  <a:pt x="6724650" y="2425700"/>
                  <a:pt x="6737350" y="2425700"/>
                </a:cubicBezTo>
                <a:cubicBezTo>
                  <a:pt x="6737350" y="2425700"/>
                  <a:pt x="6743700" y="2432050"/>
                  <a:pt x="6762750" y="2419350"/>
                </a:cubicBezTo>
                <a:lnTo>
                  <a:pt x="6762750" y="1885950"/>
                </a:lnTo>
                <a:cubicBezTo>
                  <a:pt x="6788150" y="1847850"/>
                  <a:pt x="6832600" y="1816100"/>
                  <a:pt x="6864350" y="1778000"/>
                </a:cubicBezTo>
                <a:lnTo>
                  <a:pt x="6864350" y="1752600"/>
                </a:lnTo>
                <a:cubicBezTo>
                  <a:pt x="6864350" y="1727200"/>
                  <a:pt x="6870700" y="1695450"/>
                  <a:pt x="6877050" y="1670050"/>
                </a:cubicBezTo>
                <a:cubicBezTo>
                  <a:pt x="6864350" y="1752600"/>
                  <a:pt x="6902450" y="1778000"/>
                  <a:pt x="6965950" y="1778000"/>
                </a:cubicBezTo>
                <a:lnTo>
                  <a:pt x="7010400" y="1778000"/>
                </a:lnTo>
                <a:cubicBezTo>
                  <a:pt x="7010400" y="1758950"/>
                  <a:pt x="7010400" y="1733550"/>
                  <a:pt x="7016750" y="1714500"/>
                </a:cubicBezTo>
                <a:cubicBezTo>
                  <a:pt x="6991350" y="1841500"/>
                  <a:pt x="7143750" y="1746250"/>
                  <a:pt x="7143750" y="1841500"/>
                </a:cubicBezTo>
                <a:cubicBezTo>
                  <a:pt x="7143750" y="1911350"/>
                  <a:pt x="7112000" y="1797050"/>
                  <a:pt x="7131050" y="2057400"/>
                </a:cubicBezTo>
                <a:lnTo>
                  <a:pt x="7137400" y="2311400"/>
                </a:lnTo>
                <a:cubicBezTo>
                  <a:pt x="7143750" y="2317750"/>
                  <a:pt x="7150100" y="2330450"/>
                  <a:pt x="7169150" y="2330450"/>
                </a:cubicBezTo>
                <a:cubicBezTo>
                  <a:pt x="7181850" y="2330450"/>
                  <a:pt x="7188200" y="2317750"/>
                  <a:pt x="7200900" y="2305050"/>
                </a:cubicBezTo>
                <a:cubicBezTo>
                  <a:pt x="7213600" y="2298700"/>
                  <a:pt x="7232650" y="2311400"/>
                  <a:pt x="7264400" y="2298700"/>
                </a:cubicBezTo>
                <a:lnTo>
                  <a:pt x="7264400" y="2082800"/>
                </a:lnTo>
                <a:cubicBezTo>
                  <a:pt x="7302500" y="2063750"/>
                  <a:pt x="7359650" y="2025650"/>
                  <a:pt x="7378700" y="2025650"/>
                </a:cubicBezTo>
                <a:lnTo>
                  <a:pt x="7550150" y="2025650"/>
                </a:lnTo>
                <a:cubicBezTo>
                  <a:pt x="7556500" y="2032000"/>
                  <a:pt x="7556500" y="2044700"/>
                  <a:pt x="7569200" y="2057400"/>
                </a:cubicBezTo>
                <a:lnTo>
                  <a:pt x="7594600" y="2057400"/>
                </a:lnTo>
                <a:lnTo>
                  <a:pt x="7613650" y="1651000"/>
                </a:lnTo>
                <a:cubicBezTo>
                  <a:pt x="7620000" y="1638300"/>
                  <a:pt x="7620000" y="1625600"/>
                  <a:pt x="7620000" y="1612900"/>
                </a:cubicBezTo>
                <a:cubicBezTo>
                  <a:pt x="7620000" y="1600200"/>
                  <a:pt x="7626350" y="1581150"/>
                  <a:pt x="7626350" y="1562100"/>
                </a:cubicBezTo>
                <a:cubicBezTo>
                  <a:pt x="7651750" y="1543050"/>
                  <a:pt x="7740650" y="1524000"/>
                  <a:pt x="7772400" y="1524000"/>
                </a:cubicBezTo>
                <a:cubicBezTo>
                  <a:pt x="7810500" y="1524000"/>
                  <a:pt x="7867650" y="1530350"/>
                  <a:pt x="7867650" y="1581150"/>
                </a:cubicBezTo>
                <a:lnTo>
                  <a:pt x="7867650" y="1943100"/>
                </a:lnTo>
                <a:cubicBezTo>
                  <a:pt x="7893050" y="1987550"/>
                  <a:pt x="7893050" y="1962150"/>
                  <a:pt x="7893050" y="1993900"/>
                </a:cubicBezTo>
                <a:lnTo>
                  <a:pt x="7893050" y="2343150"/>
                </a:lnTo>
                <a:cubicBezTo>
                  <a:pt x="7899400" y="2381250"/>
                  <a:pt x="7886700" y="2597150"/>
                  <a:pt x="7969250" y="2597150"/>
                </a:cubicBezTo>
                <a:lnTo>
                  <a:pt x="7988300" y="2597150"/>
                </a:lnTo>
                <a:cubicBezTo>
                  <a:pt x="7994650" y="2584450"/>
                  <a:pt x="7994650" y="2565400"/>
                  <a:pt x="7994650" y="2540000"/>
                </a:cubicBezTo>
                <a:cubicBezTo>
                  <a:pt x="7994650" y="2406650"/>
                  <a:pt x="7969250" y="2355850"/>
                  <a:pt x="8115300" y="2355850"/>
                </a:cubicBezTo>
                <a:cubicBezTo>
                  <a:pt x="8134350" y="2355850"/>
                  <a:pt x="8166100" y="2362200"/>
                  <a:pt x="8197850" y="2362200"/>
                </a:cubicBezTo>
                <a:cubicBezTo>
                  <a:pt x="8197850" y="2463800"/>
                  <a:pt x="8210550" y="2565400"/>
                  <a:pt x="8216900" y="2667000"/>
                </a:cubicBezTo>
                <a:cubicBezTo>
                  <a:pt x="8223250" y="2673350"/>
                  <a:pt x="8229600" y="2679700"/>
                  <a:pt x="8248650" y="2679700"/>
                </a:cubicBezTo>
                <a:cubicBezTo>
                  <a:pt x="8261350" y="2679700"/>
                  <a:pt x="8312150" y="2654300"/>
                  <a:pt x="8343900" y="2647950"/>
                </a:cubicBezTo>
                <a:cubicBezTo>
                  <a:pt x="8356600" y="2641600"/>
                  <a:pt x="8356600" y="2622550"/>
                  <a:pt x="8356600" y="2603500"/>
                </a:cubicBezTo>
                <a:lnTo>
                  <a:pt x="8356600" y="2095500"/>
                </a:lnTo>
                <a:lnTo>
                  <a:pt x="8832850" y="1949450"/>
                </a:lnTo>
                <a:cubicBezTo>
                  <a:pt x="8883650" y="1968500"/>
                  <a:pt x="8953500" y="1962150"/>
                  <a:pt x="9010650" y="2012950"/>
                </a:cubicBezTo>
                <a:lnTo>
                  <a:pt x="9010650" y="2571750"/>
                </a:lnTo>
                <a:lnTo>
                  <a:pt x="9029700" y="2590800"/>
                </a:lnTo>
                <a:cubicBezTo>
                  <a:pt x="9042400" y="2533650"/>
                  <a:pt x="9118600" y="2565400"/>
                  <a:pt x="9163050" y="2559050"/>
                </a:cubicBezTo>
                <a:cubicBezTo>
                  <a:pt x="9175750" y="2552700"/>
                  <a:pt x="9175750" y="2533650"/>
                  <a:pt x="9188450" y="2520950"/>
                </a:cubicBezTo>
                <a:lnTo>
                  <a:pt x="9188450" y="2552700"/>
                </a:lnTo>
                <a:lnTo>
                  <a:pt x="9201150" y="2565400"/>
                </a:lnTo>
                <a:cubicBezTo>
                  <a:pt x="9220200" y="2533650"/>
                  <a:pt x="9239250" y="2501900"/>
                  <a:pt x="9264650" y="2470150"/>
                </a:cubicBezTo>
                <a:lnTo>
                  <a:pt x="9264650" y="2247900"/>
                </a:lnTo>
                <a:cubicBezTo>
                  <a:pt x="9277350" y="2228850"/>
                  <a:pt x="9321800" y="2203450"/>
                  <a:pt x="9321800" y="2171700"/>
                </a:cubicBezTo>
                <a:lnTo>
                  <a:pt x="9626600" y="2171700"/>
                </a:lnTo>
                <a:cubicBezTo>
                  <a:pt x="9601200" y="2222500"/>
                  <a:pt x="9683750" y="2209800"/>
                  <a:pt x="9702800" y="2254250"/>
                </a:cubicBezTo>
                <a:cubicBezTo>
                  <a:pt x="9721850" y="2292350"/>
                  <a:pt x="9709150" y="2349500"/>
                  <a:pt x="9702800" y="2393950"/>
                </a:cubicBezTo>
                <a:cubicBezTo>
                  <a:pt x="9728200" y="2406650"/>
                  <a:pt x="9759950" y="2413000"/>
                  <a:pt x="9779000" y="2413000"/>
                </a:cubicBezTo>
                <a:cubicBezTo>
                  <a:pt x="9810750" y="2413000"/>
                  <a:pt x="9810750" y="2362200"/>
                  <a:pt x="9823450" y="2349500"/>
                </a:cubicBezTo>
                <a:lnTo>
                  <a:pt x="10039350" y="2349500"/>
                </a:lnTo>
                <a:cubicBezTo>
                  <a:pt x="10045700" y="2368550"/>
                  <a:pt x="10064750" y="2374900"/>
                  <a:pt x="10071100" y="2400300"/>
                </a:cubicBezTo>
                <a:cubicBezTo>
                  <a:pt x="10077450" y="2406650"/>
                  <a:pt x="10077450" y="2432050"/>
                  <a:pt x="10077450" y="2444750"/>
                </a:cubicBezTo>
                <a:cubicBezTo>
                  <a:pt x="10083800" y="2451100"/>
                  <a:pt x="10090150" y="2457450"/>
                  <a:pt x="10102850" y="2457450"/>
                </a:cubicBezTo>
                <a:cubicBezTo>
                  <a:pt x="10147300" y="2457450"/>
                  <a:pt x="10140950" y="2336800"/>
                  <a:pt x="10140950" y="2324100"/>
                </a:cubicBezTo>
                <a:cubicBezTo>
                  <a:pt x="10147300" y="2286000"/>
                  <a:pt x="10147300" y="2241550"/>
                  <a:pt x="10153650" y="2197100"/>
                </a:cubicBezTo>
                <a:cubicBezTo>
                  <a:pt x="10160000" y="2165350"/>
                  <a:pt x="10166350" y="2127250"/>
                  <a:pt x="10172700" y="2089150"/>
                </a:cubicBezTo>
                <a:cubicBezTo>
                  <a:pt x="10185400" y="2051050"/>
                  <a:pt x="10185400" y="2000250"/>
                  <a:pt x="10210800" y="1962150"/>
                </a:cubicBezTo>
                <a:cubicBezTo>
                  <a:pt x="10242550" y="1905000"/>
                  <a:pt x="10312400" y="1854200"/>
                  <a:pt x="10356850" y="1816100"/>
                </a:cubicBezTo>
                <a:cubicBezTo>
                  <a:pt x="10363200" y="1809750"/>
                  <a:pt x="10394950" y="1727200"/>
                  <a:pt x="10433050" y="1727200"/>
                </a:cubicBezTo>
                <a:cubicBezTo>
                  <a:pt x="10452100" y="1727200"/>
                  <a:pt x="10471150" y="1790700"/>
                  <a:pt x="10471150" y="1809750"/>
                </a:cubicBezTo>
                <a:cubicBezTo>
                  <a:pt x="10490200" y="1917700"/>
                  <a:pt x="10502900" y="2025650"/>
                  <a:pt x="10515600" y="2133600"/>
                </a:cubicBezTo>
                <a:lnTo>
                  <a:pt x="10528300" y="2647950"/>
                </a:lnTo>
                <a:cubicBezTo>
                  <a:pt x="10534650" y="2647950"/>
                  <a:pt x="10534650" y="2654300"/>
                  <a:pt x="10547350" y="2654300"/>
                </a:cubicBezTo>
                <a:cubicBezTo>
                  <a:pt x="10585450" y="2654300"/>
                  <a:pt x="10566400" y="2578100"/>
                  <a:pt x="10706100" y="2622550"/>
                </a:cubicBezTo>
                <a:cubicBezTo>
                  <a:pt x="10712450" y="2603500"/>
                  <a:pt x="10712450" y="2552700"/>
                  <a:pt x="10712450" y="2540000"/>
                </a:cubicBezTo>
                <a:cubicBezTo>
                  <a:pt x="10693400" y="2438400"/>
                  <a:pt x="10814050" y="2514600"/>
                  <a:pt x="10807700" y="2451100"/>
                </a:cubicBezTo>
                <a:cubicBezTo>
                  <a:pt x="10826750" y="2438400"/>
                  <a:pt x="10934700" y="2463800"/>
                  <a:pt x="10909300" y="2368550"/>
                </a:cubicBezTo>
                <a:cubicBezTo>
                  <a:pt x="10909300" y="2355850"/>
                  <a:pt x="10909300" y="2343150"/>
                  <a:pt x="10915650" y="2330450"/>
                </a:cubicBezTo>
                <a:cubicBezTo>
                  <a:pt x="10922000" y="2362200"/>
                  <a:pt x="10922000" y="2400300"/>
                  <a:pt x="10915650" y="2444750"/>
                </a:cubicBezTo>
                <a:lnTo>
                  <a:pt x="11004550" y="2444750"/>
                </a:lnTo>
                <a:cubicBezTo>
                  <a:pt x="11004550" y="2457450"/>
                  <a:pt x="11004550" y="2470150"/>
                  <a:pt x="11017250" y="2482850"/>
                </a:cubicBezTo>
                <a:lnTo>
                  <a:pt x="11080750" y="2482850"/>
                </a:lnTo>
                <a:lnTo>
                  <a:pt x="11080750" y="2114550"/>
                </a:lnTo>
                <a:cubicBezTo>
                  <a:pt x="11118850" y="2089150"/>
                  <a:pt x="11176000" y="2076450"/>
                  <a:pt x="11163300" y="2032000"/>
                </a:cubicBezTo>
                <a:cubicBezTo>
                  <a:pt x="11156950" y="1993900"/>
                  <a:pt x="11214100" y="1968500"/>
                  <a:pt x="11239500" y="1968500"/>
                </a:cubicBezTo>
                <a:cubicBezTo>
                  <a:pt x="11252200" y="1968500"/>
                  <a:pt x="11372850" y="2000250"/>
                  <a:pt x="11436350" y="2025650"/>
                </a:cubicBezTo>
                <a:cubicBezTo>
                  <a:pt x="11449050" y="2032000"/>
                  <a:pt x="11449050" y="2063750"/>
                  <a:pt x="11449050" y="2070100"/>
                </a:cubicBezTo>
                <a:lnTo>
                  <a:pt x="11455400" y="2470150"/>
                </a:lnTo>
                <a:cubicBezTo>
                  <a:pt x="11442700" y="2508250"/>
                  <a:pt x="11474450" y="2540000"/>
                  <a:pt x="11474450" y="2578100"/>
                </a:cubicBezTo>
                <a:cubicBezTo>
                  <a:pt x="11474450" y="2590800"/>
                  <a:pt x="11461750" y="2660650"/>
                  <a:pt x="11461750" y="2679700"/>
                </a:cubicBezTo>
                <a:cubicBezTo>
                  <a:pt x="11461750" y="2736850"/>
                  <a:pt x="11455400" y="2762250"/>
                  <a:pt x="11512550" y="2762250"/>
                </a:cubicBezTo>
                <a:cubicBezTo>
                  <a:pt x="11531600" y="2762250"/>
                  <a:pt x="11557000" y="2755900"/>
                  <a:pt x="11576050" y="2749550"/>
                </a:cubicBezTo>
                <a:lnTo>
                  <a:pt x="11874500" y="2755900"/>
                </a:lnTo>
                <a:cubicBezTo>
                  <a:pt x="11899900" y="2749550"/>
                  <a:pt x="11931650" y="2736850"/>
                  <a:pt x="11963400" y="2736850"/>
                </a:cubicBezTo>
                <a:cubicBezTo>
                  <a:pt x="11982450" y="2730500"/>
                  <a:pt x="12007850" y="2743200"/>
                  <a:pt x="12026900" y="2736850"/>
                </a:cubicBezTo>
                <a:cubicBezTo>
                  <a:pt x="12026900" y="2730500"/>
                  <a:pt x="12039600" y="2724150"/>
                  <a:pt x="12052300" y="2711450"/>
                </a:cubicBezTo>
                <a:lnTo>
                  <a:pt x="12211050" y="2711450"/>
                </a:lnTo>
                <a:cubicBezTo>
                  <a:pt x="12236450" y="2660650"/>
                  <a:pt x="12255500" y="2609850"/>
                  <a:pt x="12268200" y="2559050"/>
                </a:cubicBezTo>
                <a:cubicBezTo>
                  <a:pt x="12274550" y="2540000"/>
                  <a:pt x="12287250" y="2520950"/>
                  <a:pt x="12293600" y="2501900"/>
                </a:cubicBezTo>
                <a:cubicBezTo>
                  <a:pt x="12299950" y="2489200"/>
                  <a:pt x="12299950" y="2476500"/>
                  <a:pt x="12299950" y="2457450"/>
                </a:cubicBezTo>
                <a:cubicBezTo>
                  <a:pt x="12299950" y="2362200"/>
                  <a:pt x="12204700" y="2387600"/>
                  <a:pt x="12204700" y="2266950"/>
                </a:cubicBezTo>
                <a:cubicBezTo>
                  <a:pt x="12204700" y="2216150"/>
                  <a:pt x="12223750" y="2159000"/>
                  <a:pt x="12299950" y="2120900"/>
                </a:cubicBezTo>
                <a:lnTo>
                  <a:pt x="12312650" y="1257300"/>
                </a:lnTo>
                <a:cubicBezTo>
                  <a:pt x="12306300" y="1244600"/>
                  <a:pt x="12280900" y="1225550"/>
                  <a:pt x="12268200" y="1212850"/>
                </a:cubicBezTo>
                <a:cubicBezTo>
                  <a:pt x="12242800" y="1181100"/>
                  <a:pt x="12230100" y="1149350"/>
                  <a:pt x="12230100" y="1117600"/>
                </a:cubicBezTo>
                <a:cubicBezTo>
                  <a:pt x="12230100" y="971550"/>
                  <a:pt x="12395200" y="1009650"/>
                  <a:pt x="12395200" y="914400"/>
                </a:cubicBezTo>
                <a:cubicBezTo>
                  <a:pt x="12395200" y="895350"/>
                  <a:pt x="12388850" y="895350"/>
                  <a:pt x="12376150" y="889000"/>
                </a:cubicBezTo>
                <a:lnTo>
                  <a:pt x="12401550" y="863600"/>
                </a:lnTo>
                <a:lnTo>
                  <a:pt x="12401550" y="736600"/>
                </a:lnTo>
                <a:cubicBezTo>
                  <a:pt x="12388850" y="723900"/>
                  <a:pt x="12376150" y="704850"/>
                  <a:pt x="12376150" y="692150"/>
                </a:cubicBezTo>
                <a:cubicBezTo>
                  <a:pt x="12376150" y="673100"/>
                  <a:pt x="12388850" y="654050"/>
                  <a:pt x="12382500" y="635000"/>
                </a:cubicBezTo>
                <a:cubicBezTo>
                  <a:pt x="12414250" y="635000"/>
                  <a:pt x="12414250" y="590550"/>
                  <a:pt x="12414250" y="571500"/>
                </a:cubicBezTo>
                <a:cubicBezTo>
                  <a:pt x="12414250" y="552450"/>
                  <a:pt x="12420600" y="527050"/>
                  <a:pt x="12420600" y="514350"/>
                </a:cubicBezTo>
                <a:cubicBezTo>
                  <a:pt x="12420600" y="495300"/>
                  <a:pt x="12414250" y="482600"/>
                  <a:pt x="12401550" y="469900"/>
                </a:cubicBezTo>
                <a:cubicBezTo>
                  <a:pt x="12407900" y="469900"/>
                  <a:pt x="12420600" y="463550"/>
                  <a:pt x="12433300" y="457200"/>
                </a:cubicBezTo>
                <a:lnTo>
                  <a:pt x="12433300" y="311150"/>
                </a:lnTo>
                <a:cubicBezTo>
                  <a:pt x="12426950" y="311150"/>
                  <a:pt x="12420600" y="323850"/>
                  <a:pt x="12420600" y="304800"/>
                </a:cubicBezTo>
                <a:cubicBezTo>
                  <a:pt x="12420600" y="292100"/>
                  <a:pt x="12433300" y="285750"/>
                  <a:pt x="12433300" y="273050"/>
                </a:cubicBezTo>
                <a:lnTo>
                  <a:pt x="12433300" y="241300"/>
                </a:lnTo>
                <a:cubicBezTo>
                  <a:pt x="12433300" y="228600"/>
                  <a:pt x="12433300" y="215900"/>
                  <a:pt x="12439650" y="203200"/>
                </a:cubicBezTo>
                <a:lnTo>
                  <a:pt x="12446000" y="0"/>
                </a:lnTo>
                <a:cubicBezTo>
                  <a:pt x="12446000" y="0"/>
                  <a:pt x="12452350" y="6350"/>
                  <a:pt x="12458700" y="635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787400" dist="76200" sx="97000" sy="97000" rotWithShape="0">
              <a:srgbClr val="F70718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C8AF0F6-F4C2-0CA0-6AD7-8F012BB7B35D}"/>
              </a:ext>
            </a:extLst>
          </p:cNvPr>
          <p:cNvSpPr txBox="1"/>
          <p:nvPr/>
        </p:nvSpPr>
        <p:spPr>
          <a:xfrm>
            <a:off x="2128950" y="531011"/>
            <a:ext cx="19580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latin typeface="阿里巴巴普惠体 2.0 55 Regular"/>
                <a:cs typeface="+mn-ea"/>
                <a:sym typeface="+mn-lt"/>
              </a:rPr>
              <a:t>以人民为中心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reflection blurRad="6350" stA="17000" endPos="45500" dist="63500" dir="5400000" sy="-100000" algn="bl" rotWithShape="0"/>
              </a:effectLst>
              <a:uLnTx/>
              <a:uFillTx/>
              <a:latin typeface="阿里巴巴普惠体 2.0 55 Regular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EAA1BAB-9F52-2BC2-169C-841BF00A3282}"/>
              </a:ext>
            </a:extLst>
          </p:cNvPr>
          <p:cNvGrpSpPr/>
          <p:nvPr/>
        </p:nvGrpSpPr>
        <p:grpSpPr>
          <a:xfrm>
            <a:off x="810305" y="1427746"/>
            <a:ext cx="3916865" cy="4535251"/>
            <a:chOff x="1085130" y="1768396"/>
            <a:chExt cx="3249614" cy="3444591"/>
          </a:xfrm>
        </p:grpSpPr>
        <p:sp>
          <p:nvSpPr>
            <p:cNvPr id="4" name="任意多边形 19">
              <a:extLst>
                <a:ext uri="{FF2B5EF4-FFF2-40B4-BE49-F238E27FC236}">
                  <a16:creationId xmlns:a16="http://schemas.microsoft.com/office/drawing/2014/main" id="{1BB713C4-E4F8-299C-2A96-F6BDF198A41E}"/>
                </a:ext>
              </a:extLst>
            </p:cNvPr>
            <p:cNvSpPr/>
            <p:nvPr/>
          </p:nvSpPr>
          <p:spPr>
            <a:xfrm>
              <a:off x="1085130" y="1768396"/>
              <a:ext cx="3001915" cy="2240866"/>
            </a:xfrm>
            <a:custGeom>
              <a:avLst/>
              <a:gdLst>
                <a:gd name="connsiteX0" fmla="*/ 179269 w 3001915"/>
                <a:gd name="connsiteY0" fmla="*/ 0 h 2240866"/>
                <a:gd name="connsiteX1" fmla="*/ 2822646 w 3001915"/>
                <a:gd name="connsiteY1" fmla="*/ 0 h 2240866"/>
                <a:gd name="connsiteX2" fmla="*/ 3001915 w 3001915"/>
                <a:gd name="connsiteY2" fmla="*/ 179269 h 2240866"/>
                <a:gd name="connsiteX3" fmla="*/ 3001915 w 3001915"/>
                <a:gd name="connsiteY3" fmla="*/ 2240866 h 2240866"/>
                <a:gd name="connsiteX4" fmla="*/ 3001915 w 3001915"/>
                <a:gd name="connsiteY4" fmla="*/ 2240866 h 2240866"/>
                <a:gd name="connsiteX5" fmla="*/ 0 w 3001915"/>
                <a:gd name="connsiteY5" fmla="*/ 2240866 h 2240866"/>
                <a:gd name="connsiteX6" fmla="*/ 0 w 3001915"/>
                <a:gd name="connsiteY6" fmla="*/ 2240866 h 2240866"/>
                <a:gd name="connsiteX7" fmla="*/ 0 w 3001915"/>
                <a:gd name="connsiteY7" fmla="*/ 179269 h 2240866"/>
                <a:gd name="connsiteX8" fmla="*/ 179269 w 3001915"/>
                <a:gd name="connsiteY8" fmla="*/ 0 h 224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915" h="2240866">
                  <a:moveTo>
                    <a:pt x="179269" y="0"/>
                  </a:moveTo>
                  <a:lnTo>
                    <a:pt x="2822646" y="0"/>
                  </a:lnTo>
                  <a:cubicBezTo>
                    <a:pt x="2921654" y="0"/>
                    <a:pt x="3001915" y="80261"/>
                    <a:pt x="3001915" y="179269"/>
                  </a:cubicBezTo>
                  <a:lnTo>
                    <a:pt x="3001915" y="2240866"/>
                  </a:lnTo>
                  <a:lnTo>
                    <a:pt x="3001915" y="2240866"/>
                  </a:lnTo>
                  <a:lnTo>
                    <a:pt x="0" y="2240866"/>
                  </a:lnTo>
                  <a:lnTo>
                    <a:pt x="0" y="2240866"/>
                  </a:lnTo>
                  <a:lnTo>
                    <a:pt x="0" y="179269"/>
                  </a:lnTo>
                  <a:cubicBezTo>
                    <a:pt x="0" y="80261"/>
                    <a:pt x="80261" y="0"/>
                    <a:pt x="179269" y="0"/>
                  </a:cubicBezTo>
                  <a:close/>
                </a:path>
              </a:pathLst>
            </a:custGeom>
            <a:noFill/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766" tIns="197286" rIns="100766" bIns="48260" numCol="1" spcCol="1270" anchor="ctr" anchorCtr="0">
              <a:noAutofit/>
            </a:bodyPr>
            <a:lstStyle/>
            <a:p>
              <a:pPr marL="0" lvl="1" indent="457200" defTabSz="1689100" rtl="0">
                <a:lnSpc>
                  <a:spcPct val="200000"/>
                </a:lnSpc>
                <a:spcBef>
                  <a:spcPct val="0"/>
                </a:spcBef>
              </a:pPr>
              <a:endParaRPr lang="zh-CN" kern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 20">
              <a:extLst>
                <a:ext uri="{FF2B5EF4-FFF2-40B4-BE49-F238E27FC236}">
                  <a16:creationId xmlns:a16="http://schemas.microsoft.com/office/drawing/2014/main" id="{4BB4782F-C7EA-3C1A-61A7-59C4F761317B}"/>
                </a:ext>
              </a:extLst>
            </p:cNvPr>
            <p:cNvSpPr/>
            <p:nvPr/>
          </p:nvSpPr>
          <p:spPr>
            <a:xfrm>
              <a:off x="1089426" y="4036835"/>
              <a:ext cx="3001915" cy="963572"/>
            </a:xfrm>
            <a:custGeom>
              <a:avLst/>
              <a:gdLst>
                <a:gd name="connsiteX0" fmla="*/ 0 w 3001915"/>
                <a:gd name="connsiteY0" fmla="*/ 0 h 963572"/>
                <a:gd name="connsiteX1" fmla="*/ 3001915 w 3001915"/>
                <a:gd name="connsiteY1" fmla="*/ 0 h 963572"/>
                <a:gd name="connsiteX2" fmla="*/ 3001915 w 3001915"/>
                <a:gd name="connsiteY2" fmla="*/ 963572 h 963572"/>
                <a:gd name="connsiteX3" fmla="*/ 0 w 3001915"/>
                <a:gd name="connsiteY3" fmla="*/ 963572 h 963572"/>
                <a:gd name="connsiteX4" fmla="*/ 0 w 3001915"/>
                <a:gd name="connsiteY4" fmla="*/ 0 h 9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915" h="963572">
                  <a:moveTo>
                    <a:pt x="0" y="0"/>
                  </a:moveTo>
                  <a:lnTo>
                    <a:pt x="3001915" y="0"/>
                  </a:lnTo>
                  <a:lnTo>
                    <a:pt x="3001915" y="963572"/>
                  </a:lnTo>
                  <a:lnTo>
                    <a:pt x="0" y="96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0" rIns="928530" bIns="0" numCol="1" spcCol="1270" anchor="ctr" anchorCtr="0">
              <a:no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spc="300" dirty="0"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737119B-7064-CE2E-2D6D-DC156E9728AA}"/>
                </a:ext>
              </a:extLst>
            </p:cNvPr>
            <p:cNvSpPr/>
            <p:nvPr/>
          </p:nvSpPr>
          <p:spPr>
            <a:xfrm>
              <a:off x="3284074" y="4162317"/>
              <a:ext cx="1050670" cy="1050670"/>
            </a:xfrm>
            <a:prstGeom prst="ellipse">
              <a:avLst/>
            </a:prstGeom>
            <a:solidFill>
              <a:srgbClr val="E61D00"/>
            </a:solidFill>
            <a:ln w="38100">
              <a:solidFill>
                <a:schemeClr val="bg1">
                  <a:alpha val="90000"/>
                </a:schemeClr>
              </a:solidFill>
            </a:ln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57EAC7-A340-A606-D76D-C900896A8D1C}"/>
                </a:ext>
              </a:extLst>
            </p:cNvPr>
            <p:cNvSpPr txBox="1"/>
            <p:nvPr/>
          </p:nvSpPr>
          <p:spPr>
            <a:xfrm>
              <a:off x="1196820" y="1914882"/>
              <a:ext cx="2665336" cy="21739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以人民为中心是马克思主义的根本立场。</a:t>
              </a:r>
              <a:endParaRPr lang="en-US" altLang="zh-CN" b="1" dirty="0"/>
            </a:p>
            <a:p>
              <a:r>
                <a:rPr lang="en-US" altLang="zh-CN" b="1" dirty="0"/>
                <a:t>1</a:t>
              </a:r>
              <a:r>
                <a:rPr lang="zh-CN" altLang="en-US" b="1" dirty="0"/>
                <a:t>）马克思主义唯物史观观点</a:t>
              </a:r>
              <a:endParaRPr lang="en-US" altLang="zh-CN" b="1" dirty="0"/>
            </a:p>
            <a:p>
              <a:endParaRPr lang="en-US" altLang="zh-CN" b="1" dirty="0"/>
            </a:p>
            <a:p>
              <a:r>
                <a:rPr lang="en-US" altLang="zh-CN" b="1" dirty="0"/>
                <a:t>2</a:t>
              </a:r>
              <a:r>
                <a:rPr lang="zh-CN" altLang="en-US" b="1" dirty="0"/>
                <a:t>）人类历史发展历程</a:t>
              </a:r>
              <a:endParaRPr lang="en-US" altLang="zh-CN" b="1" dirty="0"/>
            </a:p>
            <a:p>
              <a:endParaRPr lang="en-US" altLang="zh-CN" b="1" dirty="0"/>
            </a:p>
            <a:p>
              <a:r>
                <a:rPr lang="en-US" altLang="zh-CN" b="1" dirty="0"/>
                <a:t>3</a:t>
              </a:r>
              <a:r>
                <a:rPr lang="zh-CN" altLang="en-US" b="1" dirty="0"/>
                <a:t>）要以维护最广大人民的根本利益为出发点和落脚点</a:t>
              </a:r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46CB13-4ABE-E21E-04EE-AD546F37DBFD}"/>
                </a:ext>
              </a:extLst>
            </p:cNvPr>
            <p:cNvSpPr txBox="1"/>
            <p:nvPr/>
          </p:nvSpPr>
          <p:spPr>
            <a:xfrm>
              <a:off x="1419314" y="4343816"/>
              <a:ext cx="1490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spc="300" dirty="0">
                  <a:solidFill>
                    <a:schemeClr val="bg1"/>
                  </a:solidFill>
                  <a:cs typeface="+mn-ea"/>
                  <a:sym typeface="+mn-lt"/>
                </a:rPr>
                <a:t>历史渊源</a:t>
              </a:r>
              <a:endParaRPr lang="zh-CN" altLang="en-US" sz="2000" kern="12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iconfont-1096-617929">
              <a:extLst>
                <a:ext uri="{FF2B5EF4-FFF2-40B4-BE49-F238E27FC236}">
                  <a16:creationId xmlns:a16="http://schemas.microsoft.com/office/drawing/2014/main" id="{EA7C11EA-16F6-DF2B-30AF-FB6CC4BA32E5}"/>
                </a:ext>
              </a:extLst>
            </p:cNvPr>
            <p:cNvSpPr/>
            <p:nvPr/>
          </p:nvSpPr>
          <p:spPr>
            <a:xfrm>
              <a:off x="3605529" y="4472198"/>
              <a:ext cx="407760" cy="406174"/>
            </a:xfrm>
            <a:custGeom>
              <a:avLst/>
              <a:gdLst>
                <a:gd name="T0" fmla="*/ 11209 w 11256"/>
                <a:gd name="T1" fmla="*/ 4253 h 11213"/>
                <a:gd name="T2" fmla="*/ 10891 w 11256"/>
                <a:gd name="T3" fmla="*/ 3984 h 11213"/>
                <a:gd name="T4" fmla="*/ 7510 w 11256"/>
                <a:gd name="T5" fmla="*/ 3462 h 11213"/>
                <a:gd name="T6" fmla="*/ 6001 w 11256"/>
                <a:gd name="T7" fmla="*/ 230 h 11213"/>
                <a:gd name="T8" fmla="*/ 5640 w 11256"/>
                <a:gd name="T9" fmla="*/ 0 h 11213"/>
                <a:gd name="T10" fmla="*/ 5640 w 11256"/>
                <a:gd name="T11" fmla="*/ 0 h 11213"/>
                <a:gd name="T12" fmla="*/ 5279 w 11256"/>
                <a:gd name="T13" fmla="*/ 230 h 11213"/>
                <a:gd name="T14" fmla="*/ 3756 w 11256"/>
                <a:gd name="T15" fmla="*/ 3455 h 11213"/>
                <a:gd name="T16" fmla="*/ 370 w 11256"/>
                <a:gd name="T17" fmla="*/ 3965 h 11213"/>
                <a:gd name="T18" fmla="*/ 49 w 11256"/>
                <a:gd name="T19" fmla="*/ 4231 h 11213"/>
                <a:gd name="T20" fmla="*/ 142 w 11256"/>
                <a:gd name="T21" fmla="*/ 4638 h 11213"/>
                <a:gd name="T22" fmla="*/ 2597 w 11256"/>
                <a:gd name="T23" fmla="*/ 7164 h 11213"/>
                <a:gd name="T24" fmla="*/ 2010 w 11256"/>
                <a:gd name="T25" fmla="*/ 10725 h 11213"/>
                <a:gd name="T26" fmla="*/ 2174 w 11256"/>
                <a:gd name="T27" fmla="*/ 11116 h 11213"/>
                <a:gd name="T28" fmla="*/ 2597 w 11256"/>
                <a:gd name="T29" fmla="*/ 11140 h 11213"/>
                <a:gd name="T30" fmla="*/ 5620 w 11256"/>
                <a:gd name="T31" fmla="*/ 9478 h 11213"/>
                <a:gd name="T32" fmla="*/ 8637 w 11256"/>
                <a:gd name="T33" fmla="*/ 11151 h 11213"/>
                <a:gd name="T34" fmla="*/ 8831 w 11256"/>
                <a:gd name="T35" fmla="*/ 11200 h 11213"/>
                <a:gd name="T36" fmla="*/ 8839 w 11256"/>
                <a:gd name="T37" fmla="*/ 11200 h 11213"/>
                <a:gd name="T38" fmla="*/ 9239 w 11256"/>
                <a:gd name="T39" fmla="*/ 10800 h 11213"/>
                <a:gd name="T40" fmla="*/ 9213 w 11256"/>
                <a:gd name="T41" fmla="*/ 10658 h 11213"/>
                <a:gd name="T42" fmla="*/ 8652 w 11256"/>
                <a:gd name="T43" fmla="*/ 7175 h 11213"/>
                <a:gd name="T44" fmla="*/ 11114 w 11256"/>
                <a:gd name="T45" fmla="*/ 4659 h 11213"/>
                <a:gd name="T46" fmla="*/ 11209 w 11256"/>
                <a:gd name="T47" fmla="*/ 4253 h 1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56" h="11213">
                  <a:moveTo>
                    <a:pt x="11209" y="4253"/>
                  </a:moveTo>
                  <a:cubicBezTo>
                    <a:pt x="11161" y="4111"/>
                    <a:pt x="11039" y="4008"/>
                    <a:pt x="10891" y="3984"/>
                  </a:cubicBezTo>
                  <a:lnTo>
                    <a:pt x="7510" y="3462"/>
                  </a:lnTo>
                  <a:lnTo>
                    <a:pt x="6001" y="230"/>
                  </a:lnTo>
                  <a:cubicBezTo>
                    <a:pt x="5934" y="90"/>
                    <a:pt x="5795" y="0"/>
                    <a:pt x="5640" y="0"/>
                  </a:cubicBezTo>
                  <a:lnTo>
                    <a:pt x="5640" y="0"/>
                  </a:lnTo>
                  <a:cubicBezTo>
                    <a:pt x="5485" y="0"/>
                    <a:pt x="5345" y="88"/>
                    <a:pt x="5279" y="230"/>
                  </a:cubicBezTo>
                  <a:lnTo>
                    <a:pt x="3756" y="3455"/>
                  </a:lnTo>
                  <a:lnTo>
                    <a:pt x="370" y="3965"/>
                  </a:lnTo>
                  <a:cubicBezTo>
                    <a:pt x="221" y="3986"/>
                    <a:pt x="99" y="4090"/>
                    <a:pt x="49" y="4231"/>
                  </a:cubicBezTo>
                  <a:cubicBezTo>
                    <a:pt x="0" y="4373"/>
                    <a:pt x="36" y="4530"/>
                    <a:pt x="142" y="4638"/>
                  </a:cubicBezTo>
                  <a:lnTo>
                    <a:pt x="2597" y="7164"/>
                  </a:lnTo>
                  <a:lnTo>
                    <a:pt x="2010" y="10725"/>
                  </a:lnTo>
                  <a:cubicBezTo>
                    <a:pt x="1984" y="10875"/>
                    <a:pt x="2049" y="11028"/>
                    <a:pt x="2174" y="11116"/>
                  </a:cubicBezTo>
                  <a:cubicBezTo>
                    <a:pt x="2298" y="11204"/>
                    <a:pt x="2464" y="11213"/>
                    <a:pt x="2597" y="11140"/>
                  </a:cubicBezTo>
                  <a:lnTo>
                    <a:pt x="5620" y="9478"/>
                  </a:lnTo>
                  <a:lnTo>
                    <a:pt x="8637" y="11151"/>
                  </a:lnTo>
                  <a:cubicBezTo>
                    <a:pt x="8697" y="11183"/>
                    <a:pt x="8764" y="11200"/>
                    <a:pt x="8831" y="11200"/>
                  </a:cubicBezTo>
                  <a:lnTo>
                    <a:pt x="8839" y="11200"/>
                  </a:lnTo>
                  <a:cubicBezTo>
                    <a:pt x="9061" y="11200"/>
                    <a:pt x="9239" y="11022"/>
                    <a:pt x="9239" y="10800"/>
                  </a:cubicBezTo>
                  <a:cubicBezTo>
                    <a:pt x="9239" y="10751"/>
                    <a:pt x="9231" y="10703"/>
                    <a:pt x="9213" y="10658"/>
                  </a:cubicBezTo>
                  <a:lnTo>
                    <a:pt x="8652" y="7175"/>
                  </a:lnTo>
                  <a:lnTo>
                    <a:pt x="11114" y="4659"/>
                  </a:lnTo>
                  <a:cubicBezTo>
                    <a:pt x="11219" y="4552"/>
                    <a:pt x="11256" y="4395"/>
                    <a:pt x="11209" y="42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87EE74-4C1A-5618-3C6D-310292D6633B}"/>
              </a:ext>
            </a:extLst>
          </p:cNvPr>
          <p:cNvGrpSpPr/>
          <p:nvPr/>
        </p:nvGrpSpPr>
        <p:grpSpPr>
          <a:xfrm>
            <a:off x="393204" y="271449"/>
            <a:ext cx="1002544" cy="888691"/>
            <a:chOff x="340482" y="270110"/>
            <a:chExt cx="1002544" cy="88869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72A8598-3773-B2D2-39E5-BD52392FD15F}"/>
                </a:ext>
              </a:extLst>
            </p:cNvPr>
            <p:cNvSpPr/>
            <p:nvPr/>
          </p:nvSpPr>
          <p:spPr bwMode="auto">
            <a:xfrm>
              <a:off x="360330" y="272791"/>
              <a:ext cx="982696" cy="88601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 dirty="0">
                <a:solidFill>
                  <a:srgbClr val="3CCCC7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95E39E-0CB5-F6EC-E231-B23D2919B1BF}"/>
                </a:ext>
              </a:extLst>
            </p:cNvPr>
            <p:cNvSpPr txBox="1"/>
            <p:nvPr/>
          </p:nvSpPr>
          <p:spPr>
            <a:xfrm>
              <a:off x="488063" y="408168"/>
              <a:ext cx="742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1007F99-CD0B-571F-5D9C-2C7CC2CE7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482" y="270110"/>
              <a:ext cx="982697" cy="459617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D281291-350C-39E1-7B4D-7F7DFDC76CDE}"/>
              </a:ext>
            </a:extLst>
          </p:cNvPr>
          <p:cNvGrpSpPr/>
          <p:nvPr/>
        </p:nvGrpSpPr>
        <p:grpSpPr>
          <a:xfrm>
            <a:off x="5789995" y="1427746"/>
            <a:ext cx="4229464" cy="4478298"/>
            <a:chOff x="1085130" y="1768396"/>
            <a:chExt cx="3249614" cy="3444591"/>
          </a:xfrm>
        </p:grpSpPr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1565E1AE-23D4-2538-FF9A-6E47D612AA6F}"/>
                </a:ext>
              </a:extLst>
            </p:cNvPr>
            <p:cNvSpPr/>
            <p:nvPr/>
          </p:nvSpPr>
          <p:spPr>
            <a:xfrm>
              <a:off x="1085130" y="1768396"/>
              <a:ext cx="3001915" cy="2240866"/>
            </a:xfrm>
            <a:custGeom>
              <a:avLst/>
              <a:gdLst>
                <a:gd name="connsiteX0" fmla="*/ 179269 w 3001915"/>
                <a:gd name="connsiteY0" fmla="*/ 0 h 2240866"/>
                <a:gd name="connsiteX1" fmla="*/ 2822646 w 3001915"/>
                <a:gd name="connsiteY1" fmla="*/ 0 h 2240866"/>
                <a:gd name="connsiteX2" fmla="*/ 3001915 w 3001915"/>
                <a:gd name="connsiteY2" fmla="*/ 179269 h 2240866"/>
                <a:gd name="connsiteX3" fmla="*/ 3001915 w 3001915"/>
                <a:gd name="connsiteY3" fmla="*/ 2240866 h 2240866"/>
                <a:gd name="connsiteX4" fmla="*/ 3001915 w 3001915"/>
                <a:gd name="connsiteY4" fmla="*/ 2240866 h 2240866"/>
                <a:gd name="connsiteX5" fmla="*/ 0 w 3001915"/>
                <a:gd name="connsiteY5" fmla="*/ 2240866 h 2240866"/>
                <a:gd name="connsiteX6" fmla="*/ 0 w 3001915"/>
                <a:gd name="connsiteY6" fmla="*/ 2240866 h 2240866"/>
                <a:gd name="connsiteX7" fmla="*/ 0 w 3001915"/>
                <a:gd name="connsiteY7" fmla="*/ 179269 h 2240866"/>
                <a:gd name="connsiteX8" fmla="*/ 179269 w 3001915"/>
                <a:gd name="connsiteY8" fmla="*/ 0 h 224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915" h="2240866">
                  <a:moveTo>
                    <a:pt x="179269" y="0"/>
                  </a:moveTo>
                  <a:lnTo>
                    <a:pt x="2822646" y="0"/>
                  </a:lnTo>
                  <a:cubicBezTo>
                    <a:pt x="2921654" y="0"/>
                    <a:pt x="3001915" y="80261"/>
                    <a:pt x="3001915" y="179269"/>
                  </a:cubicBezTo>
                  <a:lnTo>
                    <a:pt x="3001915" y="2240866"/>
                  </a:lnTo>
                  <a:lnTo>
                    <a:pt x="3001915" y="2240866"/>
                  </a:lnTo>
                  <a:lnTo>
                    <a:pt x="0" y="2240866"/>
                  </a:lnTo>
                  <a:lnTo>
                    <a:pt x="0" y="2240866"/>
                  </a:lnTo>
                  <a:lnTo>
                    <a:pt x="0" y="179269"/>
                  </a:lnTo>
                  <a:cubicBezTo>
                    <a:pt x="0" y="80261"/>
                    <a:pt x="80261" y="0"/>
                    <a:pt x="179269" y="0"/>
                  </a:cubicBezTo>
                  <a:close/>
                </a:path>
              </a:pathLst>
            </a:custGeom>
            <a:noFill/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766" tIns="197286" rIns="100766" bIns="48260" numCol="1" spcCol="1270" anchor="ctr" anchorCtr="0">
              <a:noAutofit/>
            </a:bodyPr>
            <a:lstStyle/>
            <a:p>
              <a:pPr marL="0" lvl="1" indent="457200" defTabSz="1689100" rtl="0">
                <a:lnSpc>
                  <a:spcPct val="200000"/>
                </a:lnSpc>
                <a:spcBef>
                  <a:spcPct val="0"/>
                </a:spcBef>
              </a:pPr>
              <a:endParaRPr lang="zh-CN" kern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4DD7CEBA-F1AB-AAB2-F6A4-288862B762A9}"/>
                </a:ext>
              </a:extLst>
            </p:cNvPr>
            <p:cNvSpPr/>
            <p:nvPr/>
          </p:nvSpPr>
          <p:spPr>
            <a:xfrm>
              <a:off x="1085130" y="4009263"/>
              <a:ext cx="3001915" cy="963572"/>
            </a:xfrm>
            <a:custGeom>
              <a:avLst/>
              <a:gdLst>
                <a:gd name="connsiteX0" fmla="*/ 0 w 3001915"/>
                <a:gd name="connsiteY0" fmla="*/ 0 h 963572"/>
                <a:gd name="connsiteX1" fmla="*/ 3001915 w 3001915"/>
                <a:gd name="connsiteY1" fmla="*/ 0 h 963572"/>
                <a:gd name="connsiteX2" fmla="*/ 3001915 w 3001915"/>
                <a:gd name="connsiteY2" fmla="*/ 963572 h 963572"/>
                <a:gd name="connsiteX3" fmla="*/ 0 w 3001915"/>
                <a:gd name="connsiteY3" fmla="*/ 963572 h 963572"/>
                <a:gd name="connsiteX4" fmla="*/ 0 w 3001915"/>
                <a:gd name="connsiteY4" fmla="*/ 0 h 9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915" h="963572">
                  <a:moveTo>
                    <a:pt x="0" y="0"/>
                  </a:moveTo>
                  <a:lnTo>
                    <a:pt x="3001915" y="0"/>
                  </a:lnTo>
                  <a:lnTo>
                    <a:pt x="3001915" y="963572"/>
                  </a:lnTo>
                  <a:lnTo>
                    <a:pt x="0" y="96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0" rIns="928530" bIns="0" numCol="1" spcCol="1270" anchor="ctr" anchorCtr="0">
              <a:no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spc="300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A01FFE7-AC09-0269-4691-53B36B075DB6}"/>
                </a:ext>
              </a:extLst>
            </p:cNvPr>
            <p:cNvSpPr/>
            <p:nvPr/>
          </p:nvSpPr>
          <p:spPr>
            <a:xfrm>
              <a:off x="3284074" y="4162317"/>
              <a:ext cx="1050670" cy="1050670"/>
            </a:xfrm>
            <a:prstGeom prst="ellipse">
              <a:avLst/>
            </a:prstGeom>
            <a:solidFill>
              <a:srgbClr val="E61D00"/>
            </a:solidFill>
            <a:ln w="38100">
              <a:solidFill>
                <a:schemeClr val="bg1">
                  <a:alpha val="90000"/>
                </a:schemeClr>
              </a:solidFill>
            </a:ln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8344BF2-4250-A0C2-4CF3-769F7316663D}"/>
                </a:ext>
              </a:extLst>
            </p:cNvPr>
            <p:cNvSpPr txBox="1"/>
            <p:nvPr/>
          </p:nvSpPr>
          <p:spPr>
            <a:xfrm>
              <a:off x="1320242" y="1951638"/>
              <a:ext cx="2552138" cy="92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百年以来，中国共产党以马克思主义为指导，与中国发展实际情况相结合，形成了马克思主义中国化的重大理论成果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AEA681-5B54-3D43-347D-51E13A9AE444}"/>
                </a:ext>
              </a:extLst>
            </p:cNvPr>
            <p:cNvSpPr txBox="1"/>
            <p:nvPr/>
          </p:nvSpPr>
          <p:spPr>
            <a:xfrm>
              <a:off x="1310017" y="2983141"/>
              <a:ext cx="2552138" cy="92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全心全意为人民服务；是否有利于提高人民生活水平；代表最广大人民的根本利益；以人为本；坚持以人民为中心。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8C9B461-7A61-FFA2-8A27-4CF2A040F8EA}"/>
                </a:ext>
              </a:extLst>
            </p:cNvPr>
            <p:cNvSpPr txBox="1"/>
            <p:nvPr/>
          </p:nvSpPr>
          <p:spPr>
            <a:xfrm>
              <a:off x="1415595" y="4343816"/>
              <a:ext cx="1490156" cy="284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pc="300" dirty="0">
                  <a:solidFill>
                    <a:schemeClr val="bg1"/>
                  </a:solidFill>
                  <a:cs typeface="+mn-ea"/>
                  <a:sym typeface="+mn-lt"/>
                </a:rPr>
                <a:t>理论自觉</a:t>
              </a:r>
              <a:endParaRPr lang="zh-CN" altLang="en-US" sz="2000" kern="12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iconfont-1096-617929">
              <a:extLst>
                <a:ext uri="{FF2B5EF4-FFF2-40B4-BE49-F238E27FC236}">
                  <a16:creationId xmlns:a16="http://schemas.microsoft.com/office/drawing/2014/main" id="{15009202-2A9B-5377-BD12-188AA4A8323B}"/>
                </a:ext>
              </a:extLst>
            </p:cNvPr>
            <p:cNvSpPr/>
            <p:nvPr/>
          </p:nvSpPr>
          <p:spPr>
            <a:xfrm>
              <a:off x="3605529" y="4472198"/>
              <a:ext cx="407760" cy="406174"/>
            </a:xfrm>
            <a:custGeom>
              <a:avLst/>
              <a:gdLst>
                <a:gd name="T0" fmla="*/ 11209 w 11256"/>
                <a:gd name="T1" fmla="*/ 4253 h 11213"/>
                <a:gd name="T2" fmla="*/ 10891 w 11256"/>
                <a:gd name="T3" fmla="*/ 3984 h 11213"/>
                <a:gd name="T4" fmla="*/ 7510 w 11256"/>
                <a:gd name="T5" fmla="*/ 3462 h 11213"/>
                <a:gd name="T6" fmla="*/ 6001 w 11256"/>
                <a:gd name="T7" fmla="*/ 230 h 11213"/>
                <a:gd name="T8" fmla="*/ 5640 w 11256"/>
                <a:gd name="T9" fmla="*/ 0 h 11213"/>
                <a:gd name="T10" fmla="*/ 5640 w 11256"/>
                <a:gd name="T11" fmla="*/ 0 h 11213"/>
                <a:gd name="T12" fmla="*/ 5279 w 11256"/>
                <a:gd name="T13" fmla="*/ 230 h 11213"/>
                <a:gd name="T14" fmla="*/ 3756 w 11256"/>
                <a:gd name="T15" fmla="*/ 3455 h 11213"/>
                <a:gd name="T16" fmla="*/ 370 w 11256"/>
                <a:gd name="T17" fmla="*/ 3965 h 11213"/>
                <a:gd name="T18" fmla="*/ 49 w 11256"/>
                <a:gd name="T19" fmla="*/ 4231 h 11213"/>
                <a:gd name="T20" fmla="*/ 142 w 11256"/>
                <a:gd name="T21" fmla="*/ 4638 h 11213"/>
                <a:gd name="T22" fmla="*/ 2597 w 11256"/>
                <a:gd name="T23" fmla="*/ 7164 h 11213"/>
                <a:gd name="T24" fmla="*/ 2010 w 11256"/>
                <a:gd name="T25" fmla="*/ 10725 h 11213"/>
                <a:gd name="T26" fmla="*/ 2174 w 11256"/>
                <a:gd name="T27" fmla="*/ 11116 h 11213"/>
                <a:gd name="T28" fmla="*/ 2597 w 11256"/>
                <a:gd name="T29" fmla="*/ 11140 h 11213"/>
                <a:gd name="T30" fmla="*/ 5620 w 11256"/>
                <a:gd name="T31" fmla="*/ 9478 h 11213"/>
                <a:gd name="T32" fmla="*/ 8637 w 11256"/>
                <a:gd name="T33" fmla="*/ 11151 h 11213"/>
                <a:gd name="T34" fmla="*/ 8831 w 11256"/>
                <a:gd name="T35" fmla="*/ 11200 h 11213"/>
                <a:gd name="T36" fmla="*/ 8839 w 11256"/>
                <a:gd name="T37" fmla="*/ 11200 h 11213"/>
                <a:gd name="T38" fmla="*/ 9239 w 11256"/>
                <a:gd name="T39" fmla="*/ 10800 h 11213"/>
                <a:gd name="T40" fmla="*/ 9213 w 11256"/>
                <a:gd name="T41" fmla="*/ 10658 h 11213"/>
                <a:gd name="T42" fmla="*/ 8652 w 11256"/>
                <a:gd name="T43" fmla="*/ 7175 h 11213"/>
                <a:gd name="T44" fmla="*/ 11114 w 11256"/>
                <a:gd name="T45" fmla="*/ 4659 h 11213"/>
                <a:gd name="T46" fmla="*/ 11209 w 11256"/>
                <a:gd name="T47" fmla="*/ 4253 h 1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56" h="11213">
                  <a:moveTo>
                    <a:pt x="11209" y="4253"/>
                  </a:moveTo>
                  <a:cubicBezTo>
                    <a:pt x="11161" y="4111"/>
                    <a:pt x="11039" y="4008"/>
                    <a:pt x="10891" y="3984"/>
                  </a:cubicBezTo>
                  <a:lnTo>
                    <a:pt x="7510" y="3462"/>
                  </a:lnTo>
                  <a:lnTo>
                    <a:pt x="6001" y="230"/>
                  </a:lnTo>
                  <a:cubicBezTo>
                    <a:pt x="5934" y="90"/>
                    <a:pt x="5795" y="0"/>
                    <a:pt x="5640" y="0"/>
                  </a:cubicBezTo>
                  <a:lnTo>
                    <a:pt x="5640" y="0"/>
                  </a:lnTo>
                  <a:cubicBezTo>
                    <a:pt x="5485" y="0"/>
                    <a:pt x="5345" y="88"/>
                    <a:pt x="5279" y="230"/>
                  </a:cubicBezTo>
                  <a:lnTo>
                    <a:pt x="3756" y="3455"/>
                  </a:lnTo>
                  <a:lnTo>
                    <a:pt x="370" y="3965"/>
                  </a:lnTo>
                  <a:cubicBezTo>
                    <a:pt x="221" y="3986"/>
                    <a:pt x="99" y="4090"/>
                    <a:pt x="49" y="4231"/>
                  </a:cubicBezTo>
                  <a:cubicBezTo>
                    <a:pt x="0" y="4373"/>
                    <a:pt x="36" y="4530"/>
                    <a:pt x="142" y="4638"/>
                  </a:cubicBezTo>
                  <a:lnTo>
                    <a:pt x="2597" y="7164"/>
                  </a:lnTo>
                  <a:lnTo>
                    <a:pt x="2010" y="10725"/>
                  </a:lnTo>
                  <a:cubicBezTo>
                    <a:pt x="1984" y="10875"/>
                    <a:pt x="2049" y="11028"/>
                    <a:pt x="2174" y="11116"/>
                  </a:cubicBezTo>
                  <a:cubicBezTo>
                    <a:pt x="2298" y="11204"/>
                    <a:pt x="2464" y="11213"/>
                    <a:pt x="2597" y="11140"/>
                  </a:cubicBezTo>
                  <a:lnTo>
                    <a:pt x="5620" y="9478"/>
                  </a:lnTo>
                  <a:lnTo>
                    <a:pt x="8637" y="11151"/>
                  </a:lnTo>
                  <a:cubicBezTo>
                    <a:pt x="8697" y="11183"/>
                    <a:pt x="8764" y="11200"/>
                    <a:pt x="8831" y="11200"/>
                  </a:cubicBezTo>
                  <a:lnTo>
                    <a:pt x="8839" y="11200"/>
                  </a:lnTo>
                  <a:cubicBezTo>
                    <a:pt x="9061" y="11200"/>
                    <a:pt x="9239" y="11022"/>
                    <a:pt x="9239" y="10800"/>
                  </a:cubicBezTo>
                  <a:cubicBezTo>
                    <a:pt x="9239" y="10751"/>
                    <a:pt x="9231" y="10703"/>
                    <a:pt x="9213" y="10658"/>
                  </a:cubicBezTo>
                  <a:lnTo>
                    <a:pt x="8652" y="7175"/>
                  </a:lnTo>
                  <a:lnTo>
                    <a:pt x="11114" y="4659"/>
                  </a:lnTo>
                  <a:cubicBezTo>
                    <a:pt x="11219" y="4552"/>
                    <a:pt x="11256" y="4395"/>
                    <a:pt x="11209" y="42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87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7E8B79D-4DBF-0674-1799-5F64B4CDB597}"/>
              </a:ext>
            </a:extLst>
          </p:cNvPr>
          <p:cNvGrpSpPr/>
          <p:nvPr/>
        </p:nvGrpSpPr>
        <p:grpSpPr>
          <a:xfrm>
            <a:off x="1512986" y="462047"/>
            <a:ext cx="3731056" cy="498478"/>
            <a:chOff x="3201894" y="2736663"/>
            <a:chExt cx="3731056" cy="498478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E1B3626-1980-CA75-03AC-2B0D5FFF9AE2}"/>
                </a:ext>
              </a:extLst>
            </p:cNvPr>
            <p:cNvSpPr/>
            <p:nvPr/>
          </p:nvSpPr>
          <p:spPr>
            <a:xfrm>
              <a:off x="4158037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F2C3888-C8D4-019F-76AB-14701A3DEB43}"/>
                </a:ext>
              </a:extLst>
            </p:cNvPr>
            <p:cNvSpPr/>
            <p:nvPr/>
          </p:nvSpPr>
          <p:spPr>
            <a:xfrm rot="10800000">
              <a:off x="3201894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" name="图形 7">
            <a:extLst>
              <a:ext uri="{FF2B5EF4-FFF2-40B4-BE49-F238E27FC236}">
                <a16:creationId xmlns:a16="http://schemas.microsoft.com/office/drawing/2014/main" id="{B6C961D5-125B-CB1D-EF69-538E20A278B7}"/>
              </a:ext>
            </a:extLst>
          </p:cNvPr>
          <p:cNvSpPr/>
          <p:nvPr/>
        </p:nvSpPr>
        <p:spPr>
          <a:xfrm>
            <a:off x="1661040" y="4479721"/>
            <a:ext cx="5184501" cy="2130211"/>
          </a:xfrm>
          <a:custGeom>
            <a:avLst/>
            <a:gdLst>
              <a:gd name="connsiteX0" fmla="*/ 8693150 w 8870950"/>
              <a:gd name="connsiteY0" fmla="*/ 2603500 h 3644900"/>
              <a:gd name="connsiteX1" fmla="*/ 8699500 w 8870950"/>
              <a:gd name="connsiteY1" fmla="*/ 2622550 h 3644900"/>
              <a:gd name="connsiteX2" fmla="*/ 8610600 w 8870950"/>
              <a:gd name="connsiteY2" fmla="*/ 2762250 h 3644900"/>
              <a:gd name="connsiteX3" fmla="*/ 8585200 w 8870950"/>
              <a:gd name="connsiteY3" fmla="*/ 2762250 h 3644900"/>
              <a:gd name="connsiteX4" fmla="*/ 8578850 w 8870950"/>
              <a:gd name="connsiteY4" fmla="*/ 2736850 h 3644900"/>
              <a:gd name="connsiteX5" fmla="*/ 8667750 w 8870950"/>
              <a:gd name="connsiteY5" fmla="*/ 2603500 h 3644900"/>
              <a:gd name="connsiteX6" fmla="*/ 8693150 w 8870950"/>
              <a:gd name="connsiteY6" fmla="*/ 2603500 h 3644900"/>
              <a:gd name="connsiteX7" fmla="*/ 8464550 w 8870950"/>
              <a:gd name="connsiteY7" fmla="*/ 2292350 h 3644900"/>
              <a:gd name="connsiteX8" fmla="*/ 8515350 w 8870950"/>
              <a:gd name="connsiteY8" fmla="*/ 2279650 h 3644900"/>
              <a:gd name="connsiteX9" fmla="*/ 8566150 w 8870950"/>
              <a:gd name="connsiteY9" fmla="*/ 2413000 h 3644900"/>
              <a:gd name="connsiteX10" fmla="*/ 8356600 w 8870950"/>
              <a:gd name="connsiteY10" fmla="*/ 2292350 h 3644900"/>
              <a:gd name="connsiteX11" fmla="*/ 8305800 w 8870950"/>
              <a:gd name="connsiteY11" fmla="*/ 2292350 h 3644900"/>
              <a:gd name="connsiteX12" fmla="*/ 8362950 w 8870950"/>
              <a:gd name="connsiteY12" fmla="*/ 2266950 h 3644900"/>
              <a:gd name="connsiteX13" fmla="*/ 8464550 w 8870950"/>
              <a:gd name="connsiteY13" fmla="*/ 2292350 h 3644900"/>
              <a:gd name="connsiteX14" fmla="*/ 1676400 w 8870950"/>
              <a:gd name="connsiteY14" fmla="*/ 2184400 h 3644900"/>
              <a:gd name="connsiteX15" fmla="*/ 1708150 w 8870950"/>
              <a:gd name="connsiteY15" fmla="*/ 2222500 h 3644900"/>
              <a:gd name="connsiteX16" fmla="*/ 1676400 w 8870950"/>
              <a:gd name="connsiteY16" fmla="*/ 2222500 h 3644900"/>
              <a:gd name="connsiteX17" fmla="*/ 1524000 w 8870950"/>
              <a:gd name="connsiteY17" fmla="*/ 2171700 h 3644900"/>
              <a:gd name="connsiteX18" fmla="*/ 1524000 w 8870950"/>
              <a:gd name="connsiteY18" fmla="*/ 2152650 h 3644900"/>
              <a:gd name="connsiteX19" fmla="*/ 1562100 w 8870950"/>
              <a:gd name="connsiteY19" fmla="*/ 2120900 h 3644900"/>
              <a:gd name="connsiteX20" fmla="*/ 1676400 w 8870950"/>
              <a:gd name="connsiteY20" fmla="*/ 2184400 h 3644900"/>
              <a:gd name="connsiteX21" fmla="*/ 7874000 w 8870950"/>
              <a:gd name="connsiteY21" fmla="*/ 1752600 h 3644900"/>
              <a:gd name="connsiteX22" fmla="*/ 7816850 w 8870950"/>
              <a:gd name="connsiteY22" fmla="*/ 1905000 h 3644900"/>
              <a:gd name="connsiteX23" fmla="*/ 7835900 w 8870950"/>
              <a:gd name="connsiteY23" fmla="*/ 1930400 h 3644900"/>
              <a:gd name="connsiteX24" fmla="*/ 7962900 w 8870950"/>
              <a:gd name="connsiteY24" fmla="*/ 1790700 h 3644900"/>
              <a:gd name="connsiteX25" fmla="*/ 8026400 w 8870950"/>
              <a:gd name="connsiteY25" fmla="*/ 1606550 h 3644900"/>
              <a:gd name="connsiteX26" fmla="*/ 8204200 w 8870950"/>
              <a:gd name="connsiteY26" fmla="*/ 1689100 h 3644900"/>
              <a:gd name="connsiteX27" fmla="*/ 8108950 w 8870950"/>
              <a:gd name="connsiteY27" fmla="*/ 1847850 h 3644900"/>
              <a:gd name="connsiteX28" fmla="*/ 8255000 w 8870950"/>
              <a:gd name="connsiteY28" fmla="*/ 1905000 h 3644900"/>
              <a:gd name="connsiteX29" fmla="*/ 8413750 w 8870950"/>
              <a:gd name="connsiteY29" fmla="*/ 1968500 h 3644900"/>
              <a:gd name="connsiteX30" fmla="*/ 8489950 w 8870950"/>
              <a:gd name="connsiteY30" fmla="*/ 1955800 h 3644900"/>
              <a:gd name="connsiteX31" fmla="*/ 8629650 w 8870950"/>
              <a:gd name="connsiteY31" fmla="*/ 2101850 h 3644900"/>
              <a:gd name="connsiteX32" fmla="*/ 8642350 w 8870950"/>
              <a:gd name="connsiteY32" fmla="*/ 2146300 h 3644900"/>
              <a:gd name="connsiteX33" fmla="*/ 8763000 w 8870950"/>
              <a:gd name="connsiteY33" fmla="*/ 2457450 h 3644900"/>
              <a:gd name="connsiteX34" fmla="*/ 8832850 w 8870950"/>
              <a:gd name="connsiteY34" fmla="*/ 2692400 h 3644900"/>
              <a:gd name="connsiteX35" fmla="*/ 8801100 w 8870950"/>
              <a:gd name="connsiteY35" fmla="*/ 2787650 h 3644900"/>
              <a:gd name="connsiteX36" fmla="*/ 8858250 w 8870950"/>
              <a:gd name="connsiteY36" fmla="*/ 2838450 h 3644900"/>
              <a:gd name="connsiteX37" fmla="*/ 8858250 w 8870950"/>
              <a:gd name="connsiteY37" fmla="*/ 2876550 h 3644900"/>
              <a:gd name="connsiteX38" fmla="*/ 8788400 w 8870950"/>
              <a:gd name="connsiteY38" fmla="*/ 2870200 h 3644900"/>
              <a:gd name="connsiteX39" fmla="*/ 8718550 w 8870950"/>
              <a:gd name="connsiteY39" fmla="*/ 2908300 h 3644900"/>
              <a:gd name="connsiteX40" fmla="*/ 8661400 w 8870950"/>
              <a:gd name="connsiteY40" fmla="*/ 2914650 h 3644900"/>
              <a:gd name="connsiteX41" fmla="*/ 8642350 w 8870950"/>
              <a:gd name="connsiteY41" fmla="*/ 2914650 h 3644900"/>
              <a:gd name="connsiteX42" fmla="*/ 8629650 w 8870950"/>
              <a:gd name="connsiteY42" fmla="*/ 2965450 h 3644900"/>
              <a:gd name="connsiteX43" fmla="*/ 8870950 w 8870950"/>
              <a:gd name="connsiteY43" fmla="*/ 3644900 h 3644900"/>
              <a:gd name="connsiteX44" fmla="*/ 8629650 w 8870950"/>
              <a:gd name="connsiteY44" fmla="*/ 3644900 h 3644900"/>
              <a:gd name="connsiteX45" fmla="*/ 8578850 w 8870950"/>
              <a:gd name="connsiteY45" fmla="*/ 3517900 h 3644900"/>
              <a:gd name="connsiteX46" fmla="*/ 8362950 w 8870950"/>
              <a:gd name="connsiteY46" fmla="*/ 3371850 h 3644900"/>
              <a:gd name="connsiteX47" fmla="*/ 8312150 w 8870950"/>
              <a:gd name="connsiteY47" fmla="*/ 3321050 h 3644900"/>
              <a:gd name="connsiteX48" fmla="*/ 8216900 w 8870950"/>
              <a:gd name="connsiteY48" fmla="*/ 3168650 h 3644900"/>
              <a:gd name="connsiteX49" fmla="*/ 8134350 w 8870950"/>
              <a:gd name="connsiteY49" fmla="*/ 3244850 h 3644900"/>
              <a:gd name="connsiteX50" fmla="*/ 8045450 w 8870950"/>
              <a:gd name="connsiteY50" fmla="*/ 3276600 h 3644900"/>
              <a:gd name="connsiteX51" fmla="*/ 7912100 w 8870950"/>
              <a:gd name="connsiteY51" fmla="*/ 3441700 h 3644900"/>
              <a:gd name="connsiteX52" fmla="*/ 7842250 w 8870950"/>
              <a:gd name="connsiteY52" fmla="*/ 3536950 h 3644900"/>
              <a:gd name="connsiteX53" fmla="*/ 7867650 w 8870950"/>
              <a:gd name="connsiteY53" fmla="*/ 3644900 h 3644900"/>
              <a:gd name="connsiteX54" fmla="*/ 7607300 w 8870950"/>
              <a:gd name="connsiteY54" fmla="*/ 3644900 h 3644900"/>
              <a:gd name="connsiteX55" fmla="*/ 7588250 w 8870950"/>
              <a:gd name="connsiteY55" fmla="*/ 3575050 h 3644900"/>
              <a:gd name="connsiteX56" fmla="*/ 7524750 w 8870950"/>
              <a:gd name="connsiteY56" fmla="*/ 3517900 h 3644900"/>
              <a:gd name="connsiteX57" fmla="*/ 7486650 w 8870950"/>
              <a:gd name="connsiteY57" fmla="*/ 3384550 h 3644900"/>
              <a:gd name="connsiteX58" fmla="*/ 7581900 w 8870950"/>
              <a:gd name="connsiteY58" fmla="*/ 3022600 h 3644900"/>
              <a:gd name="connsiteX59" fmla="*/ 7531100 w 8870950"/>
              <a:gd name="connsiteY59" fmla="*/ 2933700 h 3644900"/>
              <a:gd name="connsiteX60" fmla="*/ 7493000 w 8870950"/>
              <a:gd name="connsiteY60" fmla="*/ 2889250 h 3644900"/>
              <a:gd name="connsiteX61" fmla="*/ 7404100 w 8870950"/>
              <a:gd name="connsiteY61" fmla="*/ 2584450 h 3644900"/>
              <a:gd name="connsiteX62" fmla="*/ 7391400 w 8870950"/>
              <a:gd name="connsiteY62" fmla="*/ 2552700 h 3644900"/>
              <a:gd name="connsiteX63" fmla="*/ 7378700 w 8870950"/>
              <a:gd name="connsiteY63" fmla="*/ 2432050 h 3644900"/>
              <a:gd name="connsiteX64" fmla="*/ 7397750 w 8870950"/>
              <a:gd name="connsiteY64" fmla="*/ 2343150 h 3644900"/>
              <a:gd name="connsiteX65" fmla="*/ 7562850 w 8870950"/>
              <a:gd name="connsiteY65" fmla="*/ 2101850 h 3644900"/>
              <a:gd name="connsiteX66" fmla="*/ 7454900 w 8870950"/>
              <a:gd name="connsiteY66" fmla="*/ 2038350 h 3644900"/>
              <a:gd name="connsiteX67" fmla="*/ 7442200 w 8870950"/>
              <a:gd name="connsiteY67" fmla="*/ 1968500 h 3644900"/>
              <a:gd name="connsiteX68" fmla="*/ 7442200 w 8870950"/>
              <a:gd name="connsiteY68" fmla="*/ 1784350 h 3644900"/>
              <a:gd name="connsiteX69" fmla="*/ 7404100 w 8870950"/>
              <a:gd name="connsiteY69" fmla="*/ 1727200 h 3644900"/>
              <a:gd name="connsiteX70" fmla="*/ 7359650 w 8870950"/>
              <a:gd name="connsiteY70" fmla="*/ 1708150 h 3644900"/>
              <a:gd name="connsiteX71" fmla="*/ 7442200 w 8870950"/>
              <a:gd name="connsiteY71" fmla="*/ 1676400 h 3644900"/>
              <a:gd name="connsiteX72" fmla="*/ 7486650 w 8870950"/>
              <a:gd name="connsiteY72" fmla="*/ 1606550 h 3644900"/>
              <a:gd name="connsiteX73" fmla="*/ 7607300 w 8870950"/>
              <a:gd name="connsiteY73" fmla="*/ 1574800 h 3644900"/>
              <a:gd name="connsiteX74" fmla="*/ 7874000 w 8870950"/>
              <a:gd name="connsiteY74" fmla="*/ 1752600 h 3644900"/>
              <a:gd name="connsiteX75" fmla="*/ 3155950 w 8870950"/>
              <a:gd name="connsiteY75" fmla="*/ 812800 h 3644900"/>
              <a:gd name="connsiteX76" fmla="*/ 3111500 w 8870950"/>
              <a:gd name="connsiteY76" fmla="*/ 825500 h 3644900"/>
              <a:gd name="connsiteX77" fmla="*/ 3060700 w 8870950"/>
              <a:gd name="connsiteY77" fmla="*/ 812800 h 3644900"/>
              <a:gd name="connsiteX78" fmla="*/ 3060700 w 8870950"/>
              <a:gd name="connsiteY78" fmla="*/ 793750 h 3644900"/>
              <a:gd name="connsiteX79" fmla="*/ 3155950 w 8870950"/>
              <a:gd name="connsiteY79" fmla="*/ 768350 h 3644900"/>
              <a:gd name="connsiteX80" fmla="*/ 3155950 w 8870950"/>
              <a:gd name="connsiteY80" fmla="*/ 812800 h 3644900"/>
              <a:gd name="connsiteX81" fmla="*/ 6464300 w 8870950"/>
              <a:gd name="connsiteY81" fmla="*/ 6350 h 3644900"/>
              <a:gd name="connsiteX82" fmla="*/ 6426200 w 8870950"/>
              <a:gd name="connsiteY82" fmla="*/ 120650 h 3644900"/>
              <a:gd name="connsiteX83" fmla="*/ 6438900 w 8870950"/>
              <a:gd name="connsiteY83" fmla="*/ 127000 h 3644900"/>
              <a:gd name="connsiteX84" fmla="*/ 6527800 w 8870950"/>
              <a:gd name="connsiteY84" fmla="*/ 6350 h 3644900"/>
              <a:gd name="connsiteX85" fmla="*/ 6534150 w 8870950"/>
              <a:gd name="connsiteY85" fmla="*/ 38100 h 3644900"/>
              <a:gd name="connsiteX86" fmla="*/ 6477000 w 8870950"/>
              <a:gd name="connsiteY86" fmla="*/ 196850 h 3644900"/>
              <a:gd name="connsiteX87" fmla="*/ 6280150 w 8870950"/>
              <a:gd name="connsiteY87" fmla="*/ 406400 h 3644900"/>
              <a:gd name="connsiteX88" fmla="*/ 6178550 w 8870950"/>
              <a:gd name="connsiteY88" fmla="*/ 641350 h 3644900"/>
              <a:gd name="connsiteX89" fmla="*/ 6076950 w 8870950"/>
              <a:gd name="connsiteY89" fmla="*/ 876300 h 3644900"/>
              <a:gd name="connsiteX90" fmla="*/ 5975350 w 8870950"/>
              <a:gd name="connsiteY90" fmla="*/ 996950 h 3644900"/>
              <a:gd name="connsiteX91" fmla="*/ 5962650 w 8870950"/>
              <a:gd name="connsiteY91" fmla="*/ 1035050 h 3644900"/>
              <a:gd name="connsiteX92" fmla="*/ 5981700 w 8870950"/>
              <a:gd name="connsiteY92" fmla="*/ 1092200 h 3644900"/>
              <a:gd name="connsiteX93" fmla="*/ 5949950 w 8870950"/>
              <a:gd name="connsiteY93" fmla="*/ 1155700 h 3644900"/>
              <a:gd name="connsiteX94" fmla="*/ 5791200 w 8870950"/>
              <a:gd name="connsiteY94" fmla="*/ 1219200 h 3644900"/>
              <a:gd name="connsiteX95" fmla="*/ 5429250 w 8870950"/>
              <a:gd name="connsiteY95" fmla="*/ 1663700 h 3644900"/>
              <a:gd name="connsiteX96" fmla="*/ 5448300 w 8870950"/>
              <a:gd name="connsiteY96" fmla="*/ 1854200 h 3644900"/>
              <a:gd name="connsiteX97" fmla="*/ 5416550 w 8870950"/>
              <a:gd name="connsiteY97" fmla="*/ 1930400 h 3644900"/>
              <a:gd name="connsiteX98" fmla="*/ 5511800 w 8870950"/>
              <a:gd name="connsiteY98" fmla="*/ 2044700 h 3644900"/>
              <a:gd name="connsiteX99" fmla="*/ 5556250 w 8870950"/>
              <a:gd name="connsiteY99" fmla="*/ 2019300 h 3644900"/>
              <a:gd name="connsiteX100" fmla="*/ 5613400 w 8870950"/>
              <a:gd name="connsiteY100" fmla="*/ 2089150 h 3644900"/>
              <a:gd name="connsiteX101" fmla="*/ 5740400 w 8870950"/>
              <a:gd name="connsiteY101" fmla="*/ 2489200 h 3644900"/>
              <a:gd name="connsiteX102" fmla="*/ 5708650 w 8870950"/>
              <a:gd name="connsiteY102" fmla="*/ 2527300 h 3644900"/>
              <a:gd name="connsiteX103" fmla="*/ 5651500 w 8870950"/>
              <a:gd name="connsiteY103" fmla="*/ 2482850 h 3644900"/>
              <a:gd name="connsiteX104" fmla="*/ 5613400 w 8870950"/>
              <a:gd name="connsiteY104" fmla="*/ 2565400 h 3644900"/>
              <a:gd name="connsiteX105" fmla="*/ 5619750 w 8870950"/>
              <a:gd name="connsiteY105" fmla="*/ 2635250 h 3644900"/>
              <a:gd name="connsiteX106" fmla="*/ 5702300 w 8870950"/>
              <a:gd name="connsiteY106" fmla="*/ 3219450 h 3644900"/>
              <a:gd name="connsiteX107" fmla="*/ 5715000 w 8870950"/>
              <a:gd name="connsiteY107" fmla="*/ 3213100 h 3644900"/>
              <a:gd name="connsiteX108" fmla="*/ 5772150 w 8870950"/>
              <a:gd name="connsiteY108" fmla="*/ 3067050 h 3644900"/>
              <a:gd name="connsiteX109" fmla="*/ 5810250 w 8870950"/>
              <a:gd name="connsiteY109" fmla="*/ 3009900 h 3644900"/>
              <a:gd name="connsiteX110" fmla="*/ 5880100 w 8870950"/>
              <a:gd name="connsiteY110" fmla="*/ 2971800 h 3644900"/>
              <a:gd name="connsiteX111" fmla="*/ 5969000 w 8870950"/>
              <a:gd name="connsiteY111" fmla="*/ 2863850 h 3644900"/>
              <a:gd name="connsiteX112" fmla="*/ 6146800 w 8870950"/>
              <a:gd name="connsiteY112" fmla="*/ 2571750 h 3644900"/>
              <a:gd name="connsiteX113" fmla="*/ 6305550 w 8870950"/>
              <a:gd name="connsiteY113" fmla="*/ 2343150 h 3644900"/>
              <a:gd name="connsiteX114" fmla="*/ 6248400 w 8870950"/>
              <a:gd name="connsiteY114" fmla="*/ 2298700 h 3644900"/>
              <a:gd name="connsiteX115" fmla="*/ 6261100 w 8870950"/>
              <a:gd name="connsiteY115" fmla="*/ 2266950 h 3644900"/>
              <a:gd name="connsiteX116" fmla="*/ 6254750 w 8870950"/>
              <a:gd name="connsiteY116" fmla="*/ 2190750 h 3644900"/>
              <a:gd name="connsiteX117" fmla="*/ 6115050 w 8870950"/>
              <a:gd name="connsiteY117" fmla="*/ 2457450 h 3644900"/>
              <a:gd name="connsiteX118" fmla="*/ 6076950 w 8870950"/>
              <a:gd name="connsiteY118" fmla="*/ 2425700 h 3644900"/>
              <a:gd name="connsiteX119" fmla="*/ 6159500 w 8870950"/>
              <a:gd name="connsiteY119" fmla="*/ 2063750 h 3644900"/>
              <a:gd name="connsiteX120" fmla="*/ 6146800 w 8870950"/>
              <a:gd name="connsiteY120" fmla="*/ 2038350 h 3644900"/>
              <a:gd name="connsiteX121" fmla="*/ 6102350 w 8870950"/>
              <a:gd name="connsiteY121" fmla="*/ 2032000 h 3644900"/>
              <a:gd name="connsiteX122" fmla="*/ 6076950 w 8870950"/>
              <a:gd name="connsiteY122" fmla="*/ 1981200 h 3644900"/>
              <a:gd name="connsiteX123" fmla="*/ 6013450 w 8870950"/>
              <a:gd name="connsiteY123" fmla="*/ 1936750 h 3644900"/>
              <a:gd name="connsiteX124" fmla="*/ 6013450 w 8870950"/>
              <a:gd name="connsiteY124" fmla="*/ 1885950 h 3644900"/>
              <a:gd name="connsiteX125" fmla="*/ 5854700 w 8870950"/>
              <a:gd name="connsiteY125" fmla="*/ 1809750 h 3644900"/>
              <a:gd name="connsiteX126" fmla="*/ 5854700 w 8870950"/>
              <a:gd name="connsiteY126" fmla="*/ 1790700 h 3644900"/>
              <a:gd name="connsiteX127" fmla="*/ 5886450 w 8870950"/>
              <a:gd name="connsiteY127" fmla="*/ 1771650 h 3644900"/>
              <a:gd name="connsiteX128" fmla="*/ 6045200 w 8870950"/>
              <a:gd name="connsiteY128" fmla="*/ 1809750 h 3644900"/>
              <a:gd name="connsiteX129" fmla="*/ 6140450 w 8870950"/>
              <a:gd name="connsiteY129" fmla="*/ 1758950 h 3644900"/>
              <a:gd name="connsiteX130" fmla="*/ 6267450 w 8870950"/>
              <a:gd name="connsiteY130" fmla="*/ 1860550 h 3644900"/>
              <a:gd name="connsiteX131" fmla="*/ 6413500 w 8870950"/>
              <a:gd name="connsiteY131" fmla="*/ 1854200 h 3644900"/>
              <a:gd name="connsiteX132" fmla="*/ 6477000 w 8870950"/>
              <a:gd name="connsiteY132" fmla="*/ 1841500 h 3644900"/>
              <a:gd name="connsiteX133" fmla="*/ 6534150 w 8870950"/>
              <a:gd name="connsiteY133" fmla="*/ 1752600 h 3644900"/>
              <a:gd name="connsiteX134" fmla="*/ 6610350 w 8870950"/>
              <a:gd name="connsiteY134" fmla="*/ 1568450 h 3644900"/>
              <a:gd name="connsiteX135" fmla="*/ 6769100 w 8870950"/>
              <a:gd name="connsiteY135" fmla="*/ 1403350 h 3644900"/>
              <a:gd name="connsiteX136" fmla="*/ 6870700 w 8870950"/>
              <a:gd name="connsiteY136" fmla="*/ 1212850 h 3644900"/>
              <a:gd name="connsiteX137" fmla="*/ 6819900 w 8870950"/>
              <a:gd name="connsiteY137" fmla="*/ 1187450 h 3644900"/>
              <a:gd name="connsiteX138" fmla="*/ 6800850 w 8870950"/>
              <a:gd name="connsiteY138" fmla="*/ 1041400 h 3644900"/>
              <a:gd name="connsiteX139" fmla="*/ 6813550 w 8870950"/>
              <a:gd name="connsiteY139" fmla="*/ 914400 h 3644900"/>
              <a:gd name="connsiteX140" fmla="*/ 6762750 w 8870950"/>
              <a:gd name="connsiteY140" fmla="*/ 825500 h 3644900"/>
              <a:gd name="connsiteX141" fmla="*/ 6788150 w 8870950"/>
              <a:gd name="connsiteY141" fmla="*/ 781050 h 3644900"/>
              <a:gd name="connsiteX142" fmla="*/ 6870700 w 8870950"/>
              <a:gd name="connsiteY142" fmla="*/ 736600 h 3644900"/>
              <a:gd name="connsiteX143" fmla="*/ 6965950 w 8870950"/>
              <a:gd name="connsiteY143" fmla="*/ 692150 h 3644900"/>
              <a:gd name="connsiteX144" fmla="*/ 7016750 w 8870950"/>
              <a:gd name="connsiteY144" fmla="*/ 698500 h 3644900"/>
              <a:gd name="connsiteX145" fmla="*/ 7181850 w 8870950"/>
              <a:gd name="connsiteY145" fmla="*/ 762000 h 3644900"/>
              <a:gd name="connsiteX146" fmla="*/ 7239000 w 8870950"/>
              <a:gd name="connsiteY146" fmla="*/ 895350 h 3644900"/>
              <a:gd name="connsiteX147" fmla="*/ 7118350 w 8870950"/>
              <a:gd name="connsiteY147" fmla="*/ 1123950 h 3644900"/>
              <a:gd name="connsiteX148" fmla="*/ 7143750 w 8870950"/>
              <a:gd name="connsiteY148" fmla="*/ 1181100 h 3644900"/>
              <a:gd name="connsiteX149" fmla="*/ 7162800 w 8870950"/>
              <a:gd name="connsiteY149" fmla="*/ 1270000 h 3644900"/>
              <a:gd name="connsiteX150" fmla="*/ 7296150 w 8870950"/>
              <a:gd name="connsiteY150" fmla="*/ 1333500 h 3644900"/>
              <a:gd name="connsiteX151" fmla="*/ 7353300 w 8870950"/>
              <a:gd name="connsiteY151" fmla="*/ 1352550 h 3644900"/>
              <a:gd name="connsiteX152" fmla="*/ 7410450 w 8870950"/>
              <a:gd name="connsiteY152" fmla="*/ 1473200 h 3644900"/>
              <a:gd name="connsiteX153" fmla="*/ 7327900 w 8870950"/>
              <a:gd name="connsiteY153" fmla="*/ 1663700 h 3644900"/>
              <a:gd name="connsiteX154" fmla="*/ 7327900 w 8870950"/>
              <a:gd name="connsiteY154" fmla="*/ 1733550 h 3644900"/>
              <a:gd name="connsiteX155" fmla="*/ 7302500 w 8870950"/>
              <a:gd name="connsiteY155" fmla="*/ 1797050 h 3644900"/>
              <a:gd name="connsiteX156" fmla="*/ 7226300 w 8870950"/>
              <a:gd name="connsiteY156" fmla="*/ 1930400 h 3644900"/>
              <a:gd name="connsiteX157" fmla="*/ 7200900 w 8870950"/>
              <a:gd name="connsiteY157" fmla="*/ 2044700 h 3644900"/>
              <a:gd name="connsiteX158" fmla="*/ 7169150 w 8870950"/>
              <a:gd name="connsiteY158" fmla="*/ 2114550 h 3644900"/>
              <a:gd name="connsiteX159" fmla="*/ 7092950 w 8870950"/>
              <a:gd name="connsiteY159" fmla="*/ 2184400 h 3644900"/>
              <a:gd name="connsiteX160" fmla="*/ 7131050 w 8870950"/>
              <a:gd name="connsiteY160" fmla="*/ 2317750 h 3644900"/>
              <a:gd name="connsiteX161" fmla="*/ 7188200 w 8870950"/>
              <a:gd name="connsiteY161" fmla="*/ 2679700 h 3644900"/>
              <a:gd name="connsiteX162" fmla="*/ 7207250 w 8870950"/>
              <a:gd name="connsiteY162" fmla="*/ 2724150 h 3644900"/>
              <a:gd name="connsiteX163" fmla="*/ 7200900 w 8870950"/>
              <a:gd name="connsiteY163" fmla="*/ 2749550 h 3644900"/>
              <a:gd name="connsiteX164" fmla="*/ 7143750 w 8870950"/>
              <a:gd name="connsiteY164" fmla="*/ 2755900 h 3644900"/>
              <a:gd name="connsiteX165" fmla="*/ 7124700 w 8870950"/>
              <a:gd name="connsiteY165" fmla="*/ 2800350 h 3644900"/>
              <a:gd name="connsiteX166" fmla="*/ 7124700 w 8870950"/>
              <a:gd name="connsiteY166" fmla="*/ 3022600 h 3644900"/>
              <a:gd name="connsiteX167" fmla="*/ 7086600 w 8870950"/>
              <a:gd name="connsiteY167" fmla="*/ 3644900 h 3644900"/>
              <a:gd name="connsiteX168" fmla="*/ 6870700 w 8870950"/>
              <a:gd name="connsiteY168" fmla="*/ 3644900 h 3644900"/>
              <a:gd name="connsiteX169" fmla="*/ 6826250 w 8870950"/>
              <a:gd name="connsiteY169" fmla="*/ 3492500 h 3644900"/>
              <a:gd name="connsiteX170" fmla="*/ 6762750 w 8870950"/>
              <a:gd name="connsiteY170" fmla="*/ 3397250 h 3644900"/>
              <a:gd name="connsiteX171" fmla="*/ 6648450 w 8870950"/>
              <a:gd name="connsiteY171" fmla="*/ 3130550 h 3644900"/>
              <a:gd name="connsiteX172" fmla="*/ 6597650 w 8870950"/>
              <a:gd name="connsiteY172" fmla="*/ 2914650 h 3644900"/>
              <a:gd name="connsiteX173" fmla="*/ 6565900 w 8870950"/>
              <a:gd name="connsiteY173" fmla="*/ 2882900 h 3644900"/>
              <a:gd name="connsiteX174" fmla="*/ 6184900 w 8870950"/>
              <a:gd name="connsiteY174" fmla="*/ 3187700 h 3644900"/>
              <a:gd name="connsiteX175" fmla="*/ 6045200 w 8870950"/>
              <a:gd name="connsiteY175" fmla="*/ 3276600 h 3644900"/>
              <a:gd name="connsiteX176" fmla="*/ 5975350 w 8870950"/>
              <a:gd name="connsiteY176" fmla="*/ 3333750 h 3644900"/>
              <a:gd name="connsiteX177" fmla="*/ 5911850 w 8870950"/>
              <a:gd name="connsiteY177" fmla="*/ 3397250 h 3644900"/>
              <a:gd name="connsiteX178" fmla="*/ 5854700 w 8870950"/>
              <a:gd name="connsiteY178" fmla="*/ 3498850 h 3644900"/>
              <a:gd name="connsiteX179" fmla="*/ 5842000 w 8870950"/>
              <a:gd name="connsiteY179" fmla="*/ 3562350 h 3644900"/>
              <a:gd name="connsiteX180" fmla="*/ 5740400 w 8870950"/>
              <a:gd name="connsiteY180" fmla="*/ 3625850 h 3644900"/>
              <a:gd name="connsiteX181" fmla="*/ 5746750 w 8870950"/>
              <a:gd name="connsiteY181" fmla="*/ 3644900 h 3644900"/>
              <a:gd name="connsiteX182" fmla="*/ 5537200 w 8870950"/>
              <a:gd name="connsiteY182" fmla="*/ 3644900 h 3644900"/>
              <a:gd name="connsiteX183" fmla="*/ 5562600 w 8870950"/>
              <a:gd name="connsiteY183" fmla="*/ 3575050 h 3644900"/>
              <a:gd name="connsiteX184" fmla="*/ 5486400 w 8870950"/>
              <a:gd name="connsiteY184" fmla="*/ 3441700 h 3644900"/>
              <a:gd name="connsiteX185" fmla="*/ 5403850 w 8870950"/>
              <a:gd name="connsiteY185" fmla="*/ 3213100 h 3644900"/>
              <a:gd name="connsiteX186" fmla="*/ 5359400 w 8870950"/>
              <a:gd name="connsiteY186" fmla="*/ 3086100 h 3644900"/>
              <a:gd name="connsiteX187" fmla="*/ 5276850 w 8870950"/>
              <a:gd name="connsiteY187" fmla="*/ 2889250 h 3644900"/>
              <a:gd name="connsiteX188" fmla="*/ 5245100 w 8870950"/>
              <a:gd name="connsiteY188" fmla="*/ 2851150 h 3644900"/>
              <a:gd name="connsiteX189" fmla="*/ 5175250 w 8870950"/>
              <a:gd name="connsiteY189" fmla="*/ 2825750 h 3644900"/>
              <a:gd name="connsiteX190" fmla="*/ 5111750 w 8870950"/>
              <a:gd name="connsiteY190" fmla="*/ 2851150 h 3644900"/>
              <a:gd name="connsiteX191" fmla="*/ 5010150 w 8870950"/>
              <a:gd name="connsiteY191" fmla="*/ 3054350 h 3644900"/>
              <a:gd name="connsiteX192" fmla="*/ 4991100 w 8870950"/>
              <a:gd name="connsiteY192" fmla="*/ 3073400 h 3644900"/>
              <a:gd name="connsiteX193" fmla="*/ 4953000 w 8870950"/>
              <a:gd name="connsiteY193" fmla="*/ 3143250 h 3644900"/>
              <a:gd name="connsiteX194" fmla="*/ 4826000 w 8870950"/>
              <a:gd name="connsiteY194" fmla="*/ 3308350 h 3644900"/>
              <a:gd name="connsiteX195" fmla="*/ 4819650 w 8870950"/>
              <a:gd name="connsiteY195" fmla="*/ 3371850 h 3644900"/>
              <a:gd name="connsiteX196" fmla="*/ 4864100 w 8870950"/>
              <a:gd name="connsiteY196" fmla="*/ 3600450 h 3644900"/>
              <a:gd name="connsiteX197" fmla="*/ 4864100 w 8870950"/>
              <a:gd name="connsiteY197" fmla="*/ 3644900 h 3644900"/>
              <a:gd name="connsiteX198" fmla="*/ 4654550 w 8870950"/>
              <a:gd name="connsiteY198" fmla="*/ 3644900 h 3644900"/>
              <a:gd name="connsiteX199" fmla="*/ 4565650 w 8870950"/>
              <a:gd name="connsiteY199" fmla="*/ 3479800 h 3644900"/>
              <a:gd name="connsiteX200" fmla="*/ 4514850 w 8870950"/>
              <a:gd name="connsiteY200" fmla="*/ 3346450 h 3644900"/>
              <a:gd name="connsiteX201" fmla="*/ 4464050 w 8870950"/>
              <a:gd name="connsiteY201" fmla="*/ 3238500 h 3644900"/>
              <a:gd name="connsiteX202" fmla="*/ 4546600 w 8870950"/>
              <a:gd name="connsiteY202" fmla="*/ 3073400 h 3644900"/>
              <a:gd name="connsiteX203" fmla="*/ 4673600 w 8870950"/>
              <a:gd name="connsiteY203" fmla="*/ 2762250 h 3644900"/>
              <a:gd name="connsiteX204" fmla="*/ 4699000 w 8870950"/>
              <a:gd name="connsiteY204" fmla="*/ 2673350 h 3644900"/>
              <a:gd name="connsiteX205" fmla="*/ 4775200 w 8870950"/>
              <a:gd name="connsiteY205" fmla="*/ 2266950 h 3644900"/>
              <a:gd name="connsiteX206" fmla="*/ 4806950 w 8870950"/>
              <a:gd name="connsiteY206" fmla="*/ 2152650 h 3644900"/>
              <a:gd name="connsiteX207" fmla="*/ 4711700 w 8870950"/>
              <a:gd name="connsiteY207" fmla="*/ 2000250 h 3644900"/>
              <a:gd name="connsiteX208" fmla="*/ 4521200 w 8870950"/>
              <a:gd name="connsiteY208" fmla="*/ 1727200 h 3644900"/>
              <a:gd name="connsiteX209" fmla="*/ 4286250 w 8870950"/>
              <a:gd name="connsiteY209" fmla="*/ 1676400 h 3644900"/>
              <a:gd name="connsiteX210" fmla="*/ 4152900 w 8870950"/>
              <a:gd name="connsiteY210" fmla="*/ 1695450 h 3644900"/>
              <a:gd name="connsiteX211" fmla="*/ 4152900 w 8870950"/>
              <a:gd name="connsiteY211" fmla="*/ 1708150 h 3644900"/>
              <a:gd name="connsiteX212" fmla="*/ 4197350 w 8870950"/>
              <a:gd name="connsiteY212" fmla="*/ 1809750 h 3644900"/>
              <a:gd name="connsiteX213" fmla="*/ 4191000 w 8870950"/>
              <a:gd name="connsiteY213" fmla="*/ 1936750 h 3644900"/>
              <a:gd name="connsiteX214" fmla="*/ 4165600 w 8870950"/>
              <a:gd name="connsiteY214" fmla="*/ 2101850 h 3644900"/>
              <a:gd name="connsiteX215" fmla="*/ 4108450 w 8870950"/>
              <a:gd name="connsiteY215" fmla="*/ 2406650 h 3644900"/>
              <a:gd name="connsiteX216" fmla="*/ 4095750 w 8870950"/>
              <a:gd name="connsiteY216" fmla="*/ 2514600 h 3644900"/>
              <a:gd name="connsiteX217" fmla="*/ 4051300 w 8870950"/>
              <a:gd name="connsiteY217" fmla="*/ 2546350 h 3644900"/>
              <a:gd name="connsiteX218" fmla="*/ 3924300 w 8870950"/>
              <a:gd name="connsiteY218" fmla="*/ 2508250 h 3644900"/>
              <a:gd name="connsiteX219" fmla="*/ 3905250 w 8870950"/>
              <a:gd name="connsiteY219" fmla="*/ 2470150 h 3644900"/>
              <a:gd name="connsiteX220" fmla="*/ 3943350 w 8870950"/>
              <a:gd name="connsiteY220" fmla="*/ 2381250 h 3644900"/>
              <a:gd name="connsiteX221" fmla="*/ 4025900 w 8870950"/>
              <a:gd name="connsiteY221" fmla="*/ 2178050 h 3644900"/>
              <a:gd name="connsiteX222" fmla="*/ 4032250 w 8870950"/>
              <a:gd name="connsiteY222" fmla="*/ 2101850 h 3644900"/>
              <a:gd name="connsiteX223" fmla="*/ 4038600 w 8870950"/>
              <a:gd name="connsiteY223" fmla="*/ 1892300 h 3644900"/>
              <a:gd name="connsiteX224" fmla="*/ 3917950 w 8870950"/>
              <a:gd name="connsiteY224" fmla="*/ 1809750 h 3644900"/>
              <a:gd name="connsiteX225" fmla="*/ 3886200 w 8870950"/>
              <a:gd name="connsiteY225" fmla="*/ 1771650 h 3644900"/>
              <a:gd name="connsiteX226" fmla="*/ 3784600 w 8870950"/>
              <a:gd name="connsiteY226" fmla="*/ 1612900 h 3644900"/>
              <a:gd name="connsiteX227" fmla="*/ 3733800 w 8870950"/>
              <a:gd name="connsiteY227" fmla="*/ 1682750 h 3644900"/>
              <a:gd name="connsiteX228" fmla="*/ 3714750 w 8870950"/>
              <a:gd name="connsiteY228" fmla="*/ 1739900 h 3644900"/>
              <a:gd name="connsiteX229" fmla="*/ 3632200 w 8870950"/>
              <a:gd name="connsiteY229" fmla="*/ 1822450 h 3644900"/>
              <a:gd name="connsiteX230" fmla="*/ 3625850 w 8870950"/>
              <a:gd name="connsiteY230" fmla="*/ 1860550 h 3644900"/>
              <a:gd name="connsiteX231" fmla="*/ 3695700 w 8870950"/>
              <a:gd name="connsiteY231" fmla="*/ 1993900 h 3644900"/>
              <a:gd name="connsiteX232" fmla="*/ 3721100 w 8870950"/>
              <a:gd name="connsiteY232" fmla="*/ 2063750 h 3644900"/>
              <a:gd name="connsiteX233" fmla="*/ 3759200 w 8870950"/>
              <a:gd name="connsiteY233" fmla="*/ 2216150 h 3644900"/>
              <a:gd name="connsiteX234" fmla="*/ 3803650 w 8870950"/>
              <a:gd name="connsiteY234" fmla="*/ 2279650 h 3644900"/>
              <a:gd name="connsiteX235" fmla="*/ 3810000 w 8870950"/>
              <a:gd name="connsiteY235" fmla="*/ 2298700 h 3644900"/>
              <a:gd name="connsiteX236" fmla="*/ 3790950 w 8870950"/>
              <a:gd name="connsiteY236" fmla="*/ 2476500 h 3644900"/>
              <a:gd name="connsiteX237" fmla="*/ 3886200 w 8870950"/>
              <a:gd name="connsiteY237" fmla="*/ 2908300 h 3644900"/>
              <a:gd name="connsiteX238" fmla="*/ 3930650 w 8870950"/>
              <a:gd name="connsiteY238" fmla="*/ 3016250 h 3644900"/>
              <a:gd name="connsiteX239" fmla="*/ 3968750 w 8870950"/>
              <a:gd name="connsiteY239" fmla="*/ 3143250 h 3644900"/>
              <a:gd name="connsiteX240" fmla="*/ 3994150 w 8870950"/>
              <a:gd name="connsiteY240" fmla="*/ 3416300 h 3644900"/>
              <a:gd name="connsiteX241" fmla="*/ 4019550 w 8870950"/>
              <a:gd name="connsiteY241" fmla="*/ 3575050 h 3644900"/>
              <a:gd name="connsiteX242" fmla="*/ 4032250 w 8870950"/>
              <a:gd name="connsiteY242" fmla="*/ 3581400 h 3644900"/>
              <a:gd name="connsiteX243" fmla="*/ 4064000 w 8870950"/>
              <a:gd name="connsiteY243" fmla="*/ 3644900 h 3644900"/>
              <a:gd name="connsiteX244" fmla="*/ 3905250 w 8870950"/>
              <a:gd name="connsiteY244" fmla="*/ 3644900 h 3644900"/>
              <a:gd name="connsiteX245" fmla="*/ 3746500 w 8870950"/>
              <a:gd name="connsiteY245" fmla="*/ 3225800 h 3644900"/>
              <a:gd name="connsiteX246" fmla="*/ 3670300 w 8870950"/>
              <a:gd name="connsiteY246" fmla="*/ 3136900 h 3644900"/>
              <a:gd name="connsiteX247" fmla="*/ 3619500 w 8870950"/>
              <a:gd name="connsiteY247" fmla="*/ 3022600 h 3644900"/>
              <a:gd name="connsiteX248" fmla="*/ 3530600 w 8870950"/>
              <a:gd name="connsiteY248" fmla="*/ 2825750 h 3644900"/>
              <a:gd name="connsiteX249" fmla="*/ 3460750 w 8870950"/>
              <a:gd name="connsiteY249" fmla="*/ 2717800 h 3644900"/>
              <a:gd name="connsiteX250" fmla="*/ 3390900 w 8870950"/>
              <a:gd name="connsiteY250" fmla="*/ 2787650 h 3644900"/>
              <a:gd name="connsiteX251" fmla="*/ 3403600 w 8870950"/>
              <a:gd name="connsiteY251" fmla="*/ 2908300 h 3644900"/>
              <a:gd name="connsiteX252" fmla="*/ 3378200 w 8870950"/>
              <a:gd name="connsiteY252" fmla="*/ 3028950 h 3644900"/>
              <a:gd name="connsiteX253" fmla="*/ 3359150 w 8870950"/>
              <a:gd name="connsiteY253" fmla="*/ 3232150 h 3644900"/>
              <a:gd name="connsiteX254" fmla="*/ 3359150 w 8870950"/>
              <a:gd name="connsiteY254" fmla="*/ 3302000 h 3644900"/>
              <a:gd name="connsiteX255" fmla="*/ 3492500 w 8870950"/>
              <a:gd name="connsiteY255" fmla="*/ 3429000 h 3644900"/>
              <a:gd name="connsiteX256" fmla="*/ 3619500 w 8870950"/>
              <a:gd name="connsiteY256" fmla="*/ 3644900 h 3644900"/>
              <a:gd name="connsiteX257" fmla="*/ 2857500 w 8870950"/>
              <a:gd name="connsiteY257" fmla="*/ 3644900 h 3644900"/>
              <a:gd name="connsiteX258" fmla="*/ 2857500 w 8870950"/>
              <a:gd name="connsiteY258" fmla="*/ 3625850 h 3644900"/>
              <a:gd name="connsiteX259" fmla="*/ 3098800 w 8870950"/>
              <a:gd name="connsiteY259" fmla="*/ 3505200 h 3644900"/>
              <a:gd name="connsiteX260" fmla="*/ 3117850 w 8870950"/>
              <a:gd name="connsiteY260" fmla="*/ 3422650 h 3644900"/>
              <a:gd name="connsiteX261" fmla="*/ 2940050 w 8870950"/>
              <a:gd name="connsiteY261" fmla="*/ 3295650 h 3644900"/>
              <a:gd name="connsiteX262" fmla="*/ 2819400 w 8870950"/>
              <a:gd name="connsiteY262" fmla="*/ 3175000 h 3644900"/>
              <a:gd name="connsiteX263" fmla="*/ 2787650 w 8870950"/>
              <a:gd name="connsiteY263" fmla="*/ 3168650 h 3644900"/>
              <a:gd name="connsiteX264" fmla="*/ 2540000 w 8870950"/>
              <a:gd name="connsiteY264" fmla="*/ 2971800 h 3644900"/>
              <a:gd name="connsiteX265" fmla="*/ 2432050 w 8870950"/>
              <a:gd name="connsiteY265" fmla="*/ 2908300 h 3644900"/>
              <a:gd name="connsiteX266" fmla="*/ 2279650 w 8870950"/>
              <a:gd name="connsiteY266" fmla="*/ 3035300 h 3644900"/>
              <a:gd name="connsiteX267" fmla="*/ 2216150 w 8870950"/>
              <a:gd name="connsiteY267" fmla="*/ 3086100 h 3644900"/>
              <a:gd name="connsiteX268" fmla="*/ 2159000 w 8870950"/>
              <a:gd name="connsiteY268" fmla="*/ 3111500 h 3644900"/>
              <a:gd name="connsiteX269" fmla="*/ 2146300 w 8870950"/>
              <a:gd name="connsiteY269" fmla="*/ 3130550 h 3644900"/>
              <a:gd name="connsiteX270" fmla="*/ 1917700 w 8870950"/>
              <a:gd name="connsiteY270" fmla="*/ 3251200 h 3644900"/>
              <a:gd name="connsiteX271" fmla="*/ 1936750 w 8870950"/>
              <a:gd name="connsiteY271" fmla="*/ 3276600 h 3644900"/>
              <a:gd name="connsiteX272" fmla="*/ 2044700 w 8870950"/>
              <a:gd name="connsiteY272" fmla="*/ 3327400 h 3644900"/>
              <a:gd name="connsiteX273" fmla="*/ 2101850 w 8870950"/>
              <a:gd name="connsiteY273" fmla="*/ 3409950 h 3644900"/>
              <a:gd name="connsiteX274" fmla="*/ 2133600 w 8870950"/>
              <a:gd name="connsiteY274" fmla="*/ 3473450 h 3644900"/>
              <a:gd name="connsiteX275" fmla="*/ 2247900 w 8870950"/>
              <a:gd name="connsiteY275" fmla="*/ 3644900 h 3644900"/>
              <a:gd name="connsiteX276" fmla="*/ 1968500 w 8870950"/>
              <a:gd name="connsiteY276" fmla="*/ 3644900 h 3644900"/>
              <a:gd name="connsiteX277" fmla="*/ 1695450 w 8870950"/>
              <a:gd name="connsiteY277" fmla="*/ 3390900 h 3644900"/>
              <a:gd name="connsiteX278" fmla="*/ 1689100 w 8870950"/>
              <a:gd name="connsiteY278" fmla="*/ 3365500 h 3644900"/>
              <a:gd name="connsiteX279" fmla="*/ 1543050 w 8870950"/>
              <a:gd name="connsiteY279" fmla="*/ 3213100 h 3644900"/>
              <a:gd name="connsiteX280" fmla="*/ 1581150 w 8870950"/>
              <a:gd name="connsiteY280" fmla="*/ 3098800 h 3644900"/>
              <a:gd name="connsiteX281" fmla="*/ 1631950 w 8870950"/>
              <a:gd name="connsiteY281" fmla="*/ 3041650 h 3644900"/>
              <a:gd name="connsiteX282" fmla="*/ 1644650 w 8870950"/>
              <a:gd name="connsiteY282" fmla="*/ 3009900 h 3644900"/>
              <a:gd name="connsiteX283" fmla="*/ 1816100 w 8870950"/>
              <a:gd name="connsiteY283" fmla="*/ 2800350 h 3644900"/>
              <a:gd name="connsiteX284" fmla="*/ 1866900 w 8870950"/>
              <a:gd name="connsiteY284" fmla="*/ 2736850 h 3644900"/>
              <a:gd name="connsiteX285" fmla="*/ 1873250 w 8870950"/>
              <a:gd name="connsiteY285" fmla="*/ 2686050 h 3644900"/>
              <a:gd name="connsiteX286" fmla="*/ 1993900 w 8870950"/>
              <a:gd name="connsiteY286" fmla="*/ 2565400 h 3644900"/>
              <a:gd name="connsiteX287" fmla="*/ 1892300 w 8870950"/>
              <a:gd name="connsiteY287" fmla="*/ 2413000 h 3644900"/>
              <a:gd name="connsiteX288" fmla="*/ 1822450 w 8870950"/>
              <a:gd name="connsiteY288" fmla="*/ 2381250 h 3644900"/>
              <a:gd name="connsiteX289" fmla="*/ 1409700 w 8870950"/>
              <a:gd name="connsiteY289" fmla="*/ 2286000 h 3644900"/>
              <a:gd name="connsiteX290" fmla="*/ 1314450 w 8870950"/>
              <a:gd name="connsiteY290" fmla="*/ 2374900 h 3644900"/>
              <a:gd name="connsiteX291" fmla="*/ 1289050 w 8870950"/>
              <a:gd name="connsiteY291" fmla="*/ 2381250 h 3644900"/>
              <a:gd name="connsiteX292" fmla="*/ 908050 w 8870950"/>
              <a:gd name="connsiteY292" fmla="*/ 2139950 h 3644900"/>
              <a:gd name="connsiteX293" fmla="*/ 825500 w 8870950"/>
              <a:gd name="connsiteY293" fmla="*/ 2184400 h 3644900"/>
              <a:gd name="connsiteX294" fmla="*/ 673100 w 8870950"/>
              <a:gd name="connsiteY294" fmla="*/ 2133600 h 3644900"/>
              <a:gd name="connsiteX295" fmla="*/ 660400 w 8870950"/>
              <a:gd name="connsiteY295" fmla="*/ 2063750 h 3644900"/>
              <a:gd name="connsiteX296" fmla="*/ 0 w 8870950"/>
              <a:gd name="connsiteY296" fmla="*/ 1803400 h 3644900"/>
              <a:gd name="connsiteX297" fmla="*/ 0 w 8870950"/>
              <a:gd name="connsiteY297" fmla="*/ 1778000 h 3644900"/>
              <a:gd name="connsiteX298" fmla="*/ 25400 w 8870950"/>
              <a:gd name="connsiteY298" fmla="*/ 1778000 h 3644900"/>
              <a:gd name="connsiteX299" fmla="*/ 266700 w 8870950"/>
              <a:gd name="connsiteY299" fmla="*/ 1866900 h 3644900"/>
              <a:gd name="connsiteX300" fmla="*/ 647700 w 8870950"/>
              <a:gd name="connsiteY300" fmla="*/ 1949450 h 3644900"/>
              <a:gd name="connsiteX301" fmla="*/ 812800 w 8870950"/>
              <a:gd name="connsiteY301" fmla="*/ 1911350 h 3644900"/>
              <a:gd name="connsiteX302" fmla="*/ 1155700 w 8870950"/>
              <a:gd name="connsiteY302" fmla="*/ 2063750 h 3644900"/>
              <a:gd name="connsiteX303" fmla="*/ 1206500 w 8870950"/>
              <a:gd name="connsiteY303" fmla="*/ 2038350 h 3644900"/>
              <a:gd name="connsiteX304" fmla="*/ 1358900 w 8870950"/>
              <a:gd name="connsiteY304" fmla="*/ 1670050 h 3644900"/>
              <a:gd name="connsiteX305" fmla="*/ 1320800 w 8870950"/>
              <a:gd name="connsiteY305" fmla="*/ 1619250 h 3644900"/>
              <a:gd name="connsiteX306" fmla="*/ 1301750 w 8870950"/>
              <a:gd name="connsiteY306" fmla="*/ 1524000 h 3644900"/>
              <a:gd name="connsiteX307" fmla="*/ 1155700 w 8870950"/>
              <a:gd name="connsiteY307" fmla="*/ 1428750 h 3644900"/>
              <a:gd name="connsiteX308" fmla="*/ 1047750 w 8870950"/>
              <a:gd name="connsiteY308" fmla="*/ 1416050 h 3644900"/>
              <a:gd name="connsiteX309" fmla="*/ 958850 w 8870950"/>
              <a:gd name="connsiteY309" fmla="*/ 1250950 h 3644900"/>
              <a:gd name="connsiteX310" fmla="*/ 990600 w 8870950"/>
              <a:gd name="connsiteY310" fmla="*/ 1200150 h 3644900"/>
              <a:gd name="connsiteX311" fmla="*/ 1016000 w 8870950"/>
              <a:gd name="connsiteY311" fmla="*/ 1117600 h 3644900"/>
              <a:gd name="connsiteX312" fmla="*/ 933450 w 8870950"/>
              <a:gd name="connsiteY312" fmla="*/ 1028700 h 3644900"/>
              <a:gd name="connsiteX313" fmla="*/ 939800 w 8870950"/>
              <a:gd name="connsiteY313" fmla="*/ 1003300 h 3644900"/>
              <a:gd name="connsiteX314" fmla="*/ 1047750 w 8870950"/>
              <a:gd name="connsiteY314" fmla="*/ 946150 h 3644900"/>
              <a:gd name="connsiteX315" fmla="*/ 1143000 w 8870950"/>
              <a:gd name="connsiteY315" fmla="*/ 908050 h 3644900"/>
              <a:gd name="connsiteX316" fmla="*/ 1200150 w 8870950"/>
              <a:gd name="connsiteY316" fmla="*/ 895350 h 3644900"/>
              <a:gd name="connsiteX317" fmla="*/ 1314450 w 8870950"/>
              <a:gd name="connsiteY317" fmla="*/ 908050 h 3644900"/>
              <a:gd name="connsiteX318" fmla="*/ 1485900 w 8870950"/>
              <a:gd name="connsiteY318" fmla="*/ 1041400 h 3644900"/>
              <a:gd name="connsiteX319" fmla="*/ 1498600 w 8870950"/>
              <a:gd name="connsiteY319" fmla="*/ 1054100 h 3644900"/>
              <a:gd name="connsiteX320" fmla="*/ 1517650 w 8870950"/>
              <a:gd name="connsiteY320" fmla="*/ 1104900 h 3644900"/>
              <a:gd name="connsiteX321" fmla="*/ 1479550 w 8870950"/>
              <a:gd name="connsiteY321" fmla="*/ 1238250 h 3644900"/>
              <a:gd name="connsiteX322" fmla="*/ 1651000 w 8870950"/>
              <a:gd name="connsiteY322" fmla="*/ 1327150 h 3644900"/>
              <a:gd name="connsiteX323" fmla="*/ 1771650 w 8870950"/>
              <a:gd name="connsiteY323" fmla="*/ 1346200 h 3644900"/>
              <a:gd name="connsiteX324" fmla="*/ 1835150 w 8870950"/>
              <a:gd name="connsiteY324" fmla="*/ 1352550 h 3644900"/>
              <a:gd name="connsiteX325" fmla="*/ 2051050 w 8870950"/>
              <a:gd name="connsiteY325" fmla="*/ 1454150 h 3644900"/>
              <a:gd name="connsiteX326" fmla="*/ 2184400 w 8870950"/>
              <a:gd name="connsiteY326" fmla="*/ 1543050 h 3644900"/>
              <a:gd name="connsiteX327" fmla="*/ 2343150 w 8870950"/>
              <a:gd name="connsiteY327" fmla="*/ 1657350 h 3644900"/>
              <a:gd name="connsiteX328" fmla="*/ 2457450 w 8870950"/>
              <a:gd name="connsiteY328" fmla="*/ 1771650 h 3644900"/>
              <a:gd name="connsiteX329" fmla="*/ 2381250 w 8870950"/>
              <a:gd name="connsiteY329" fmla="*/ 1936750 h 3644900"/>
              <a:gd name="connsiteX330" fmla="*/ 2463800 w 8870950"/>
              <a:gd name="connsiteY330" fmla="*/ 2044700 h 3644900"/>
              <a:gd name="connsiteX331" fmla="*/ 2813050 w 8870950"/>
              <a:gd name="connsiteY331" fmla="*/ 2419350 h 3644900"/>
              <a:gd name="connsiteX332" fmla="*/ 2851150 w 8870950"/>
              <a:gd name="connsiteY332" fmla="*/ 2489200 h 3644900"/>
              <a:gd name="connsiteX333" fmla="*/ 2832100 w 8870950"/>
              <a:gd name="connsiteY333" fmla="*/ 2540000 h 3644900"/>
              <a:gd name="connsiteX334" fmla="*/ 3022600 w 8870950"/>
              <a:gd name="connsiteY334" fmla="*/ 2851150 h 3644900"/>
              <a:gd name="connsiteX335" fmla="*/ 3041650 w 8870950"/>
              <a:gd name="connsiteY335" fmla="*/ 2851150 h 3644900"/>
              <a:gd name="connsiteX336" fmla="*/ 3041650 w 8870950"/>
              <a:gd name="connsiteY336" fmla="*/ 2711450 h 3644900"/>
              <a:gd name="connsiteX337" fmla="*/ 2990850 w 8870950"/>
              <a:gd name="connsiteY337" fmla="*/ 2197100 h 3644900"/>
              <a:gd name="connsiteX338" fmla="*/ 2990850 w 8870950"/>
              <a:gd name="connsiteY338" fmla="*/ 2089150 h 3644900"/>
              <a:gd name="connsiteX339" fmla="*/ 3060700 w 8870950"/>
              <a:gd name="connsiteY339" fmla="*/ 1898650 h 3644900"/>
              <a:gd name="connsiteX340" fmla="*/ 3117850 w 8870950"/>
              <a:gd name="connsiteY340" fmla="*/ 1784350 h 3644900"/>
              <a:gd name="connsiteX341" fmla="*/ 3073400 w 8870950"/>
              <a:gd name="connsiteY341" fmla="*/ 1708150 h 3644900"/>
              <a:gd name="connsiteX342" fmla="*/ 3060700 w 8870950"/>
              <a:gd name="connsiteY342" fmla="*/ 1651000 h 3644900"/>
              <a:gd name="connsiteX343" fmla="*/ 3060700 w 8870950"/>
              <a:gd name="connsiteY343" fmla="*/ 1485900 h 3644900"/>
              <a:gd name="connsiteX344" fmla="*/ 2965450 w 8870950"/>
              <a:gd name="connsiteY344" fmla="*/ 1384300 h 3644900"/>
              <a:gd name="connsiteX345" fmla="*/ 2971800 w 8870950"/>
              <a:gd name="connsiteY345" fmla="*/ 1358900 h 3644900"/>
              <a:gd name="connsiteX346" fmla="*/ 2876550 w 8870950"/>
              <a:gd name="connsiteY346" fmla="*/ 1276350 h 3644900"/>
              <a:gd name="connsiteX347" fmla="*/ 2851150 w 8870950"/>
              <a:gd name="connsiteY347" fmla="*/ 1276350 h 3644900"/>
              <a:gd name="connsiteX348" fmla="*/ 2851150 w 8870950"/>
              <a:gd name="connsiteY348" fmla="*/ 1390650 h 3644900"/>
              <a:gd name="connsiteX349" fmla="*/ 2806700 w 8870950"/>
              <a:gd name="connsiteY349" fmla="*/ 1390650 h 3644900"/>
              <a:gd name="connsiteX350" fmla="*/ 2762250 w 8870950"/>
              <a:gd name="connsiteY350" fmla="*/ 1327150 h 3644900"/>
              <a:gd name="connsiteX351" fmla="*/ 2667000 w 8870950"/>
              <a:gd name="connsiteY351" fmla="*/ 1181100 h 3644900"/>
              <a:gd name="connsiteX352" fmla="*/ 2609850 w 8870950"/>
              <a:gd name="connsiteY352" fmla="*/ 1149350 h 3644900"/>
              <a:gd name="connsiteX353" fmla="*/ 2609850 w 8870950"/>
              <a:gd name="connsiteY353" fmla="*/ 1117600 h 3644900"/>
              <a:gd name="connsiteX354" fmla="*/ 2603500 w 8870950"/>
              <a:gd name="connsiteY354" fmla="*/ 1073150 h 3644900"/>
              <a:gd name="connsiteX355" fmla="*/ 2463800 w 8870950"/>
              <a:gd name="connsiteY355" fmla="*/ 1073150 h 3644900"/>
              <a:gd name="connsiteX356" fmla="*/ 2457450 w 8870950"/>
              <a:gd name="connsiteY356" fmla="*/ 1054100 h 3644900"/>
              <a:gd name="connsiteX357" fmla="*/ 2603500 w 8870950"/>
              <a:gd name="connsiteY357" fmla="*/ 1022350 h 3644900"/>
              <a:gd name="connsiteX358" fmla="*/ 2698750 w 8870950"/>
              <a:gd name="connsiteY358" fmla="*/ 914400 h 3644900"/>
              <a:gd name="connsiteX359" fmla="*/ 2717800 w 8870950"/>
              <a:gd name="connsiteY359" fmla="*/ 882650 h 3644900"/>
              <a:gd name="connsiteX360" fmla="*/ 2927350 w 8870950"/>
              <a:gd name="connsiteY360" fmla="*/ 666750 h 3644900"/>
              <a:gd name="connsiteX361" fmla="*/ 2870200 w 8870950"/>
              <a:gd name="connsiteY361" fmla="*/ 622300 h 3644900"/>
              <a:gd name="connsiteX362" fmla="*/ 2844800 w 8870950"/>
              <a:gd name="connsiteY362" fmla="*/ 622300 h 3644900"/>
              <a:gd name="connsiteX363" fmla="*/ 2768600 w 8870950"/>
              <a:gd name="connsiteY363" fmla="*/ 679450 h 3644900"/>
              <a:gd name="connsiteX364" fmla="*/ 2711450 w 8870950"/>
              <a:gd name="connsiteY364" fmla="*/ 615950 h 3644900"/>
              <a:gd name="connsiteX365" fmla="*/ 2717800 w 8870950"/>
              <a:gd name="connsiteY365" fmla="*/ 558800 h 3644900"/>
              <a:gd name="connsiteX366" fmla="*/ 2736850 w 8870950"/>
              <a:gd name="connsiteY366" fmla="*/ 520700 h 3644900"/>
              <a:gd name="connsiteX367" fmla="*/ 2774950 w 8870950"/>
              <a:gd name="connsiteY367" fmla="*/ 469900 h 3644900"/>
              <a:gd name="connsiteX368" fmla="*/ 2813050 w 8870950"/>
              <a:gd name="connsiteY368" fmla="*/ 457200 h 3644900"/>
              <a:gd name="connsiteX369" fmla="*/ 2844800 w 8870950"/>
              <a:gd name="connsiteY369" fmla="*/ 463550 h 3644900"/>
              <a:gd name="connsiteX370" fmla="*/ 2863850 w 8870950"/>
              <a:gd name="connsiteY370" fmla="*/ 546100 h 3644900"/>
              <a:gd name="connsiteX371" fmla="*/ 2946400 w 8870950"/>
              <a:gd name="connsiteY371" fmla="*/ 596900 h 3644900"/>
              <a:gd name="connsiteX372" fmla="*/ 3035300 w 8870950"/>
              <a:gd name="connsiteY372" fmla="*/ 571500 h 3644900"/>
              <a:gd name="connsiteX373" fmla="*/ 3206750 w 8870950"/>
              <a:gd name="connsiteY373" fmla="*/ 723900 h 3644900"/>
              <a:gd name="connsiteX374" fmla="*/ 3187700 w 8870950"/>
              <a:gd name="connsiteY374" fmla="*/ 755650 h 3644900"/>
              <a:gd name="connsiteX375" fmla="*/ 3181350 w 8870950"/>
              <a:gd name="connsiteY375" fmla="*/ 838200 h 3644900"/>
              <a:gd name="connsiteX376" fmla="*/ 3130550 w 8870950"/>
              <a:gd name="connsiteY376" fmla="*/ 869950 h 3644900"/>
              <a:gd name="connsiteX377" fmla="*/ 3003550 w 8870950"/>
              <a:gd name="connsiteY377" fmla="*/ 825500 h 3644900"/>
              <a:gd name="connsiteX378" fmla="*/ 2851150 w 8870950"/>
              <a:gd name="connsiteY378" fmla="*/ 1022350 h 3644900"/>
              <a:gd name="connsiteX379" fmla="*/ 2901950 w 8870950"/>
              <a:gd name="connsiteY379" fmla="*/ 1041400 h 3644900"/>
              <a:gd name="connsiteX380" fmla="*/ 3181350 w 8870950"/>
              <a:gd name="connsiteY380" fmla="*/ 1079500 h 3644900"/>
              <a:gd name="connsiteX381" fmla="*/ 3327400 w 8870950"/>
              <a:gd name="connsiteY381" fmla="*/ 1028700 h 3644900"/>
              <a:gd name="connsiteX382" fmla="*/ 3378200 w 8870950"/>
              <a:gd name="connsiteY382" fmla="*/ 952500 h 3644900"/>
              <a:gd name="connsiteX383" fmla="*/ 3295650 w 8870950"/>
              <a:gd name="connsiteY383" fmla="*/ 825500 h 3644900"/>
              <a:gd name="connsiteX384" fmla="*/ 3321050 w 8870950"/>
              <a:gd name="connsiteY384" fmla="*/ 666750 h 3644900"/>
              <a:gd name="connsiteX385" fmla="*/ 3340100 w 8870950"/>
              <a:gd name="connsiteY385" fmla="*/ 603250 h 3644900"/>
              <a:gd name="connsiteX386" fmla="*/ 3302000 w 8870950"/>
              <a:gd name="connsiteY386" fmla="*/ 508000 h 3644900"/>
              <a:gd name="connsiteX387" fmla="*/ 3403600 w 8870950"/>
              <a:gd name="connsiteY387" fmla="*/ 495300 h 3644900"/>
              <a:gd name="connsiteX388" fmla="*/ 3448050 w 8870950"/>
              <a:gd name="connsiteY388" fmla="*/ 444500 h 3644900"/>
              <a:gd name="connsiteX389" fmla="*/ 3517900 w 8870950"/>
              <a:gd name="connsiteY389" fmla="*/ 438150 h 3644900"/>
              <a:gd name="connsiteX390" fmla="*/ 3683000 w 8870950"/>
              <a:gd name="connsiteY390" fmla="*/ 520700 h 3644900"/>
              <a:gd name="connsiteX391" fmla="*/ 3714750 w 8870950"/>
              <a:gd name="connsiteY391" fmla="*/ 571500 h 3644900"/>
              <a:gd name="connsiteX392" fmla="*/ 3727450 w 8870950"/>
              <a:gd name="connsiteY392" fmla="*/ 584200 h 3644900"/>
              <a:gd name="connsiteX393" fmla="*/ 3752850 w 8870950"/>
              <a:gd name="connsiteY393" fmla="*/ 666750 h 3644900"/>
              <a:gd name="connsiteX394" fmla="*/ 3625850 w 8870950"/>
              <a:gd name="connsiteY394" fmla="*/ 889000 h 3644900"/>
              <a:gd name="connsiteX395" fmla="*/ 3619500 w 8870950"/>
              <a:gd name="connsiteY395" fmla="*/ 920750 h 3644900"/>
              <a:gd name="connsiteX396" fmla="*/ 3638550 w 8870950"/>
              <a:gd name="connsiteY396" fmla="*/ 1022350 h 3644900"/>
              <a:gd name="connsiteX397" fmla="*/ 3695700 w 8870950"/>
              <a:gd name="connsiteY397" fmla="*/ 1085850 h 3644900"/>
              <a:gd name="connsiteX398" fmla="*/ 3867150 w 8870950"/>
              <a:gd name="connsiteY398" fmla="*/ 1168400 h 3644900"/>
              <a:gd name="connsiteX399" fmla="*/ 4006850 w 8870950"/>
              <a:gd name="connsiteY399" fmla="*/ 1384300 h 3644900"/>
              <a:gd name="connsiteX400" fmla="*/ 4159250 w 8870950"/>
              <a:gd name="connsiteY400" fmla="*/ 1409700 h 3644900"/>
              <a:gd name="connsiteX401" fmla="*/ 4686300 w 8870950"/>
              <a:gd name="connsiteY401" fmla="*/ 1276350 h 3644900"/>
              <a:gd name="connsiteX402" fmla="*/ 4768850 w 8870950"/>
              <a:gd name="connsiteY402" fmla="*/ 1130300 h 3644900"/>
              <a:gd name="connsiteX403" fmla="*/ 4603750 w 8870950"/>
              <a:gd name="connsiteY403" fmla="*/ 863600 h 3644900"/>
              <a:gd name="connsiteX404" fmla="*/ 4622800 w 8870950"/>
              <a:gd name="connsiteY404" fmla="*/ 793750 h 3644900"/>
              <a:gd name="connsiteX405" fmla="*/ 4730750 w 8870950"/>
              <a:gd name="connsiteY405" fmla="*/ 654050 h 3644900"/>
              <a:gd name="connsiteX406" fmla="*/ 4826000 w 8870950"/>
              <a:gd name="connsiteY406" fmla="*/ 603250 h 3644900"/>
              <a:gd name="connsiteX407" fmla="*/ 4889500 w 8870950"/>
              <a:gd name="connsiteY407" fmla="*/ 584200 h 3644900"/>
              <a:gd name="connsiteX408" fmla="*/ 4933950 w 8870950"/>
              <a:gd name="connsiteY408" fmla="*/ 590550 h 3644900"/>
              <a:gd name="connsiteX409" fmla="*/ 5035550 w 8870950"/>
              <a:gd name="connsiteY409" fmla="*/ 666750 h 3644900"/>
              <a:gd name="connsiteX410" fmla="*/ 5137150 w 8870950"/>
              <a:gd name="connsiteY410" fmla="*/ 704850 h 3644900"/>
              <a:gd name="connsiteX411" fmla="*/ 5080000 w 8870950"/>
              <a:gd name="connsiteY411" fmla="*/ 730250 h 3644900"/>
              <a:gd name="connsiteX412" fmla="*/ 5048250 w 8870950"/>
              <a:gd name="connsiteY412" fmla="*/ 800100 h 3644900"/>
              <a:gd name="connsiteX413" fmla="*/ 5060950 w 8870950"/>
              <a:gd name="connsiteY413" fmla="*/ 869950 h 3644900"/>
              <a:gd name="connsiteX414" fmla="*/ 5092700 w 8870950"/>
              <a:gd name="connsiteY414" fmla="*/ 908050 h 3644900"/>
              <a:gd name="connsiteX415" fmla="*/ 5092700 w 8870950"/>
              <a:gd name="connsiteY415" fmla="*/ 996950 h 3644900"/>
              <a:gd name="connsiteX416" fmla="*/ 5111750 w 8870950"/>
              <a:gd name="connsiteY416" fmla="*/ 1073150 h 3644900"/>
              <a:gd name="connsiteX417" fmla="*/ 5054600 w 8870950"/>
              <a:gd name="connsiteY417" fmla="*/ 1155700 h 3644900"/>
              <a:gd name="connsiteX418" fmla="*/ 5092700 w 8870950"/>
              <a:gd name="connsiteY418" fmla="*/ 1187450 h 3644900"/>
              <a:gd name="connsiteX419" fmla="*/ 5632450 w 8870950"/>
              <a:gd name="connsiteY419" fmla="*/ 1016000 h 3644900"/>
              <a:gd name="connsiteX420" fmla="*/ 5683250 w 8870950"/>
              <a:gd name="connsiteY420" fmla="*/ 946150 h 3644900"/>
              <a:gd name="connsiteX421" fmla="*/ 5829300 w 8870950"/>
              <a:gd name="connsiteY421" fmla="*/ 857250 h 3644900"/>
              <a:gd name="connsiteX422" fmla="*/ 6159500 w 8870950"/>
              <a:gd name="connsiteY422" fmla="*/ 412750 h 3644900"/>
              <a:gd name="connsiteX423" fmla="*/ 6178550 w 8870950"/>
              <a:gd name="connsiteY423" fmla="*/ 342900 h 3644900"/>
              <a:gd name="connsiteX424" fmla="*/ 6248400 w 8870950"/>
              <a:gd name="connsiteY424" fmla="*/ 184150 h 3644900"/>
              <a:gd name="connsiteX425" fmla="*/ 6273800 w 8870950"/>
              <a:gd name="connsiteY425" fmla="*/ 76200 h 3644900"/>
              <a:gd name="connsiteX426" fmla="*/ 6292850 w 8870950"/>
              <a:gd name="connsiteY426" fmla="*/ 76200 h 3644900"/>
              <a:gd name="connsiteX427" fmla="*/ 6292850 w 8870950"/>
              <a:gd name="connsiteY427" fmla="*/ 177800 h 3644900"/>
              <a:gd name="connsiteX428" fmla="*/ 6311900 w 8870950"/>
              <a:gd name="connsiteY428" fmla="*/ 184150 h 3644900"/>
              <a:gd name="connsiteX429" fmla="*/ 6432550 w 8870950"/>
              <a:gd name="connsiteY429" fmla="*/ 0 h 3644900"/>
              <a:gd name="connsiteX430" fmla="*/ 6464300 w 8870950"/>
              <a:gd name="connsiteY430" fmla="*/ 635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</a:cxnLst>
            <a:rect l="l" t="t" r="r" b="b"/>
            <a:pathLst>
              <a:path w="8870950" h="3644900">
                <a:moveTo>
                  <a:pt x="8693150" y="2603500"/>
                </a:moveTo>
                <a:cubicBezTo>
                  <a:pt x="8693150" y="2609850"/>
                  <a:pt x="8699500" y="2609850"/>
                  <a:pt x="8699500" y="2622550"/>
                </a:cubicBezTo>
                <a:cubicBezTo>
                  <a:pt x="8699500" y="2641600"/>
                  <a:pt x="8636000" y="2724150"/>
                  <a:pt x="8610600" y="2762250"/>
                </a:cubicBezTo>
                <a:lnTo>
                  <a:pt x="8585200" y="2762250"/>
                </a:lnTo>
                <a:cubicBezTo>
                  <a:pt x="8578850" y="2755900"/>
                  <a:pt x="8578850" y="2755900"/>
                  <a:pt x="8578850" y="2736850"/>
                </a:cubicBezTo>
                <a:cubicBezTo>
                  <a:pt x="8578850" y="2724150"/>
                  <a:pt x="8636000" y="2647950"/>
                  <a:pt x="8667750" y="2603500"/>
                </a:cubicBezTo>
                <a:lnTo>
                  <a:pt x="8693150" y="2603500"/>
                </a:lnTo>
                <a:close/>
                <a:moveTo>
                  <a:pt x="8464550" y="2292350"/>
                </a:moveTo>
                <a:cubicBezTo>
                  <a:pt x="8483600" y="2292350"/>
                  <a:pt x="8489950" y="2286000"/>
                  <a:pt x="8515350" y="2279650"/>
                </a:cubicBezTo>
                <a:cubicBezTo>
                  <a:pt x="8534400" y="2324100"/>
                  <a:pt x="8553450" y="2368550"/>
                  <a:pt x="8566150" y="2413000"/>
                </a:cubicBezTo>
                <a:cubicBezTo>
                  <a:pt x="8502650" y="2368550"/>
                  <a:pt x="8432800" y="2286000"/>
                  <a:pt x="8356600" y="2292350"/>
                </a:cubicBezTo>
                <a:cubicBezTo>
                  <a:pt x="8343900" y="2292350"/>
                  <a:pt x="8324850" y="2298700"/>
                  <a:pt x="8305800" y="2292350"/>
                </a:cubicBezTo>
                <a:cubicBezTo>
                  <a:pt x="8318500" y="2273300"/>
                  <a:pt x="8343900" y="2266950"/>
                  <a:pt x="8362950" y="2266950"/>
                </a:cubicBezTo>
                <a:cubicBezTo>
                  <a:pt x="8375650" y="2266950"/>
                  <a:pt x="8451850" y="2292350"/>
                  <a:pt x="8464550" y="2292350"/>
                </a:cubicBezTo>
                <a:close/>
                <a:moveTo>
                  <a:pt x="1676400" y="2184400"/>
                </a:moveTo>
                <a:cubicBezTo>
                  <a:pt x="1682750" y="2184400"/>
                  <a:pt x="1695450" y="2203450"/>
                  <a:pt x="1708150" y="2222500"/>
                </a:cubicBezTo>
                <a:lnTo>
                  <a:pt x="1676400" y="2222500"/>
                </a:lnTo>
                <a:cubicBezTo>
                  <a:pt x="1619250" y="2184400"/>
                  <a:pt x="1574800" y="2171700"/>
                  <a:pt x="1524000" y="2171700"/>
                </a:cubicBezTo>
                <a:lnTo>
                  <a:pt x="1524000" y="2152650"/>
                </a:lnTo>
                <a:cubicBezTo>
                  <a:pt x="1536700" y="2139950"/>
                  <a:pt x="1543050" y="2120900"/>
                  <a:pt x="1562100" y="2120900"/>
                </a:cubicBezTo>
                <a:cubicBezTo>
                  <a:pt x="1600200" y="2120900"/>
                  <a:pt x="1638300" y="2152650"/>
                  <a:pt x="1676400" y="2184400"/>
                </a:cubicBezTo>
                <a:close/>
                <a:moveTo>
                  <a:pt x="7874000" y="1752600"/>
                </a:moveTo>
                <a:cubicBezTo>
                  <a:pt x="7874000" y="1771650"/>
                  <a:pt x="7816850" y="1885950"/>
                  <a:pt x="7816850" y="1905000"/>
                </a:cubicBezTo>
                <a:cubicBezTo>
                  <a:pt x="7816850" y="1917700"/>
                  <a:pt x="7816850" y="1930400"/>
                  <a:pt x="7835900" y="1930400"/>
                </a:cubicBezTo>
                <a:cubicBezTo>
                  <a:pt x="7905750" y="1930400"/>
                  <a:pt x="7950200" y="1822450"/>
                  <a:pt x="7962900" y="1790700"/>
                </a:cubicBezTo>
                <a:cubicBezTo>
                  <a:pt x="7981950" y="1720850"/>
                  <a:pt x="8007350" y="1663700"/>
                  <a:pt x="8026400" y="1606550"/>
                </a:cubicBezTo>
                <a:cubicBezTo>
                  <a:pt x="8070850" y="1619250"/>
                  <a:pt x="8153400" y="1657350"/>
                  <a:pt x="8204200" y="1689100"/>
                </a:cubicBezTo>
                <a:cubicBezTo>
                  <a:pt x="8172450" y="1739900"/>
                  <a:pt x="8134350" y="1797050"/>
                  <a:pt x="8108950" y="1847850"/>
                </a:cubicBezTo>
                <a:cubicBezTo>
                  <a:pt x="8147050" y="1879600"/>
                  <a:pt x="8204200" y="1879600"/>
                  <a:pt x="8255000" y="1905000"/>
                </a:cubicBezTo>
                <a:cubicBezTo>
                  <a:pt x="8324850" y="1943100"/>
                  <a:pt x="8356600" y="1968500"/>
                  <a:pt x="8413750" y="1968500"/>
                </a:cubicBezTo>
                <a:cubicBezTo>
                  <a:pt x="8432800" y="1968500"/>
                  <a:pt x="8470900" y="1955800"/>
                  <a:pt x="8489950" y="1955800"/>
                </a:cubicBezTo>
                <a:cubicBezTo>
                  <a:pt x="8509000" y="1955800"/>
                  <a:pt x="8623300" y="2076450"/>
                  <a:pt x="8629650" y="2101850"/>
                </a:cubicBezTo>
                <a:cubicBezTo>
                  <a:pt x="8636000" y="2108200"/>
                  <a:pt x="8636000" y="2133600"/>
                  <a:pt x="8642350" y="2146300"/>
                </a:cubicBezTo>
                <a:cubicBezTo>
                  <a:pt x="8775700" y="2362200"/>
                  <a:pt x="8763000" y="2286000"/>
                  <a:pt x="8763000" y="2457450"/>
                </a:cubicBezTo>
                <a:cubicBezTo>
                  <a:pt x="8763000" y="2470150"/>
                  <a:pt x="8832850" y="2673350"/>
                  <a:pt x="8832850" y="2692400"/>
                </a:cubicBezTo>
                <a:cubicBezTo>
                  <a:pt x="8832850" y="2705100"/>
                  <a:pt x="8801100" y="2768600"/>
                  <a:pt x="8801100" y="2787650"/>
                </a:cubicBezTo>
                <a:cubicBezTo>
                  <a:pt x="8801100" y="2806700"/>
                  <a:pt x="8845550" y="2832100"/>
                  <a:pt x="8858250" y="2838450"/>
                </a:cubicBezTo>
                <a:lnTo>
                  <a:pt x="8858250" y="2876550"/>
                </a:lnTo>
                <a:cubicBezTo>
                  <a:pt x="8839200" y="2876550"/>
                  <a:pt x="8801100" y="2870200"/>
                  <a:pt x="8788400" y="2870200"/>
                </a:cubicBezTo>
                <a:cubicBezTo>
                  <a:pt x="8763000" y="2870200"/>
                  <a:pt x="8769350" y="2882900"/>
                  <a:pt x="8718550" y="2908300"/>
                </a:cubicBezTo>
                <a:cubicBezTo>
                  <a:pt x="8705850" y="2914650"/>
                  <a:pt x="8680450" y="2914650"/>
                  <a:pt x="8661400" y="2914650"/>
                </a:cubicBezTo>
                <a:lnTo>
                  <a:pt x="8642350" y="2914650"/>
                </a:lnTo>
                <a:cubicBezTo>
                  <a:pt x="8636000" y="2933700"/>
                  <a:pt x="8636000" y="2952750"/>
                  <a:pt x="8629650" y="2965450"/>
                </a:cubicBezTo>
                <a:lnTo>
                  <a:pt x="8870950" y="3644900"/>
                </a:lnTo>
                <a:lnTo>
                  <a:pt x="8629650" y="3644900"/>
                </a:lnTo>
                <a:cubicBezTo>
                  <a:pt x="8610600" y="3606800"/>
                  <a:pt x="8597900" y="3562350"/>
                  <a:pt x="8578850" y="3517900"/>
                </a:cubicBezTo>
                <a:cubicBezTo>
                  <a:pt x="8502650" y="3562350"/>
                  <a:pt x="8413750" y="3429000"/>
                  <a:pt x="8362950" y="3371850"/>
                </a:cubicBezTo>
                <a:cubicBezTo>
                  <a:pt x="8356600" y="3352800"/>
                  <a:pt x="8324850" y="3340100"/>
                  <a:pt x="8312150" y="3321050"/>
                </a:cubicBezTo>
                <a:cubicBezTo>
                  <a:pt x="8293100" y="3295650"/>
                  <a:pt x="8229600" y="3168650"/>
                  <a:pt x="8216900" y="3168650"/>
                </a:cubicBezTo>
                <a:cubicBezTo>
                  <a:pt x="8197850" y="3168650"/>
                  <a:pt x="8166100" y="3219450"/>
                  <a:pt x="8134350" y="3244850"/>
                </a:cubicBezTo>
                <a:cubicBezTo>
                  <a:pt x="8108950" y="3257550"/>
                  <a:pt x="8070850" y="3263900"/>
                  <a:pt x="8045450" y="3276600"/>
                </a:cubicBezTo>
                <a:cubicBezTo>
                  <a:pt x="8020050" y="3289300"/>
                  <a:pt x="7912100" y="3435350"/>
                  <a:pt x="7912100" y="3441700"/>
                </a:cubicBezTo>
                <a:cubicBezTo>
                  <a:pt x="7912100" y="3460750"/>
                  <a:pt x="7842250" y="3492500"/>
                  <a:pt x="7842250" y="3536950"/>
                </a:cubicBezTo>
                <a:cubicBezTo>
                  <a:pt x="7842250" y="3549650"/>
                  <a:pt x="7854950" y="3606800"/>
                  <a:pt x="7867650" y="3644900"/>
                </a:cubicBezTo>
                <a:lnTo>
                  <a:pt x="7607300" y="3644900"/>
                </a:lnTo>
                <a:cubicBezTo>
                  <a:pt x="7600950" y="3625850"/>
                  <a:pt x="7600950" y="3594100"/>
                  <a:pt x="7588250" y="3575050"/>
                </a:cubicBezTo>
                <a:cubicBezTo>
                  <a:pt x="7575550" y="3556000"/>
                  <a:pt x="7543800" y="3536950"/>
                  <a:pt x="7524750" y="3517900"/>
                </a:cubicBezTo>
                <a:cubicBezTo>
                  <a:pt x="7505700" y="3492500"/>
                  <a:pt x="7486650" y="3416300"/>
                  <a:pt x="7486650" y="3384550"/>
                </a:cubicBezTo>
                <a:cubicBezTo>
                  <a:pt x="7486650" y="3289300"/>
                  <a:pt x="7581900" y="3079750"/>
                  <a:pt x="7581900" y="3022600"/>
                </a:cubicBezTo>
                <a:cubicBezTo>
                  <a:pt x="7581900" y="3009900"/>
                  <a:pt x="7550150" y="2959100"/>
                  <a:pt x="7531100" y="2933700"/>
                </a:cubicBezTo>
                <a:cubicBezTo>
                  <a:pt x="7518400" y="2914650"/>
                  <a:pt x="7499350" y="2901950"/>
                  <a:pt x="7493000" y="2889250"/>
                </a:cubicBezTo>
                <a:cubicBezTo>
                  <a:pt x="7435850" y="2787650"/>
                  <a:pt x="7429500" y="2679700"/>
                  <a:pt x="7404100" y="2584450"/>
                </a:cubicBezTo>
                <a:cubicBezTo>
                  <a:pt x="7404100" y="2571750"/>
                  <a:pt x="7391400" y="2565400"/>
                  <a:pt x="7391400" y="2552700"/>
                </a:cubicBezTo>
                <a:cubicBezTo>
                  <a:pt x="7378700" y="2514600"/>
                  <a:pt x="7378700" y="2451100"/>
                  <a:pt x="7378700" y="2432050"/>
                </a:cubicBezTo>
                <a:cubicBezTo>
                  <a:pt x="7378700" y="2419350"/>
                  <a:pt x="7397750" y="2362200"/>
                  <a:pt x="7397750" y="2343150"/>
                </a:cubicBezTo>
                <a:cubicBezTo>
                  <a:pt x="7397750" y="2330450"/>
                  <a:pt x="7562850" y="2114550"/>
                  <a:pt x="7562850" y="2101850"/>
                </a:cubicBezTo>
                <a:cubicBezTo>
                  <a:pt x="7562850" y="2051050"/>
                  <a:pt x="7467600" y="2063750"/>
                  <a:pt x="7454900" y="2038350"/>
                </a:cubicBezTo>
                <a:cubicBezTo>
                  <a:pt x="7448550" y="2019300"/>
                  <a:pt x="7442200" y="1993900"/>
                  <a:pt x="7442200" y="1968500"/>
                </a:cubicBezTo>
                <a:cubicBezTo>
                  <a:pt x="7435850" y="1809750"/>
                  <a:pt x="7442200" y="1797050"/>
                  <a:pt x="7442200" y="1784350"/>
                </a:cubicBezTo>
                <a:cubicBezTo>
                  <a:pt x="7442200" y="1765300"/>
                  <a:pt x="7416800" y="1739900"/>
                  <a:pt x="7404100" y="1727200"/>
                </a:cubicBezTo>
                <a:cubicBezTo>
                  <a:pt x="7391400" y="1720850"/>
                  <a:pt x="7372350" y="1714500"/>
                  <a:pt x="7359650" y="1708150"/>
                </a:cubicBezTo>
                <a:cubicBezTo>
                  <a:pt x="7366000" y="1657350"/>
                  <a:pt x="7410450" y="1689100"/>
                  <a:pt x="7442200" y="1676400"/>
                </a:cubicBezTo>
                <a:cubicBezTo>
                  <a:pt x="7467600" y="1663700"/>
                  <a:pt x="7467600" y="1625600"/>
                  <a:pt x="7486650" y="1606550"/>
                </a:cubicBezTo>
                <a:cubicBezTo>
                  <a:pt x="7493000" y="1593850"/>
                  <a:pt x="7581900" y="1574800"/>
                  <a:pt x="7607300" y="1574800"/>
                </a:cubicBezTo>
                <a:cubicBezTo>
                  <a:pt x="7702550" y="1574800"/>
                  <a:pt x="7874000" y="1631950"/>
                  <a:pt x="7874000" y="1752600"/>
                </a:cubicBezTo>
                <a:close/>
                <a:moveTo>
                  <a:pt x="3155950" y="812800"/>
                </a:moveTo>
                <a:cubicBezTo>
                  <a:pt x="3143250" y="825500"/>
                  <a:pt x="3130550" y="825500"/>
                  <a:pt x="3111500" y="825500"/>
                </a:cubicBezTo>
                <a:cubicBezTo>
                  <a:pt x="3098800" y="825500"/>
                  <a:pt x="3079750" y="819150"/>
                  <a:pt x="3060700" y="812800"/>
                </a:cubicBezTo>
                <a:lnTo>
                  <a:pt x="3060700" y="793750"/>
                </a:lnTo>
                <a:cubicBezTo>
                  <a:pt x="3079750" y="793750"/>
                  <a:pt x="3105150" y="774700"/>
                  <a:pt x="3155950" y="768350"/>
                </a:cubicBezTo>
                <a:lnTo>
                  <a:pt x="3155950" y="812800"/>
                </a:lnTo>
                <a:close/>
                <a:moveTo>
                  <a:pt x="6464300" y="6350"/>
                </a:moveTo>
                <a:lnTo>
                  <a:pt x="6426200" y="120650"/>
                </a:lnTo>
                <a:cubicBezTo>
                  <a:pt x="6426200" y="120650"/>
                  <a:pt x="6419850" y="127000"/>
                  <a:pt x="6438900" y="127000"/>
                </a:cubicBezTo>
                <a:cubicBezTo>
                  <a:pt x="6470650" y="127000"/>
                  <a:pt x="6508750" y="19050"/>
                  <a:pt x="6527800" y="6350"/>
                </a:cubicBezTo>
                <a:cubicBezTo>
                  <a:pt x="6527800" y="19050"/>
                  <a:pt x="6534150" y="25400"/>
                  <a:pt x="6534150" y="38100"/>
                </a:cubicBezTo>
                <a:cubicBezTo>
                  <a:pt x="6534150" y="57150"/>
                  <a:pt x="6477000" y="177800"/>
                  <a:pt x="6477000" y="196850"/>
                </a:cubicBezTo>
                <a:cubicBezTo>
                  <a:pt x="6477000" y="209550"/>
                  <a:pt x="6337300" y="330200"/>
                  <a:pt x="6280150" y="406400"/>
                </a:cubicBezTo>
                <a:cubicBezTo>
                  <a:pt x="6273800" y="406400"/>
                  <a:pt x="6178550" y="603250"/>
                  <a:pt x="6178550" y="641350"/>
                </a:cubicBezTo>
                <a:cubicBezTo>
                  <a:pt x="6178550" y="660400"/>
                  <a:pt x="6115050" y="800100"/>
                  <a:pt x="6076950" y="876300"/>
                </a:cubicBezTo>
                <a:cubicBezTo>
                  <a:pt x="6051550" y="920750"/>
                  <a:pt x="6007100" y="958850"/>
                  <a:pt x="5975350" y="996950"/>
                </a:cubicBezTo>
                <a:cubicBezTo>
                  <a:pt x="5969000" y="1003300"/>
                  <a:pt x="5962650" y="1016000"/>
                  <a:pt x="5962650" y="1035050"/>
                </a:cubicBezTo>
                <a:cubicBezTo>
                  <a:pt x="5962650" y="1047750"/>
                  <a:pt x="5981700" y="1073150"/>
                  <a:pt x="5981700" y="1092200"/>
                </a:cubicBezTo>
                <a:cubicBezTo>
                  <a:pt x="5981700" y="1104900"/>
                  <a:pt x="5975350" y="1143000"/>
                  <a:pt x="5949950" y="1155700"/>
                </a:cubicBezTo>
                <a:cubicBezTo>
                  <a:pt x="5905500" y="1174750"/>
                  <a:pt x="5835650" y="1174750"/>
                  <a:pt x="5791200" y="1219200"/>
                </a:cubicBezTo>
                <a:cubicBezTo>
                  <a:pt x="5505450" y="1485900"/>
                  <a:pt x="5429250" y="1422400"/>
                  <a:pt x="5429250" y="1663700"/>
                </a:cubicBezTo>
                <a:cubicBezTo>
                  <a:pt x="5429250" y="1682750"/>
                  <a:pt x="5448300" y="1841500"/>
                  <a:pt x="5448300" y="1854200"/>
                </a:cubicBezTo>
                <a:cubicBezTo>
                  <a:pt x="5448300" y="1892300"/>
                  <a:pt x="5416550" y="1924050"/>
                  <a:pt x="5416550" y="1930400"/>
                </a:cubicBezTo>
                <a:cubicBezTo>
                  <a:pt x="5416550" y="1943100"/>
                  <a:pt x="5492750" y="2044700"/>
                  <a:pt x="5511800" y="2044700"/>
                </a:cubicBezTo>
                <a:cubicBezTo>
                  <a:pt x="5524500" y="2044700"/>
                  <a:pt x="5537200" y="2019300"/>
                  <a:pt x="5556250" y="2019300"/>
                </a:cubicBezTo>
                <a:cubicBezTo>
                  <a:pt x="5581650" y="2019300"/>
                  <a:pt x="5600700" y="2038350"/>
                  <a:pt x="5613400" y="2089150"/>
                </a:cubicBezTo>
                <a:cubicBezTo>
                  <a:pt x="5657850" y="2216150"/>
                  <a:pt x="5740400" y="2476500"/>
                  <a:pt x="5740400" y="2489200"/>
                </a:cubicBezTo>
                <a:cubicBezTo>
                  <a:pt x="5740400" y="2520950"/>
                  <a:pt x="5715000" y="2527300"/>
                  <a:pt x="5708650" y="2527300"/>
                </a:cubicBezTo>
                <a:cubicBezTo>
                  <a:pt x="5695950" y="2527300"/>
                  <a:pt x="5664200" y="2508250"/>
                  <a:pt x="5651500" y="2482850"/>
                </a:cubicBezTo>
                <a:cubicBezTo>
                  <a:pt x="5638800" y="2489200"/>
                  <a:pt x="5613400" y="2546350"/>
                  <a:pt x="5613400" y="2565400"/>
                </a:cubicBezTo>
                <a:cubicBezTo>
                  <a:pt x="5613400" y="2578100"/>
                  <a:pt x="5619750" y="2609850"/>
                  <a:pt x="5619750" y="2635250"/>
                </a:cubicBezTo>
                <a:cubicBezTo>
                  <a:pt x="5632450" y="2819400"/>
                  <a:pt x="5651500" y="3022600"/>
                  <a:pt x="5702300" y="3219450"/>
                </a:cubicBezTo>
                <a:cubicBezTo>
                  <a:pt x="5708650" y="3219450"/>
                  <a:pt x="5715000" y="3219450"/>
                  <a:pt x="5715000" y="3213100"/>
                </a:cubicBezTo>
                <a:cubicBezTo>
                  <a:pt x="5740400" y="3162300"/>
                  <a:pt x="5772150" y="3086100"/>
                  <a:pt x="5772150" y="3067050"/>
                </a:cubicBezTo>
                <a:cubicBezTo>
                  <a:pt x="5772150" y="3054350"/>
                  <a:pt x="5797550" y="3022600"/>
                  <a:pt x="5810250" y="3009900"/>
                </a:cubicBezTo>
                <a:cubicBezTo>
                  <a:pt x="5822950" y="2997200"/>
                  <a:pt x="5854700" y="2990850"/>
                  <a:pt x="5880100" y="2971800"/>
                </a:cubicBezTo>
                <a:cubicBezTo>
                  <a:pt x="5911850" y="2940050"/>
                  <a:pt x="5949950" y="2895600"/>
                  <a:pt x="5969000" y="2863850"/>
                </a:cubicBezTo>
                <a:cubicBezTo>
                  <a:pt x="6013450" y="2794000"/>
                  <a:pt x="6146800" y="2622550"/>
                  <a:pt x="6146800" y="2571750"/>
                </a:cubicBezTo>
                <a:cubicBezTo>
                  <a:pt x="6146800" y="2520950"/>
                  <a:pt x="6292850" y="2355850"/>
                  <a:pt x="6305550" y="2343150"/>
                </a:cubicBezTo>
                <a:cubicBezTo>
                  <a:pt x="6267450" y="2305050"/>
                  <a:pt x="6248400" y="2336800"/>
                  <a:pt x="6248400" y="2298700"/>
                </a:cubicBezTo>
                <a:cubicBezTo>
                  <a:pt x="6248400" y="2279650"/>
                  <a:pt x="6248400" y="2279650"/>
                  <a:pt x="6261100" y="2266950"/>
                </a:cubicBezTo>
                <a:lnTo>
                  <a:pt x="6254750" y="2190750"/>
                </a:lnTo>
                <a:cubicBezTo>
                  <a:pt x="6197600" y="2241550"/>
                  <a:pt x="6216650" y="2457450"/>
                  <a:pt x="6115050" y="2457450"/>
                </a:cubicBezTo>
                <a:cubicBezTo>
                  <a:pt x="6076950" y="2457450"/>
                  <a:pt x="6076950" y="2444750"/>
                  <a:pt x="6076950" y="2425700"/>
                </a:cubicBezTo>
                <a:cubicBezTo>
                  <a:pt x="6076950" y="2374900"/>
                  <a:pt x="6159500" y="2063750"/>
                  <a:pt x="6159500" y="2063750"/>
                </a:cubicBezTo>
                <a:cubicBezTo>
                  <a:pt x="6159500" y="2044700"/>
                  <a:pt x="6153150" y="2044700"/>
                  <a:pt x="6146800" y="2038350"/>
                </a:cubicBezTo>
                <a:cubicBezTo>
                  <a:pt x="6134100" y="2038350"/>
                  <a:pt x="6115050" y="2038350"/>
                  <a:pt x="6102350" y="2032000"/>
                </a:cubicBezTo>
                <a:cubicBezTo>
                  <a:pt x="6089650" y="2019300"/>
                  <a:pt x="6089650" y="1993900"/>
                  <a:pt x="6076950" y="1981200"/>
                </a:cubicBezTo>
                <a:cubicBezTo>
                  <a:pt x="6064250" y="1962150"/>
                  <a:pt x="6032500" y="1949450"/>
                  <a:pt x="6013450" y="1936750"/>
                </a:cubicBezTo>
                <a:cubicBezTo>
                  <a:pt x="6000750" y="1924050"/>
                  <a:pt x="6013450" y="1898650"/>
                  <a:pt x="6013450" y="1885950"/>
                </a:cubicBezTo>
                <a:cubicBezTo>
                  <a:pt x="6013450" y="1847850"/>
                  <a:pt x="5867400" y="1809750"/>
                  <a:pt x="5854700" y="1809750"/>
                </a:cubicBezTo>
                <a:lnTo>
                  <a:pt x="5854700" y="1790700"/>
                </a:lnTo>
                <a:cubicBezTo>
                  <a:pt x="5867400" y="1778000"/>
                  <a:pt x="5873750" y="1771650"/>
                  <a:pt x="5886450" y="1771650"/>
                </a:cubicBezTo>
                <a:cubicBezTo>
                  <a:pt x="5905500" y="1771650"/>
                  <a:pt x="6026150" y="1809750"/>
                  <a:pt x="6045200" y="1809750"/>
                </a:cubicBezTo>
                <a:cubicBezTo>
                  <a:pt x="6096000" y="1809750"/>
                  <a:pt x="6096000" y="1758950"/>
                  <a:pt x="6140450" y="1758950"/>
                </a:cubicBezTo>
                <a:cubicBezTo>
                  <a:pt x="6197600" y="1758950"/>
                  <a:pt x="6191250" y="1860550"/>
                  <a:pt x="6267450" y="1860550"/>
                </a:cubicBezTo>
                <a:cubicBezTo>
                  <a:pt x="6286500" y="1860550"/>
                  <a:pt x="6292850" y="1854200"/>
                  <a:pt x="6413500" y="1854200"/>
                </a:cubicBezTo>
                <a:cubicBezTo>
                  <a:pt x="6432550" y="1847850"/>
                  <a:pt x="6457950" y="1847850"/>
                  <a:pt x="6477000" y="1841500"/>
                </a:cubicBezTo>
                <a:cubicBezTo>
                  <a:pt x="6508750" y="1835150"/>
                  <a:pt x="6527800" y="1771650"/>
                  <a:pt x="6534150" y="1752600"/>
                </a:cubicBezTo>
                <a:cubicBezTo>
                  <a:pt x="6553200" y="1695450"/>
                  <a:pt x="6572250" y="1625600"/>
                  <a:pt x="6610350" y="1568450"/>
                </a:cubicBezTo>
                <a:cubicBezTo>
                  <a:pt x="6648450" y="1504950"/>
                  <a:pt x="6724650" y="1460500"/>
                  <a:pt x="6769100" y="1403350"/>
                </a:cubicBezTo>
                <a:cubicBezTo>
                  <a:pt x="6813550" y="1339850"/>
                  <a:pt x="6838950" y="1276350"/>
                  <a:pt x="6870700" y="1212850"/>
                </a:cubicBezTo>
                <a:cubicBezTo>
                  <a:pt x="6858000" y="1206500"/>
                  <a:pt x="6838950" y="1200150"/>
                  <a:pt x="6819900" y="1187450"/>
                </a:cubicBezTo>
                <a:cubicBezTo>
                  <a:pt x="6813550" y="1143000"/>
                  <a:pt x="6800850" y="1054100"/>
                  <a:pt x="6800850" y="1041400"/>
                </a:cubicBezTo>
                <a:cubicBezTo>
                  <a:pt x="6800850" y="1022350"/>
                  <a:pt x="6813550" y="927100"/>
                  <a:pt x="6813550" y="914400"/>
                </a:cubicBezTo>
                <a:cubicBezTo>
                  <a:pt x="6813550" y="844550"/>
                  <a:pt x="6762750" y="889000"/>
                  <a:pt x="6762750" y="825500"/>
                </a:cubicBezTo>
                <a:cubicBezTo>
                  <a:pt x="6762750" y="812800"/>
                  <a:pt x="6769100" y="787400"/>
                  <a:pt x="6788150" y="781050"/>
                </a:cubicBezTo>
                <a:cubicBezTo>
                  <a:pt x="6807200" y="762000"/>
                  <a:pt x="6845300" y="755650"/>
                  <a:pt x="6870700" y="736600"/>
                </a:cubicBezTo>
                <a:cubicBezTo>
                  <a:pt x="6908800" y="704850"/>
                  <a:pt x="6940550" y="692150"/>
                  <a:pt x="6965950" y="692150"/>
                </a:cubicBezTo>
                <a:cubicBezTo>
                  <a:pt x="6985000" y="692150"/>
                  <a:pt x="7004050" y="698500"/>
                  <a:pt x="7016750" y="698500"/>
                </a:cubicBezTo>
                <a:cubicBezTo>
                  <a:pt x="7029450" y="698500"/>
                  <a:pt x="7150100" y="742950"/>
                  <a:pt x="7181850" y="762000"/>
                </a:cubicBezTo>
                <a:cubicBezTo>
                  <a:pt x="7219950" y="781050"/>
                  <a:pt x="7239000" y="857250"/>
                  <a:pt x="7239000" y="895350"/>
                </a:cubicBezTo>
                <a:cubicBezTo>
                  <a:pt x="7239000" y="1009650"/>
                  <a:pt x="7118350" y="1111250"/>
                  <a:pt x="7118350" y="1123950"/>
                </a:cubicBezTo>
                <a:cubicBezTo>
                  <a:pt x="7118350" y="1143000"/>
                  <a:pt x="7137400" y="1155700"/>
                  <a:pt x="7143750" y="1181100"/>
                </a:cubicBezTo>
                <a:cubicBezTo>
                  <a:pt x="7150100" y="1200150"/>
                  <a:pt x="7143750" y="1238250"/>
                  <a:pt x="7162800" y="1270000"/>
                </a:cubicBezTo>
                <a:cubicBezTo>
                  <a:pt x="7194550" y="1320800"/>
                  <a:pt x="7245350" y="1314450"/>
                  <a:pt x="7296150" y="1333500"/>
                </a:cubicBezTo>
                <a:cubicBezTo>
                  <a:pt x="7308850" y="1339850"/>
                  <a:pt x="7334250" y="1339850"/>
                  <a:pt x="7353300" y="1352550"/>
                </a:cubicBezTo>
                <a:cubicBezTo>
                  <a:pt x="7372350" y="1365250"/>
                  <a:pt x="7410450" y="1460500"/>
                  <a:pt x="7410450" y="1473200"/>
                </a:cubicBezTo>
                <a:cubicBezTo>
                  <a:pt x="7410450" y="1524000"/>
                  <a:pt x="7346950" y="1606550"/>
                  <a:pt x="7327900" y="1663700"/>
                </a:cubicBezTo>
                <a:cubicBezTo>
                  <a:pt x="7321550" y="1676400"/>
                  <a:pt x="7327900" y="1714500"/>
                  <a:pt x="7327900" y="1733550"/>
                </a:cubicBezTo>
                <a:cubicBezTo>
                  <a:pt x="7327900" y="1752600"/>
                  <a:pt x="7321550" y="1758950"/>
                  <a:pt x="7302500" y="1797050"/>
                </a:cubicBezTo>
                <a:cubicBezTo>
                  <a:pt x="7277100" y="1835150"/>
                  <a:pt x="7245350" y="1879600"/>
                  <a:pt x="7226300" y="1930400"/>
                </a:cubicBezTo>
                <a:cubicBezTo>
                  <a:pt x="7213600" y="1962150"/>
                  <a:pt x="7207250" y="2006600"/>
                  <a:pt x="7200900" y="2044700"/>
                </a:cubicBezTo>
                <a:cubicBezTo>
                  <a:pt x="7194550" y="2063750"/>
                  <a:pt x="7200900" y="2101850"/>
                  <a:pt x="7169150" y="2114550"/>
                </a:cubicBezTo>
                <a:cubicBezTo>
                  <a:pt x="7112000" y="2139950"/>
                  <a:pt x="7092950" y="2139950"/>
                  <a:pt x="7092950" y="2184400"/>
                </a:cubicBezTo>
                <a:cubicBezTo>
                  <a:pt x="7092950" y="2203450"/>
                  <a:pt x="7124700" y="2266950"/>
                  <a:pt x="7131050" y="2317750"/>
                </a:cubicBezTo>
                <a:cubicBezTo>
                  <a:pt x="7156450" y="2432050"/>
                  <a:pt x="7162800" y="2559050"/>
                  <a:pt x="7188200" y="2679700"/>
                </a:cubicBezTo>
                <a:cubicBezTo>
                  <a:pt x="7188200" y="2692400"/>
                  <a:pt x="7207250" y="2705100"/>
                  <a:pt x="7207250" y="2724150"/>
                </a:cubicBezTo>
                <a:cubicBezTo>
                  <a:pt x="7207250" y="2736850"/>
                  <a:pt x="7200900" y="2736850"/>
                  <a:pt x="7200900" y="2749550"/>
                </a:cubicBezTo>
                <a:cubicBezTo>
                  <a:pt x="7181850" y="2755900"/>
                  <a:pt x="7156450" y="2755900"/>
                  <a:pt x="7143750" y="2755900"/>
                </a:cubicBezTo>
                <a:cubicBezTo>
                  <a:pt x="7112000" y="2755900"/>
                  <a:pt x="7124700" y="2787650"/>
                  <a:pt x="7124700" y="2800350"/>
                </a:cubicBezTo>
                <a:lnTo>
                  <a:pt x="7124700" y="3022600"/>
                </a:lnTo>
                <a:lnTo>
                  <a:pt x="7086600" y="3644900"/>
                </a:lnTo>
                <a:lnTo>
                  <a:pt x="6870700" y="3644900"/>
                </a:lnTo>
                <a:cubicBezTo>
                  <a:pt x="6858000" y="3594100"/>
                  <a:pt x="6851650" y="3536950"/>
                  <a:pt x="6826250" y="3492500"/>
                </a:cubicBezTo>
                <a:cubicBezTo>
                  <a:pt x="6813550" y="3460750"/>
                  <a:pt x="6781800" y="3422650"/>
                  <a:pt x="6762750" y="3397250"/>
                </a:cubicBezTo>
                <a:cubicBezTo>
                  <a:pt x="6686550" y="3314700"/>
                  <a:pt x="6667500" y="3206750"/>
                  <a:pt x="6648450" y="3130550"/>
                </a:cubicBezTo>
                <a:cubicBezTo>
                  <a:pt x="6629400" y="3060700"/>
                  <a:pt x="6597650" y="2927350"/>
                  <a:pt x="6597650" y="2914650"/>
                </a:cubicBezTo>
                <a:cubicBezTo>
                  <a:pt x="6597650" y="2895600"/>
                  <a:pt x="6578600" y="2882900"/>
                  <a:pt x="6565900" y="2882900"/>
                </a:cubicBezTo>
                <a:cubicBezTo>
                  <a:pt x="6483350" y="2882900"/>
                  <a:pt x="6210300" y="3162300"/>
                  <a:pt x="6184900" y="3187700"/>
                </a:cubicBezTo>
                <a:cubicBezTo>
                  <a:pt x="6153150" y="3213100"/>
                  <a:pt x="6083300" y="3251200"/>
                  <a:pt x="6045200" y="3276600"/>
                </a:cubicBezTo>
                <a:cubicBezTo>
                  <a:pt x="6013450" y="3289300"/>
                  <a:pt x="5994400" y="3321050"/>
                  <a:pt x="5975350" y="3333750"/>
                </a:cubicBezTo>
                <a:cubicBezTo>
                  <a:pt x="5956300" y="3346450"/>
                  <a:pt x="5930900" y="3371850"/>
                  <a:pt x="5911850" y="3397250"/>
                </a:cubicBezTo>
                <a:cubicBezTo>
                  <a:pt x="5886450" y="3422650"/>
                  <a:pt x="5861050" y="3460750"/>
                  <a:pt x="5854700" y="3498850"/>
                </a:cubicBezTo>
                <a:cubicBezTo>
                  <a:pt x="5848350" y="3511550"/>
                  <a:pt x="5854700" y="3543300"/>
                  <a:pt x="5842000" y="3562350"/>
                </a:cubicBezTo>
                <a:cubicBezTo>
                  <a:pt x="5816600" y="3594100"/>
                  <a:pt x="5740400" y="3587750"/>
                  <a:pt x="5740400" y="3625850"/>
                </a:cubicBezTo>
                <a:cubicBezTo>
                  <a:pt x="5740400" y="3638550"/>
                  <a:pt x="5740400" y="3632200"/>
                  <a:pt x="5746750" y="3644900"/>
                </a:cubicBezTo>
                <a:lnTo>
                  <a:pt x="5537200" y="3644900"/>
                </a:lnTo>
                <a:cubicBezTo>
                  <a:pt x="5549900" y="3625850"/>
                  <a:pt x="5562600" y="3594100"/>
                  <a:pt x="5562600" y="3575050"/>
                </a:cubicBezTo>
                <a:cubicBezTo>
                  <a:pt x="5562600" y="3562350"/>
                  <a:pt x="5518150" y="3479800"/>
                  <a:pt x="5486400" y="3441700"/>
                </a:cubicBezTo>
                <a:cubicBezTo>
                  <a:pt x="5441950" y="3378200"/>
                  <a:pt x="5422900" y="3276600"/>
                  <a:pt x="5403850" y="3213100"/>
                </a:cubicBezTo>
                <a:cubicBezTo>
                  <a:pt x="5391150" y="3175000"/>
                  <a:pt x="5378450" y="3124200"/>
                  <a:pt x="5359400" y="3086100"/>
                </a:cubicBezTo>
                <a:cubicBezTo>
                  <a:pt x="5340350" y="3022600"/>
                  <a:pt x="5276850" y="2901950"/>
                  <a:pt x="5276850" y="2889250"/>
                </a:cubicBezTo>
                <a:cubicBezTo>
                  <a:pt x="5276850" y="2870200"/>
                  <a:pt x="5251450" y="2857500"/>
                  <a:pt x="5245100" y="2851150"/>
                </a:cubicBezTo>
                <a:cubicBezTo>
                  <a:pt x="5226050" y="2838450"/>
                  <a:pt x="5194300" y="2825750"/>
                  <a:pt x="5175250" y="2825750"/>
                </a:cubicBezTo>
                <a:cubicBezTo>
                  <a:pt x="5162550" y="2825750"/>
                  <a:pt x="5124450" y="2832100"/>
                  <a:pt x="5111750" y="2851150"/>
                </a:cubicBezTo>
                <a:cubicBezTo>
                  <a:pt x="5092700" y="2863850"/>
                  <a:pt x="5010150" y="3003550"/>
                  <a:pt x="5010150" y="3054350"/>
                </a:cubicBezTo>
                <a:cubicBezTo>
                  <a:pt x="5010150" y="3067050"/>
                  <a:pt x="4997450" y="3067050"/>
                  <a:pt x="4991100" y="3073400"/>
                </a:cubicBezTo>
                <a:cubicBezTo>
                  <a:pt x="4984750" y="3098800"/>
                  <a:pt x="4959350" y="3124200"/>
                  <a:pt x="4953000" y="3143250"/>
                </a:cubicBezTo>
                <a:cubicBezTo>
                  <a:pt x="4933950" y="3181350"/>
                  <a:pt x="4857750" y="3251200"/>
                  <a:pt x="4826000" y="3308350"/>
                </a:cubicBezTo>
                <a:cubicBezTo>
                  <a:pt x="4819650" y="3321050"/>
                  <a:pt x="4819650" y="3359150"/>
                  <a:pt x="4819650" y="3371850"/>
                </a:cubicBezTo>
                <a:cubicBezTo>
                  <a:pt x="4819650" y="3390900"/>
                  <a:pt x="4864100" y="3581400"/>
                  <a:pt x="4864100" y="3600450"/>
                </a:cubicBezTo>
                <a:lnTo>
                  <a:pt x="4864100" y="3644900"/>
                </a:lnTo>
                <a:lnTo>
                  <a:pt x="4654550" y="3644900"/>
                </a:lnTo>
                <a:cubicBezTo>
                  <a:pt x="4610100" y="3581400"/>
                  <a:pt x="4584700" y="3530600"/>
                  <a:pt x="4565650" y="3479800"/>
                </a:cubicBezTo>
                <a:cubicBezTo>
                  <a:pt x="4552950" y="3429000"/>
                  <a:pt x="4533900" y="3384550"/>
                  <a:pt x="4514850" y="3346450"/>
                </a:cubicBezTo>
                <a:cubicBezTo>
                  <a:pt x="4502150" y="3308350"/>
                  <a:pt x="4464050" y="3257550"/>
                  <a:pt x="4464050" y="3238500"/>
                </a:cubicBezTo>
                <a:cubicBezTo>
                  <a:pt x="4464050" y="3219450"/>
                  <a:pt x="4546600" y="3098800"/>
                  <a:pt x="4546600" y="3073400"/>
                </a:cubicBezTo>
                <a:cubicBezTo>
                  <a:pt x="4546600" y="3060700"/>
                  <a:pt x="4641850" y="2863850"/>
                  <a:pt x="4673600" y="2762250"/>
                </a:cubicBezTo>
                <a:cubicBezTo>
                  <a:pt x="4679950" y="2736850"/>
                  <a:pt x="4692650" y="2705100"/>
                  <a:pt x="4699000" y="2673350"/>
                </a:cubicBezTo>
                <a:lnTo>
                  <a:pt x="4775200" y="2266950"/>
                </a:lnTo>
                <a:cubicBezTo>
                  <a:pt x="4787900" y="2228850"/>
                  <a:pt x="4806950" y="2171700"/>
                  <a:pt x="4806950" y="2152650"/>
                </a:cubicBezTo>
                <a:cubicBezTo>
                  <a:pt x="4806950" y="2070100"/>
                  <a:pt x="4743450" y="2076450"/>
                  <a:pt x="4711700" y="2000250"/>
                </a:cubicBezTo>
                <a:cubicBezTo>
                  <a:pt x="4667250" y="1898650"/>
                  <a:pt x="4641850" y="1778000"/>
                  <a:pt x="4521200" y="1727200"/>
                </a:cubicBezTo>
                <a:cubicBezTo>
                  <a:pt x="4368800" y="1663700"/>
                  <a:pt x="4406900" y="1676400"/>
                  <a:pt x="4286250" y="1676400"/>
                </a:cubicBezTo>
                <a:cubicBezTo>
                  <a:pt x="4235450" y="1676400"/>
                  <a:pt x="4197350" y="1676400"/>
                  <a:pt x="4152900" y="1695450"/>
                </a:cubicBezTo>
                <a:lnTo>
                  <a:pt x="4152900" y="1708150"/>
                </a:lnTo>
                <a:cubicBezTo>
                  <a:pt x="4171950" y="1746250"/>
                  <a:pt x="4197350" y="1790700"/>
                  <a:pt x="4197350" y="1809750"/>
                </a:cubicBezTo>
                <a:cubicBezTo>
                  <a:pt x="4197350" y="1822450"/>
                  <a:pt x="4191000" y="1828800"/>
                  <a:pt x="4191000" y="1936750"/>
                </a:cubicBezTo>
                <a:cubicBezTo>
                  <a:pt x="4184650" y="1987550"/>
                  <a:pt x="4178300" y="2044700"/>
                  <a:pt x="4165600" y="2101850"/>
                </a:cubicBezTo>
                <a:cubicBezTo>
                  <a:pt x="4146550" y="2203450"/>
                  <a:pt x="4121150" y="2305050"/>
                  <a:pt x="4108450" y="2406650"/>
                </a:cubicBezTo>
                <a:cubicBezTo>
                  <a:pt x="4102100" y="2438400"/>
                  <a:pt x="4108450" y="2482850"/>
                  <a:pt x="4095750" y="2514600"/>
                </a:cubicBezTo>
                <a:cubicBezTo>
                  <a:pt x="4089400" y="2527300"/>
                  <a:pt x="4070350" y="2546350"/>
                  <a:pt x="4051300" y="2546350"/>
                </a:cubicBezTo>
                <a:cubicBezTo>
                  <a:pt x="4038600" y="2546350"/>
                  <a:pt x="3962400" y="2527300"/>
                  <a:pt x="3924300" y="2508250"/>
                </a:cubicBezTo>
                <a:cubicBezTo>
                  <a:pt x="3911600" y="2501900"/>
                  <a:pt x="3905250" y="2482850"/>
                  <a:pt x="3905250" y="2470150"/>
                </a:cubicBezTo>
                <a:cubicBezTo>
                  <a:pt x="3905250" y="2451100"/>
                  <a:pt x="3924300" y="2400300"/>
                  <a:pt x="3943350" y="2381250"/>
                </a:cubicBezTo>
                <a:cubicBezTo>
                  <a:pt x="4000500" y="2317750"/>
                  <a:pt x="4025900" y="2241550"/>
                  <a:pt x="4025900" y="2178050"/>
                </a:cubicBezTo>
                <a:cubicBezTo>
                  <a:pt x="4025900" y="2152650"/>
                  <a:pt x="4025900" y="2127250"/>
                  <a:pt x="4032250" y="2101850"/>
                </a:cubicBezTo>
                <a:cubicBezTo>
                  <a:pt x="4032250" y="1905000"/>
                  <a:pt x="4038600" y="1911350"/>
                  <a:pt x="4038600" y="1892300"/>
                </a:cubicBezTo>
                <a:cubicBezTo>
                  <a:pt x="4038600" y="1828800"/>
                  <a:pt x="3917950" y="1847850"/>
                  <a:pt x="3917950" y="1809750"/>
                </a:cubicBezTo>
                <a:cubicBezTo>
                  <a:pt x="3917950" y="1790700"/>
                  <a:pt x="3892550" y="1784350"/>
                  <a:pt x="3886200" y="1771650"/>
                </a:cubicBezTo>
                <a:cubicBezTo>
                  <a:pt x="3879850" y="1758950"/>
                  <a:pt x="3803650" y="1612900"/>
                  <a:pt x="3784600" y="1612900"/>
                </a:cubicBezTo>
                <a:cubicBezTo>
                  <a:pt x="3746500" y="1612900"/>
                  <a:pt x="3733800" y="1657350"/>
                  <a:pt x="3733800" y="1682750"/>
                </a:cubicBezTo>
                <a:cubicBezTo>
                  <a:pt x="3733800" y="1695450"/>
                  <a:pt x="3714750" y="1720850"/>
                  <a:pt x="3714750" y="1739900"/>
                </a:cubicBezTo>
                <a:cubicBezTo>
                  <a:pt x="3714750" y="1752600"/>
                  <a:pt x="3657600" y="1797050"/>
                  <a:pt x="3632200" y="1822450"/>
                </a:cubicBezTo>
                <a:cubicBezTo>
                  <a:pt x="3619500" y="1828800"/>
                  <a:pt x="3625850" y="1847850"/>
                  <a:pt x="3625850" y="1860550"/>
                </a:cubicBezTo>
                <a:cubicBezTo>
                  <a:pt x="3625850" y="1936750"/>
                  <a:pt x="3695700" y="1930400"/>
                  <a:pt x="3695700" y="1993900"/>
                </a:cubicBezTo>
                <a:cubicBezTo>
                  <a:pt x="3695700" y="2006600"/>
                  <a:pt x="3714750" y="2038350"/>
                  <a:pt x="3721100" y="2063750"/>
                </a:cubicBezTo>
                <a:cubicBezTo>
                  <a:pt x="3733800" y="2108200"/>
                  <a:pt x="3733800" y="2165350"/>
                  <a:pt x="3759200" y="2216150"/>
                </a:cubicBezTo>
                <a:cubicBezTo>
                  <a:pt x="3765550" y="2235200"/>
                  <a:pt x="3790950" y="2254250"/>
                  <a:pt x="3803650" y="2279650"/>
                </a:cubicBezTo>
                <a:cubicBezTo>
                  <a:pt x="3803650" y="2286000"/>
                  <a:pt x="3810000" y="2279650"/>
                  <a:pt x="3810000" y="2298700"/>
                </a:cubicBezTo>
                <a:cubicBezTo>
                  <a:pt x="3810000" y="2311400"/>
                  <a:pt x="3790950" y="2457450"/>
                  <a:pt x="3790950" y="2476500"/>
                </a:cubicBezTo>
                <a:cubicBezTo>
                  <a:pt x="3790950" y="2571750"/>
                  <a:pt x="3860800" y="2838450"/>
                  <a:pt x="3886200" y="2908300"/>
                </a:cubicBezTo>
                <a:cubicBezTo>
                  <a:pt x="3898900" y="2940050"/>
                  <a:pt x="3917950" y="2978150"/>
                  <a:pt x="3930650" y="3016250"/>
                </a:cubicBezTo>
                <a:cubicBezTo>
                  <a:pt x="3949700" y="3048000"/>
                  <a:pt x="3962400" y="3098800"/>
                  <a:pt x="3968750" y="3143250"/>
                </a:cubicBezTo>
                <a:cubicBezTo>
                  <a:pt x="3981450" y="3225800"/>
                  <a:pt x="3987800" y="3327400"/>
                  <a:pt x="3994150" y="3416300"/>
                </a:cubicBezTo>
                <a:cubicBezTo>
                  <a:pt x="4000500" y="3454400"/>
                  <a:pt x="3994150" y="3530600"/>
                  <a:pt x="4019550" y="3575050"/>
                </a:cubicBezTo>
                <a:cubicBezTo>
                  <a:pt x="4025900" y="3581400"/>
                  <a:pt x="4032250" y="3581400"/>
                  <a:pt x="4032250" y="3581400"/>
                </a:cubicBezTo>
                <a:cubicBezTo>
                  <a:pt x="4044950" y="3606800"/>
                  <a:pt x="4057650" y="3619500"/>
                  <a:pt x="4064000" y="3644900"/>
                </a:cubicBezTo>
                <a:lnTo>
                  <a:pt x="3905250" y="3644900"/>
                </a:lnTo>
                <a:cubicBezTo>
                  <a:pt x="3873500" y="3498850"/>
                  <a:pt x="3810000" y="3352800"/>
                  <a:pt x="3746500" y="3225800"/>
                </a:cubicBezTo>
                <a:cubicBezTo>
                  <a:pt x="3733800" y="3194050"/>
                  <a:pt x="3695700" y="3162300"/>
                  <a:pt x="3670300" y="3136900"/>
                </a:cubicBezTo>
                <a:cubicBezTo>
                  <a:pt x="3644900" y="3098800"/>
                  <a:pt x="3638550" y="3054350"/>
                  <a:pt x="3619500" y="3022600"/>
                </a:cubicBezTo>
                <a:cubicBezTo>
                  <a:pt x="3587750" y="2952750"/>
                  <a:pt x="3530600" y="2838450"/>
                  <a:pt x="3530600" y="2825750"/>
                </a:cubicBezTo>
                <a:cubicBezTo>
                  <a:pt x="3530600" y="2806700"/>
                  <a:pt x="3479800" y="2755900"/>
                  <a:pt x="3460750" y="2717800"/>
                </a:cubicBezTo>
                <a:cubicBezTo>
                  <a:pt x="3409950" y="2711450"/>
                  <a:pt x="3390900" y="2768600"/>
                  <a:pt x="3390900" y="2787650"/>
                </a:cubicBezTo>
                <a:cubicBezTo>
                  <a:pt x="3390900" y="2806700"/>
                  <a:pt x="3403600" y="2889250"/>
                  <a:pt x="3403600" y="2908300"/>
                </a:cubicBezTo>
                <a:cubicBezTo>
                  <a:pt x="3403600" y="2921000"/>
                  <a:pt x="3390900" y="2990850"/>
                  <a:pt x="3378200" y="3028950"/>
                </a:cubicBezTo>
                <a:cubicBezTo>
                  <a:pt x="3359150" y="3092450"/>
                  <a:pt x="3359150" y="3168650"/>
                  <a:pt x="3359150" y="3232150"/>
                </a:cubicBezTo>
                <a:cubicBezTo>
                  <a:pt x="3359150" y="3251200"/>
                  <a:pt x="3346450" y="3282950"/>
                  <a:pt x="3359150" y="3302000"/>
                </a:cubicBezTo>
                <a:cubicBezTo>
                  <a:pt x="3390900" y="3340100"/>
                  <a:pt x="3460750" y="3378200"/>
                  <a:pt x="3492500" y="3429000"/>
                </a:cubicBezTo>
                <a:cubicBezTo>
                  <a:pt x="3543300" y="3492500"/>
                  <a:pt x="3575050" y="3575050"/>
                  <a:pt x="3619500" y="3644900"/>
                </a:cubicBezTo>
                <a:lnTo>
                  <a:pt x="2857500" y="3644900"/>
                </a:lnTo>
                <a:lnTo>
                  <a:pt x="2857500" y="3625850"/>
                </a:lnTo>
                <a:cubicBezTo>
                  <a:pt x="2946400" y="3600450"/>
                  <a:pt x="3060700" y="3568700"/>
                  <a:pt x="3098800" y="3505200"/>
                </a:cubicBezTo>
                <a:cubicBezTo>
                  <a:pt x="3105150" y="3479800"/>
                  <a:pt x="3117850" y="3435350"/>
                  <a:pt x="3117850" y="3422650"/>
                </a:cubicBezTo>
                <a:cubicBezTo>
                  <a:pt x="3117850" y="3371850"/>
                  <a:pt x="2952750" y="3308350"/>
                  <a:pt x="2940050" y="3295650"/>
                </a:cubicBezTo>
                <a:cubicBezTo>
                  <a:pt x="2889250" y="3257550"/>
                  <a:pt x="2819400" y="3244850"/>
                  <a:pt x="2819400" y="3175000"/>
                </a:cubicBezTo>
                <a:cubicBezTo>
                  <a:pt x="2813050" y="3175000"/>
                  <a:pt x="2794000" y="3175000"/>
                  <a:pt x="2787650" y="3168650"/>
                </a:cubicBezTo>
                <a:cubicBezTo>
                  <a:pt x="2698750" y="3124200"/>
                  <a:pt x="2622550" y="3041650"/>
                  <a:pt x="2540000" y="2971800"/>
                </a:cubicBezTo>
                <a:cubicBezTo>
                  <a:pt x="2514600" y="2946400"/>
                  <a:pt x="2463800" y="2895600"/>
                  <a:pt x="2432050" y="2908300"/>
                </a:cubicBezTo>
                <a:cubicBezTo>
                  <a:pt x="2387600" y="2971800"/>
                  <a:pt x="2336800" y="2997200"/>
                  <a:pt x="2279650" y="3035300"/>
                </a:cubicBezTo>
                <a:cubicBezTo>
                  <a:pt x="2260600" y="3048000"/>
                  <a:pt x="2241550" y="3073400"/>
                  <a:pt x="2216150" y="3086100"/>
                </a:cubicBezTo>
                <a:cubicBezTo>
                  <a:pt x="2197100" y="3098800"/>
                  <a:pt x="2178050" y="3105150"/>
                  <a:pt x="2159000" y="3111500"/>
                </a:cubicBezTo>
                <a:cubicBezTo>
                  <a:pt x="2152650" y="3117850"/>
                  <a:pt x="2152650" y="3130550"/>
                  <a:pt x="2146300" y="3130550"/>
                </a:cubicBezTo>
                <a:cubicBezTo>
                  <a:pt x="2076450" y="3181350"/>
                  <a:pt x="1993900" y="3213100"/>
                  <a:pt x="1917700" y="3251200"/>
                </a:cubicBezTo>
                <a:cubicBezTo>
                  <a:pt x="1917700" y="3257550"/>
                  <a:pt x="1917700" y="3270250"/>
                  <a:pt x="1936750" y="3276600"/>
                </a:cubicBezTo>
                <a:cubicBezTo>
                  <a:pt x="1962150" y="3295650"/>
                  <a:pt x="2006600" y="3302000"/>
                  <a:pt x="2044700" y="3327400"/>
                </a:cubicBezTo>
                <a:cubicBezTo>
                  <a:pt x="2070100" y="3352800"/>
                  <a:pt x="2095500" y="3384550"/>
                  <a:pt x="2101850" y="3409950"/>
                </a:cubicBezTo>
                <a:cubicBezTo>
                  <a:pt x="2114550" y="3435350"/>
                  <a:pt x="2095500" y="3422650"/>
                  <a:pt x="2133600" y="3473450"/>
                </a:cubicBezTo>
                <a:cubicBezTo>
                  <a:pt x="2171700" y="3524250"/>
                  <a:pt x="2209800" y="3587750"/>
                  <a:pt x="2247900" y="3644900"/>
                </a:cubicBezTo>
                <a:lnTo>
                  <a:pt x="1968500" y="3644900"/>
                </a:lnTo>
                <a:cubicBezTo>
                  <a:pt x="1879600" y="3556000"/>
                  <a:pt x="1784350" y="3467100"/>
                  <a:pt x="1695450" y="3390900"/>
                </a:cubicBezTo>
                <a:cubicBezTo>
                  <a:pt x="1695450" y="3384550"/>
                  <a:pt x="1695450" y="3371850"/>
                  <a:pt x="1689100" y="3365500"/>
                </a:cubicBezTo>
                <a:cubicBezTo>
                  <a:pt x="1600200" y="3314700"/>
                  <a:pt x="1543050" y="3289300"/>
                  <a:pt x="1543050" y="3213100"/>
                </a:cubicBezTo>
                <a:cubicBezTo>
                  <a:pt x="1543050" y="3194050"/>
                  <a:pt x="1562100" y="3130550"/>
                  <a:pt x="1581150" y="3098800"/>
                </a:cubicBezTo>
                <a:cubicBezTo>
                  <a:pt x="1587500" y="3079750"/>
                  <a:pt x="1619250" y="3060700"/>
                  <a:pt x="1631950" y="3041650"/>
                </a:cubicBezTo>
                <a:cubicBezTo>
                  <a:pt x="1638300" y="3035300"/>
                  <a:pt x="1638300" y="3016250"/>
                  <a:pt x="1644650" y="3009900"/>
                </a:cubicBezTo>
                <a:cubicBezTo>
                  <a:pt x="1695450" y="2940050"/>
                  <a:pt x="1816100" y="2813050"/>
                  <a:pt x="1816100" y="2800350"/>
                </a:cubicBezTo>
                <a:cubicBezTo>
                  <a:pt x="1816100" y="2781300"/>
                  <a:pt x="1854200" y="2755900"/>
                  <a:pt x="1866900" y="2736850"/>
                </a:cubicBezTo>
                <a:cubicBezTo>
                  <a:pt x="1873250" y="2724150"/>
                  <a:pt x="1873250" y="2705100"/>
                  <a:pt x="1873250" y="2686050"/>
                </a:cubicBezTo>
                <a:cubicBezTo>
                  <a:pt x="1873250" y="2635250"/>
                  <a:pt x="1993900" y="2628900"/>
                  <a:pt x="1993900" y="2565400"/>
                </a:cubicBezTo>
                <a:cubicBezTo>
                  <a:pt x="1993900" y="2540000"/>
                  <a:pt x="1898650" y="2413000"/>
                  <a:pt x="1892300" y="2413000"/>
                </a:cubicBezTo>
                <a:cubicBezTo>
                  <a:pt x="1866900" y="2400300"/>
                  <a:pt x="1841500" y="2387600"/>
                  <a:pt x="1822450" y="2381250"/>
                </a:cubicBezTo>
                <a:cubicBezTo>
                  <a:pt x="1689100" y="2343150"/>
                  <a:pt x="1422400" y="2286000"/>
                  <a:pt x="1409700" y="2286000"/>
                </a:cubicBezTo>
                <a:cubicBezTo>
                  <a:pt x="1365250" y="2286000"/>
                  <a:pt x="1346200" y="2349500"/>
                  <a:pt x="1314450" y="2374900"/>
                </a:cubicBezTo>
                <a:cubicBezTo>
                  <a:pt x="1308100" y="2381250"/>
                  <a:pt x="1301750" y="2381250"/>
                  <a:pt x="1289050" y="2381250"/>
                </a:cubicBezTo>
                <a:cubicBezTo>
                  <a:pt x="1187450" y="2381250"/>
                  <a:pt x="971550" y="2139950"/>
                  <a:pt x="908050" y="2139950"/>
                </a:cubicBezTo>
                <a:cubicBezTo>
                  <a:pt x="850900" y="2139950"/>
                  <a:pt x="889000" y="2184400"/>
                  <a:pt x="825500" y="2184400"/>
                </a:cubicBezTo>
                <a:cubicBezTo>
                  <a:pt x="781050" y="2184400"/>
                  <a:pt x="698500" y="2152650"/>
                  <a:pt x="673100" y="2133600"/>
                </a:cubicBezTo>
                <a:cubicBezTo>
                  <a:pt x="673100" y="2114550"/>
                  <a:pt x="673100" y="2089150"/>
                  <a:pt x="660400" y="2063750"/>
                </a:cubicBezTo>
                <a:cubicBezTo>
                  <a:pt x="438150" y="2012950"/>
                  <a:pt x="215900" y="1962150"/>
                  <a:pt x="0" y="1803400"/>
                </a:cubicBezTo>
                <a:lnTo>
                  <a:pt x="0" y="1778000"/>
                </a:lnTo>
                <a:lnTo>
                  <a:pt x="25400" y="1778000"/>
                </a:lnTo>
                <a:cubicBezTo>
                  <a:pt x="107950" y="1809750"/>
                  <a:pt x="184150" y="1847850"/>
                  <a:pt x="266700" y="1866900"/>
                </a:cubicBezTo>
                <a:cubicBezTo>
                  <a:pt x="387350" y="1905000"/>
                  <a:pt x="635000" y="1949450"/>
                  <a:pt x="647700" y="1949450"/>
                </a:cubicBezTo>
                <a:cubicBezTo>
                  <a:pt x="666750" y="1949450"/>
                  <a:pt x="800100" y="1911350"/>
                  <a:pt x="812800" y="1911350"/>
                </a:cubicBezTo>
                <a:cubicBezTo>
                  <a:pt x="857250" y="1911350"/>
                  <a:pt x="1060450" y="2063750"/>
                  <a:pt x="1155700" y="2063750"/>
                </a:cubicBezTo>
                <a:cubicBezTo>
                  <a:pt x="1168400" y="2063750"/>
                  <a:pt x="1193800" y="2063750"/>
                  <a:pt x="1206500" y="2038350"/>
                </a:cubicBezTo>
                <a:cubicBezTo>
                  <a:pt x="1238250" y="1981200"/>
                  <a:pt x="1358900" y="1682750"/>
                  <a:pt x="1358900" y="1670050"/>
                </a:cubicBezTo>
                <a:cubicBezTo>
                  <a:pt x="1358900" y="1651000"/>
                  <a:pt x="1333500" y="1638300"/>
                  <a:pt x="1320800" y="1619250"/>
                </a:cubicBezTo>
                <a:cubicBezTo>
                  <a:pt x="1308100" y="1587500"/>
                  <a:pt x="1333500" y="1549400"/>
                  <a:pt x="1301750" y="1524000"/>
                </a:cubicBezTo>
                <a:cubicBezTo>
                  <a:pt x="1257300" y="1473200"/>
                  <a:pt x="1200150" y="1435100"/>
                  <a:pt x="1155700" y="1428750"/>
                </a:cubicBezTo>
                <a:cubicBezTo>
                  <a:pt x="1123950" y="1422400"/>
                  <a:pt x="1079500" y="1435100"/>
                  <a:pt x="1047750" y="1416050"/>
                </a:cubicBezTo>
                <a:cubicBezTo>
                  <a:pt x="984250" y="1377950"/>
                  <a:pt x="1041400" y="1276350"/>
                  <a:pt x="958850" y="1250950"/>
                </a:cubicBezTo>
                <a:cubicBezTo>
                  <a:pt x="958850" y="1238250"/>
                  <a:pt x="977900" y="1219200"/>
                  <a:pt x="990600" y="1200150"/>
                </a:cubicBezTo>
                <a:cubicBezTo>
                  <a:pt x="1003300" y="1174750"/>
                  <a:pt x="1016000" y="1136650"/>
                  <a:pt x="1016000" y="1117600"/>
                </a:cubicBezTo>
                <a:cubicBezTo>
                  <a:pt x="1016000" y="1060450"/>
                  <a:pt x="977900" y="1060450"/>
                  <a:pt x="933450" y="1028700"/>
                </a:cubicBezTo>
                <a:lnTo>
                  <a:pt x="939800" y="1003300"/>
                </a:lnTo>
                <a:cubicBezTo>
                  <a:pt x="990600" y="1009650"/>
                  <a:pt x="1035050" y="1022350"/>
                  <a:pt x="1047750" y="946150"/>
                </a:cubicBezTo>
                <a:cubicBezTo>
                  <a:pt x="1079500" y="914400"/>
                  <a:pt x="1104900" y="908050"/>
                  <a:pt x="1143000" y="908050"/>
                </a:cubicBezTo>
                <a:cubicBezTo>
                  <a:pt x="1155700" y="908050"/>
                  <a:pt x="1187450" y="895350"/>
                  <a:pt x="1200150" y="895350"/>
                </a:cubicBezTo>
                <a:cubicBezTo>
                  <a:pt x="1219200" y="895350"/>
                  <a:pt x="1276350" y="901700"/>
                  <a:pt x="1314450" y="908050"/>
                </a:cubicBezTo>
                <a:cubicBezTo>
                  <a:pt x="1314450" y="908050"/>
                  <a:pt x="1485900" y="977900"/>
                  <a:pt x="1485900" y="1041400"/>
                </a:cubicBezTo>
                <a:cubicBezTo>
                  <a:pt x="1485900" y="1054100"/>
                  <a:pt x="1498600" y="1054100"/>
                  <a:pt x="1498600" y="1054100"/>
                </a:cubicBezTo>
                <a:cubicBezTo>
                  <a:pt x="1511300" y="1073150"/>
                  <a:pt x="1517650" y="1092200"/>
                  <a:pt x="1517650" y="1104900"/>
                </a:cubicBezTo>
                <a:cubicBezTo>
                  <a:pt x="1517650" y="1123950"/>
                  <a:pt x="1479550" y="1225550"/>
                  <a:pt x="1479550" y="1238250"/>
                </a:cubicBezTo>
                <a:cubicBezTo>
                  <a:pt x="1479550" y="1314450"/>
                  <a:pt x="1619250" y="1320800"/>
                  <a:pt x="1651000" y="1327150"/>
                </a:cubicBezTo>
                <a:cubicBezTo>
                  <a:pt x="1682750" y="1333500"/>
                  <a:pt x="1727200" y="1346200"/>
                  <a:pt x="1771650" y="1346200"/>
                </a:cubicBezTo>
                <a:cubicBezTo>
                  <a:pt x="1790700" y="1346200"/>
                  <a:pt x="1816100" y="1346200"/>
                  <a:pt x="1835150" y="1352550"/>
                </a:cubicBezTo>
                <a:cubicBezTo>
                  <a:pt x="1905000" y="1365250"/>
                  <a:pt x="1987550" y="1416050"/>
                  <a:pt x="2051050" y="1454150"/>
                </a:cubicBezTo>
                <a:cubicBezTo>
                  <a:pt x="2089150" y="1485900"/>
                  <a:pt x="2133600" y="1511300"/>
                  <a:pt x="2184400" y="1543050"/>
                </a:cubicBezTo>
                <a:cubicBezTo>
                  <a:pt x="2228850" y="1581150"/>
                  <a:pt x="2279650" y="1619250"/>
                  <a:pt x="2343150" y="1657350"/>
                </a:cubicBezTo>
                <a:cubicBezTo>
                  <a:pt x="2387600" y="1682750"/>
                  <a:pt x="2457450" y="1720850"/>
                  <a:pt x="2457450" y="1771650"/>
                </a:cubicBezTo>
                <a:cubicBezTo>
                  <a:pt x="2457450" y="1790700"/>
                  <a:pt x="2381250" y="1924050"/>
                  <a:pt x="2381250" y="1936750"/>
                </a:cubicBezTo>
                <a:cubicBezTo>
                  <a:pt x="2381250" y="1974850"/>
                  <a:pt x="2444750" y="2032000"/>
                  <a:pt x="2463800" y="2044700"/>
                </a:cubicBezTo>
                <a:cubicBezTo>
                  <a:pt x="2590800" y="2165350"/>
                  <a:pt x="2736850" y="2273300"/>
                  <a:pt x="2813050" y="2419350"/>
                </a:cubicBezTo>
                <a:cubicBezTo>
                  <a:pt x="2825750" y="2438400"/>
                  <a:pt x="2851150" y="2470150"/>
                  <a:pt x="2851150" y="2489200"/>
                </a:cubicBezTo>
                <a:cubicBezTo>
                  <a:pt x="2851150" y="2501900"/>
                  <a:pt x="2838450" y="2527300"/>
                  <a:pt x="2832100" y="2540000"/>
                </a:cubicBezTo>
                <a:lnTo>
                  <a:pt x="3022600" y="2851150"/>
                </a:lnTo>
                <a:lnTo>
                  <a:pt x="3041650" y="2851150"/>
                </a:lnTo>
                <a:lnTo>
                  <a:pt x="3041650" y="2711450"/>
                </a:lnTo>
                <a:lnTo>
                  <a:pt x="2990850" y="2197100"/>
                </a:lnTo>
                <a:lnTo>
                  <a:pt x="2990850" y="2089150"/>
                </a:lnTo>
                <a:cubicBezTo>
                  <a:pt x="3009900" y="2025650"/>
                  <a:pt x="3060700" y="1911350"/>
                  <a:pt x="3060700" y="1898650"/>
                </a:cubicBezTo>
                <a:cubicBezTo>
                  <a:pt x="3060700" y="1879600"/>
                  <a:pt x="3117850" y="1797050"/>
                  <a:pt x="3117850" y="1784350"/>
                </a:cubicBezTo>
                <a:cubicBezTo>
                  <a:pt x="3117850" y="1765300"/>
                  <a:pt x="3073400" y="1739900"/>
                  <a:pt x="3073400" y="1708150"/>
                </a:cubicBezTo>
                <a:cubicBezTo>
                  <a:pt x="3073400" y="1689100"/>
                  <a:pt x="3060700" y="1670050"/>
                  <a:pt x="3060700" y="1651000"/>
                </a:cubicBezTo>
                <a:cubicBezTo>
                  <a:pt x="3060700" y="1644650"/>
                  <a:pt x="3067050" y="1631950"/>
                  <a:pt x="3060700" y="1485900"/>
                </a:cubicBezTo>
                <a:cubicBezTo>
                  <a:pt x="3048000" y="1473200"/>
                  <a:pt x="2971800" y="1416050"/>
                  <a:pt x="2965450" y="1384300"/>
                </a:cubicBezTo>
                <a:cubicBezTo>
                  <a:pt x="2965450" y="1384300"/>
                  <a:pt x="2971800" y="1371600"/>
                  <a:pt x="2971800" y="1358900"/>
                </a:cubicBezTo>
                <a:cubicBezTo>
                  <a:pt x="2971800" y="1301750"/>
                  <a:pt x="2914650" y="1308100"/>
                  <a:pt x="2876550" y="1276350"/>
                </a:cubicBezTo>
                <a:lnTo>
                  <a:pt x="2851150" y="1276350"/>
                </a:lnTo>
                <a:cubicBezTo>
                  <a:pt x="2851150" y="1314450"/>
                  <a:pt x="2857500" y="1352550"/>
                  <a:pt x="2851150" y="1390650"/>
                </a:cubicBezTo>
                <a:lnTo>
                  <a:pt x="2806700" y="1390650"/>
                </a:lnTo>
                <a:cubicBezTo>
                  <a:pt x="2781300" y="1384300"/>
                  <a:pt x="2743200" y="1346200"/>
                  <a:pt x="2762250" y="1327150"/>
                </a:cubicBezTo>
                <a:cubicBezTo>
                  <a:pt x="2787650" y="1282700"/>
                  <a:pt x="2711450" y="1219200"/>
                  <a:pt x="2667000" y="1181100"/>
                </a:cubicBezTo>
                <a:cubicBezTo>
                  <a:pt x="2647950" y="1168400"/>
                  <a:pt x="2628900" y="1168400"/>
                  <a:pt x="2609850" y="1149350"/>
                </a:cubicBezTo>
                <a:lnTo>
                  <a:pt x="2609850" y="1117600"/>
                </a:lnTo>
                <a:cubicBezTo>
                  <a:pt x="2609850" y="1098550"/>
                  <a:pt x="2603500" y="1092200"/>
                  <a:pt x="2603500" y="1073150"/>
                </a:cubicBezTo>
                <a:lnTo>
                  <a:pt x="2463800" y="1073150"/>
                </a:lnTo>
                <a:cubicBezTo>
                  <a:pt x="2457450" y="1066800"/>
                  <a:pt x="2457450" y="1066800"/>
                  <a:pt x="2457450" y="1054100"/>
                </a:cubicBezTo>
                <a:cubicBezTo>
                  <a:pt x="2457450" y="1003300"/>
                  <a:pt x="2578100" y="1041400"/>
                  <a:pt x="2603500" y="1022350"/>
                </a:cubicBezTo>
                <a:cubicBezTo>
                  <a:pt x="2641600" y="990600"/>
                  <a:pt x="2673350" y="946150"/>
                  <a:pt x="2698750" y="914400"/>
                </a:cubicBezTo>
                <a:cubicBezTo>
                  <a:pt x="2705100" y="908050"/>
                  <a:pt x="2705100" y="889000"/>
                  <a:pt x="2717800" y="882650"/>
                </a:cubicBezTo>
                <a:cubicBezTo>
                  <a:pt x="2755900" y="831850"/>
                  <a:pt x="2927350" y="749300"/>
                  <a:pt x="2927350" y="666750"/>
                </a:cubicBezTo>
                <a:cubicBezTo>
                  <a:pt x="2927350" y="628650"/>
                  <a:pt x="2895600" y="622300"/>
                  <a:pt x="2870200" y="622300"/>
                </a:cubicBezTo>
                <a:cubicBezTo>
                  <a:pt x="2851150" y="622300"/>
                  <a:pt x="2851150" y="628650"/>
                  <a:pt x="2844800" y="622300"/>
                </a:cubicBezTo>
                <a:cubicBezTo>
                  <a:pt x="2825750" y="647700"/>
                  <a:pt x="2787650" y="679450"/>
                  <a:pt x="2768600" y="679450"/>
                </a:cubicBezTo>
                <a:cubicBezTo>
                  <a:pt x="2724150" y="679450"/>
                  <a:pt x="2711450" y="647700"/>
                  <a:pt x="2711450" y="615950"/>
                </a:cubicBezTo>
                <a:cubicBezTo>
                  <a:pt x="2711450" y="603250"/>
                  <a:pt x="2717800" y="571500"/>
                  <a:pt x="2717800" y="558800"/>
                </a:cubicBezTo>
                <a:cubicBezTo>
                  <a:pt x="2717800" y="539750"/>
                  <a:pt x="2730500" y="527050"/>
                  <a:pt x="2736850" y="520700"/>
                </a:cubicBezTo>
                <a:cubicBezTo>
                  <a:pt x="2743200" y="508000"/>
                  <a:pt x="2749550" y="482600"/>
                  <a:pt x="2774950" y="469900"/>
                </a:cubicBezTo>
                <a:cubicBezTo>
                  <a:pt x="2781300" y="463550"/>
                  <a:pt x="2794000" y="457200"/>
                  <a:pt x="2813050" y="457200"/>
                </a:cubicBezTo>
                <a:cubicBezTo>
                  <a:pt x="2825750" y="457200"/>
                  <a:pt x="2838450" y="463550"/>
                  <a:pt x="2844800" y="463550"/>
                </a:cubicBezTo>
                <a:cubicBezTo>
                  <a:pt x="2857500" y="488950"/>
                  <a:pt x="2863850" y="520700"/>
                  <a:pt x="2863850" y="546100"/>
                </a:cubicBezTo>
                <a:cubicBezTo>
                  <a:pt x="2876550" y="558800"/>
                  <a:pt x="2921000" y="596900"/>
                  <a:pt x="2946400" y="596900"/>
                </a:cubicBezTo>
                <a:cubicBezTo>
                  <a:pt x="2959100" y="596900"/>
                  <a:pt x="3022600" y="571500"/>
                  <a:pt x="3035300" y="571500"/>
                </a:cubicBezTo>
                <a:cubicBezTo>
                  <a:pt x="3105150" y="571500"/>
                  <a:pt x="3206750" y="635000"/>
                  <a:pt x="3206750" y="723900"/>
                </a:cubicBezTo>
                <a:cubicBezTo>
                  <a:pt x="3206750" y="736600"/>
                  <a:pt x="3194050" y="736600"/>
                  <a:pt x="3187700" y="755650"/>
                </a:cubicBezTo>
                <a:cubicBezTo>
                  <a:pt x="3181350" y="774700"/>
                  <a:pt x="3187700" y="812800"/>
                  <a:pt x="3181350" y="838200"/>
                </a:cubicBezTo>
                <a:cubicBezTo>
                  <a:pt x="3162300" y="850900"/>
                  <a:pt x="3149600" y="869950"/>
                  <a:pt x="3130550" y="869950"/>
                </a:cubicBezTo>
                <a:cubicBezTo>
                  <a:pt x="3111500" y="869950"/>
                  <a:pt x="3016250" y="825500"/>
                  <a:pt x="3003550" y="825500"/>
                </a:cubicBezTo>
                <a:cubicBezTo>
                  <a:pt x="2952750" y="825500"/>
                  <a:pt x="2851150" y="1016000"/>
                  <a:pt x="2851150" y="1022350"/>
                </a:cubicBezTo>
                <a:cubicBezTo>
                  <a:pt x="2863850" y="1035050"/>
                  <a:pt x="2882900" y="1041400"/>
                  <a:pt x="2901950" y="1041400"/>
                </a:cubicBezTo>
                <a:cubicBezTo>
                  <a:pt x="2990850" y="1054100"/>
                  <a:pt x="3162300" y="1079500"/>
                  <a:pt x="3181350" y="1079500"/>
                </a:cubicBezTo>
                <a:cubicBezTo>
                  <a:pt x="3206750" y="1079500"/>
                  <a:pt x="3327400" y="1047750"/>
                  <a:pt x="3327400" y="1028700"/>
                </a:cubicBezTo>
                <a:cubicBezTo>
                  <a:pt x="3327400" y="1009650"/>
                  <a:pt x="3378200" y="984250"/>
                  <a:pt x="3378200" y="952500"/>
                </a:cubicBezTo>
                <a:cubicBezTo>
                  <a:pt x="3378200" y="889000"/>
                  <a:pt x="3295650" y="920750"/>
                  <a:pt x="3295650" y="825500"/>
                </a:cubicBezTo>
                <a:cubicBezTo>
                  <a:pt x="3295650" y="812800"/>
                  <a:pt x="3321050" y="679450"/>
                  <a:pt x="3321050" y="666750"/>
                </a:cubicBezTo>
                <a:cubicBezTo>
                  <a:pt x="3321050" y="647700"/>
                  <a:pt x="3340100" y="615950"/>
                  <a:pt x="3340100" y="603250"/>
                </a:cubicBezTo>
                <a:cubicBezTo>
                  <a:pt x="3340100" y="584200"/>
                  <a:pt x="3314700" y="539750"/>
                  <a:pt x="3302000" y="508000"/>
                </a:cubicBezTo>
                <a:cubicBezTo>
                  <a:pt x="3321050" y="469900"/>
                  <a:pt x="3371850" y="501650"/>
                  <a:pt x="3403600" y="495300"/>
                </a:cubicBezTo>
                <a:cubicBezTo>
                  <a:pt x="3416300" y="482600"/>
                  <a:pt x="3422650" y="450850"/>
                  <a:pt x="3448050" y="444500"/>
                </a:cubicBezTo>
                <a:cubicBezTo>
                  <a:pt x="3460750" y="438150"/>
                  <a:pt x="3498850" y="438150"/>
                  <a:pt x="3517900" y="438150"/>
                </a:cubicBezTo>
                <a:cubicBezTo>
                  <a:pt x="3568700" y="438150"/>
                  <a:pt x="3632200" y="450850"/>
                  <a:pt x="3683000" y="520700"/>
                </a:cubicBezTo>
                <a:cubicBezTo>
                  <a:pt x="3695700" y="539750"/>
                  <a:pt x="3714750" y="552450"/>
                  <a:pt x="3714750" y="571500"/>
                </a:cubicBezTo>
                <a:cubicBezTo>
                  <a:pt x="3714750" y="584200"/>
                  <a:pt x="3727450" y="577850"/>
                  <a:pt x="3727450" y="584200"/>
                </a:cubicBezTo>
                <a:cubicBezTo>
                  <a:pt x="3740150" y="609600"/>
                  <a:pt x="3752850" y="647700"/>
                  <a:pt x="3752850" y="666750"/>
                </a:cubicBezTo>
                <a:cubicBezTo>
                  <a:pt x="3752850" y="774700"/>
                  <a:pt x="3702050" y="800100"/>
                  <a:pt x="3625850" y="889000"/>
                </a:cubicBezTo>
                <a:cubicBezTo>
                  <a:pt x="3613150" y="895350"/>
                  <a:pt x="3619500" y="908050"/>
                  <a:pt x="3619500" y="920750"/>
                </a:cubicBezTo>
                <a:cubicBezTo>
                  <a:pt x="3619500" y="939800"/>
                  <a:pt x="3638550" y="1003300"/>
                  <a:pt x="3638550" y="1022350"/>
                </a:cubicBezTo>
                <a:cubicBezTo>
                  <a:pt x="3638550" y="1035050"/>
                  <a:pt x="3670300" y="1073150"/>
                  <a:pt x="3695700" y="1085850"/>
                </a:cubicBezTo>
                <a:cubicBezTo>
                  <a:pt x="3746500" y="1123950"/>
                  <a:pt x="3810000" y="1136650"/>
                  <a:pt x="3867150" y="1168400"/>
                </a:cubicBezTo>
                <a:cubicBezTo>
                  <a:pt x="3956050" y="1212850"/>
                  <a:pt x="3962400" y="1333500"/>
                  <a:pt x="4006850" y="1384300"/>
                </a:cubicBezTo>
                <a:cubicBezTo>
                  <a:pt x="4057650" y="1397000"/>
                  <a:pt x="4146550" y="1409700"/>
                  <a:pt x="4159250" y="1409700"/>
                </a:cubicBezTo>
                <a:cubicBezTo>
                  <a:pt x="4197350" y="1409700"/>
                  <a:pt x="4565650" y="1333500"/>
                  <a:pt x="4686300" y="1276350"/>
                </a:cubicBezTo>
                <a:cubicBezTo>
                  <a:pt x="4692650" y="1270000"/>
                  <a:pt x="4768850" y="1155700"/>
                  <a:pt x="4768850" y="1130300"/>
                </a:cubicBezTo>
                <a:cubicBezTo>
                  <a:pt x="4768850" y="971550"/>
                  <a:pt x="4603750" y="971550"/>
                  <a:pt x="4603750" y="863600"/>
                </a:cubicBezTo>
                <a:cubicBezTo>
                  <a:pt x="4603750" y="844550"/>
                  <a:pt x="4622800" y="806450"/>
                  <a:pt x="4622800" y="793750"/>
                </a:cubicBezTo>
                <a:cubicBezTo>
                  <a:pt x="4622800" y="774700"/>
                  <a:pt x="4686300" y="692150"/>
                  <a:pt x="4730750" y="654050"/>
                </a:cubicBezTo>
                <a:cubicBezTo>
                  <a:pt x="4749800" y="628650"/>
                  <a:pt x="4794250" y="615950"/>
                  <a:pt x="4826000" y="603250"/>
                </a:cubicBezTo>
                <a:cubicBezTo>
                  <a:pt x="4845050" y="596900"/>
                  <a:pt x="4876800" y="584200"/>
                  <a:pt x="4889500" y="584200"/>
                </a:cubicBezTo>
                <a:cubicBezTo>
                  <a:pt x="4908550" y="584200"/>
                  <a:pt x="4914900" y="590550"/>
                  <a:pt x="4933950" y="590550"/>
                </a:cubicBezTo>
                <a:cubicBezTo>
                  <a:pt x="4946650" y="590550"/>
                  <a:pt x="4997450" y="641350"/>
                  <a:pt x="5035550" y="666750"/>
                </a:cubicBezTo>
                <a:cubicBezTo>
                  <a:pt x="5054600" y="685800"/>
                  <a:pt x="5111750" y="666750"/>
                  <a:pt x="5137150" y="704850"/>
                </a:cubicBezTo>
                <a:cubicBezTo>
                  <a:pt x="5118100" y="717550"/>
                  <a:pt x="5092700" y="717550"/>
                  <a:pt x="5080000" y="730250"/>
                </a:cubicBezTo>
                <a:cubicBezTo>
                  <a:pt x="5035550" y="762000"/>
                  <a:pt x="5048250" y="774700"/>
                  <a:pt x="5048250" y="800100"/>
                </a:cubicBezTo>
                <a:cubicBezTo>
                  <a:pt x="5048250" y="819150"/>
                  <a:pt x="5048250" y="850900"/>
                  <a:pt x="5060950" y="869950"/>
                </a:cubicBezTo>
                <a:cubicBezTo>
                  <a:pt x="5067300" y="882650"/>
                  <a:pt x="5086350" y="889000"/>
                  <a:pt x="5092700" y="908050"/>
                </a:cubicBezTo>
                <a:cubicBezTo>
                  <a:pt x="5099050" y="927100"/>
                  <a:pt x="5086350" y="965200"/>
                  <a:pt x="5092700" y="996950"/>
                </a:cubicBezTo>
                <a:cubicBezTo>
                  <a:pt x="5099050" y="1022350"/>
                  <a:pt x="5111750" y="1054100"/>
                  <a:pt x="5111750" y="1073150"/>
                </a:cubicBezTo>
                <a:cubicBezTo>
                  <a:pt x="5111750" y="1085850"/>
                  <a:pt x="5054600" y="1143000"/>
                  <a:pt x="5054600" y="1155700"/>
                </a:cubicBezTo>
                <a:cubicBezTo>
                  <a:pt x="5054600" y="1187450"/>
                  <a:pt x="5092700" y="1187450"/>
                  <a:pt x="5092700" y="1187450"/>
                </a:cubicBezTo>
                <a:cubicBezTo>
                  <a:pt x="5219700" y="1187450"/>
                  <a:pt x="5537200" y="1073150"/>
                  <a:pt x="5632450" y="1016000"/>
                </a:cubicBezTo>
                <a:cubicBezTo>
                  <a:pt x="5651500" y="1003300"/>
                  <a:pt x="5670550" y="958850"/>
                  <a:pt x="5683250" y="946150"/>
                </a:cubicBezTo>
                <a:cubicBezTo>
                  <a:pt x="5715000" y="901700"/>
                  <a:pt x="5784850" y="889000"/>
                  <a:pt x="5829300" y="857250"/>
                </a:cubicBezTo>
                <a:cubicBezTo>
                  <a:pt x="5956300" y="749300"/>
                  <a:pt x="6057900" y="552450"/>
                  <a:pt x="6159500" y="412750"/>
                </a:cubicBezTo>
                <a:cubicBezTo>
                  <a:pt x="6172200" y="393700"/>
                  <a:pt x="6178550" y="368300"/>
                  <a:pt x="6178550" y="342900"/>
                </a:cubicBezTo>
                <a:cubicBezTo>
                  <a:pt x="6191250" y="292100"/>
                  <a:pt x="6261100" y="241300"/>
                  <a:pt x="6248400" y="184150"/>
                </a:cubicBezTo>
                <a:cubicBezTo>
                  <a:pt x="6254750" y="152400"/>
                  <a:pt x="6242050" y="107950"/>
                  <a:pt x="6273800" y="76200"/>
                </a:cubicBezTo>
                <a:lnTo>
                  <a:pt x="6292850" y="76200"/>
                </a:lnTo>
                <a:lnTo>
                  <a:pt x="6292850" y="177800"/>
                </a:lnTo>
                <a:cubicBezTo>
                  <a:pt x="6299200" y="177800"/>
                  <a:pt x="6292850" y="184150"/>
                  <a:pt x="6311900" y="184150"/>
                </a:cubicBezTo>
                <a:cubicBezTo>
                  <a:pt x="6369050" y="184150"/>
                  <a:pt x="6426200" y="12700"/>
                  <a:pt x="6432550" y="0"/>
                </a:cubicBezTo>
                <a:cubicBezTo>
                  <a:pt x="6432550" y="0"/>
                  <a:pt x="6457950" y="0"/>
                  <a:pt x="6464300" y="635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9A3FA25-B31B-B06F-A768-9C44557D0661}"/>
              </a:ext>
            </a:extLst>
          </p:cNvPr>
          <p:cNvSpPr/>
          <p:nvPr/>
        </p:nvSpPr>
        <p:spPr>
          <a:xfrm>
            <a:off x="0" y="5278926"/>
            <a:ext cx="12192000" cy="1579074"/>
          </a:xfrm>
          <a:custGeom>
            <a:avLst/>
            <a:gdLst>
              <a:gd name="connsiteX0" fmla="*/ 12109450 w 24072850"/>
              <a:gd name="connsiteY0" fmla="*/ 2749550 h 3117850"/>
              <a:gd name="connsiteX1" fmla="*/ 12039600 w 24072850"/>
              <a:gd name="connsiteY1" fmla="*/ 2736850 h 3117850"/>
              <a:gd name="connsiteX2" fmla="*/ 12192000 w 24072850"/>
              <a:gd name="connsiteY2" fmla="*/ 2749550 h 3117850"/>
              <a:gd name="connsiteX3" fmla="*/ 12109450 w 24072850"/>
              <a:gd name="connsiteY3" fmla="*/ 2749550 h 3117850"/>
              <a:gd name="connsiteX4" fmla="*/ 12750800 w 24072850"/>
              <a:gd name="connsiteY4" fmla="*/ 2736850 h 3117850"/>
              <a:gd name="connsiteX5" fmla="*/ 12674600 w 24072850"/>
              <a:gd name="connsiteY5" fmla="*/ 2730500 h 3117850"/>
              <a:gd name="connsiteX6" fmla="*/ 12649200 w 24072850"/>
              <a:gd name="connsiteY6" fmla="*/ 2755900 h 3117850"/>
              <a:gd name="connsiteX7" fmla="*/ 12528550 w 24072850"/>
              <a:gd name="connsiteY7" fmla="*/ 2749550 h 3117850"/>
              <a:gd name="connsiteX8" fmla="*/ 12642850 w 24072850"/>
              <a:gd name="connsiteY8" fmla="*/ 2603500 h 3117850"/>
              <a:gd name="connsiteX9" fmla="*/ 12750800 w 24072850"/>
              <a:gd name="connsiteY9" fmla="*/ 2736850 h 3117850"/>
              <a:gd name="connsiteX10" fmla="*/ 12420600 w 24072850"/>
              <a:gd name="connsiteY10" fmla="*/ 2730500 h 3117850"/>
              <a:gd name="connsiteX11" fmla="*/ 12376150 w 24072850"/>
              <a:gd name="connsiteY11" fmla="*/ 2616200 h 3117850"/>
              <a:gd name="connsiteX12" fmla="*/ 12382500 w 24072850"/>
              <a:gd name="connsiteY12" fmla="*/ 2603500 h 3117850"/>
              <a:gd name="connsiteX13" fmla="*/ 12420600 w 24072850"/>
              <a:gd name="connsiteY13" fmla="*/ 2609850 h 3117850"/>
              <a:gd name="connsiteX14" fmla="*/ 12420600 w 24072850"/>
              <a:gd name="connsiteY14" fmla="*/ 2730500 h 3117850"/>
              <a:gd name="connsiteX15" fmla="*/ 12420600 w 24072850"/>
              <a:gd name="connsiteY15" fmla="*/ 2451100 h 3117850"/>
              <a:gd name="connsiteX16" fmla="*/ 12414250 w 24072850"/>
              <a:gd name="connsiteY16" fmla="*/ 2559050 h 3117850"/>
              <a:gd name="connsiteX17" fmla="*/ 12388850 w 24072850"/>
              <a:gd name="connsiteY17" fmla="*/ 2559050 h 3117850"/>
              <a:gd name="connsiteX18" fmla="*/ 12376150 w 24072850"/>
              <a:gd name="connsiteY18" fmla="*/ 2546350 h 3117850"/>
              <a:gd name="connsiteX19" fmla="*/ 12401550 w 24072850"/>
              <a:gd name="connsiteY19" fmla="*/ 2444750 h 3117850"/>
              <a:gd name="connsiteX20" fmla="*/ 12420600 w 24072850"/>
              <a:gd name="connsiteY20" fmla="*/ 2451100 h 3117850"/>
              <a:gd name="connsiteX21" fmla="*/ 12617450 w 24072850"/>
              <a:gd name="connsiteY21" fmla="*/ 2559050 h 3117850"/>
              <a:gd name="connsiteX22" fmla="*/ 12522200 w 24072850"/>
              <a:gd name="connsiteY22" fmla="*/ 2667000 h 3117850"/>
              <a:gd name="connsiteX23" fmla="*/ 12528550 w 24072850"/>
              <a:gd name="connsiteY23" fmla="*/ 2432050 h 3117850"/>
              <a:gd name="connsiteX24" fmla="*/ 12617450 w 24072850"/>
              <a:gd name="connsiteY24" fmla="*/ 2559050 h 3117850"/>
              <a:gd name="connsiteX25" fmla="*/ 12426950 w 24072850"/>
              <a:gd name="connsiteY25" fmla="*/ 2025650 h 3117850"/>
              <a:gd name="connsiteX26" fmla="*/ 12420600 w 24072850"/>
              <a:gd name="connsiteY26" fmla="*/ 2057400 h 3117850"/>
              <a:gd name="connsiteX27" fmla="*/ 12388850 w 24072850"/>
              <a:gd name="connsiteY27" fmla="*/ 2057400 h 3117850"/>
              <a:gd name="connsiteX28" fmla="*/ 12388850 w 24072850"/>
              <a:gd name="connsiteY28" fmla="*/ 1987550 h 3117850"/>
              <a:gd name="connsiteX29" fmla="*/ 12426950 w 24072850"/>
              <a:gd name="connsiteY29" fmla="*/ 2025650 h 3117850"/>
              <a:gd name="connsiteX30" fmla="*/ 17576800 w 24072850"/>
              <a:gd name="connsiteY30" fmla="*/ 1866900 h 3117850"/>
              <a:gd name="connsiteX31" fmla="*/ 17570450 w 24072850"/>
              <a:gd name="connsiteY31" fmla="*/ 1835150 h 3117850"/>
              <a:gd name="connsiteX32" fmla="*/ 17589500 w 24072850"/>
              <a:gd name="connsiteY32" fmla="*/ 1854200 h 3117850"/>
              <a:gd name="connsiteX33" fmla="*/ 17576800 w 24072850"/>
              <a:gd name="connsiteY33" fmla="*/ 1866900 h 3117850"/>
              <a:gd name="connsiteX34" fmla="*/ 12426950 w 24072850"/>
              <a:gd name="connsiteY34" fmla="*/ 1879600 h 3117850"/>
              <a:gd name="connsiteX35" fmla="*/ 12388850 w 24072850"/>
              <a:gd name="connsiteY35" fmla="*/ 1930400 h 3117850"/>
              <a:gd name="connsiteX36" fmla="*/ 12388850 w 24072850"/>
              <a:gd name="connsiteY36" fmla="*/ 1828800 h 3117850"/>
              <a:gd name="connsiteX37" fmla="*/ 12426950 w 24072850"/>
              <a:gd name="connsiteY37" fmla="*/ 1879600 h 3117850"/>
              <a:gd name="connsiteX38" fmla="*/ 17595850 w 24072850"/>
              <a:gd name="connsiteY38" fmla="*/ 1866900 h 3117850"/>
              <a:gd name="connsiteX39" fmla="*/ 17576800 w 24072850"/>
              <a:gd name="connsiteY39" fmla="*/ 1892300 h 3117850"/>
              <a:gd name="connsiteX40" fmla="*/ 17557750 w 24072850"/>
              <a:gd name="connsiteY40" fmla="*/ 1847850 h 3117850"/>
              <a:gd name="connsiteX41" fmla="*/ 17570450 w 24072850"/>
              <a:gd name="connsiteY41" fmla="*/ 1809750 h 3117850"/>
              <a:gd name="connsiteX42" fmla="*/ 17557750 w 24072850"/>
              <a:gd name="connsiteY42" fmla="*/ 1797050 h 3117850"/>
              <a:gd name="connsiteX43" fmla="*/ 17557750 w 24072850"/>
              <a:gd name="connsiteY43" fmla="*/ 1778000 h 3117850"/>
              <a:gd name="connsiteX44" fmla="*/ 17576800 w 24072850"/>
              <a:gd name="connsiteY44" fmla="*/ 1797050 h 3117850"/>
              <a:gd name="connsiteX45" fmla="*/ 17595850 w 24072850"/>
              <a:gd name="connsiteY45" fmla="*/ 1771650 h 3117850"/>
              <a:gd name="connsiteX46" fmla="*/ 17595850 w 24072850"/>
              <a:gd name="connsiteY46" fmla="*/ 1866900 h 3117850"/>
              <a:gd name="connsiteX47" fmla="*/ 12426950 w 24072850"/>
              <a:gd name="connsiteY47" fmla="*/ 1727200 h 3117850"/>
              <a:gd name="connsiteX48" fmla="*/ 12388850 w 24072850"/>
              <a:gd name="connsiteY48" fmla="*/ 1778000 h 3117850"/>
              <a:gd name="connsiteX49" fmla="*/ 12388850 w 24072850"/>
              <a:gd name="connsiteY49" fmla="*/ 1689100 h 3117850"/>
              <a:gd name="connsiteX50" fmla="*/ 12426950 w 24072850"/>
              <a:gd name="connsiteY50" fmla="*/ 1727200 h 3117850"/>
              <a:gd name="connsiteX51" fmla="*/ 15011400 w 24072850"/>
              <a:gd name="connsiteY51" fmla="*/ 1708150 h 3117850"/>
              <a:gd name="connsiteX52" fmla="*/ 15011400 w 24072850"/>
              <a:gd name="connsiteY52" fmla="*/ 1682750 h 3117850"/>
              <a:gd name="connsiteX53" fmla="*/ 15011400 w 24072850"/>
              <a:gd name="connsiteY53" fmla="*/ 1708150 h 3117850"/>
              <a:gd name="connsiteX54" fmla="*/ 15303500 w 24072850"/>
              <a:gd name="connsiteY54" fmla="*/ 1708150 h 3117850"/>
              <a:gd name="connsiteX55" fmla="*/ 15303500 w 24072850"/>
              <a:gd name="connsiteY55" fmla="*/ 1612900 h 3117850"/>
              <a:gd name="connsiteX56" fmla="*/ 15303500 w 24072850"/>
              <a:gd name="connsiteY56" fmla="*/ 1708150 h 3117850"/>
              <a:gd name="connsiteX57" fmla="*/ 15011400 w 24072850"/>
              <a:gd name="connsiteY57" fmla="*/ 1651000 h 3117850"/>
              <a:gd name="connsiteX58" fmla="*/ 15011400 w 24072850"/>
              <a:gd name="connsiteY58" fmla="*/ 1606550 h 3117850"/>
              <a:gd name="connsiteX59" fmla="*/ 15011400 w 24072850"/>
              <a:gd name="connsiteY59" fmla="*/ 1651000 h 3117850"/>
              <a:gd name="connsiteX60" fmla="*/ 12426950 w 24072850"/>
              <a:gd name="connsiteY60" fmla="*/ 1587500 h 3117850"/>
              <a:gd name="connsiteX61" fmla="*/ 12388850 w 24072850"/>
              <a:gd name="connsiteY61" fmla="*/ 1631950 h 3117850"/>
              <a:gd name="connsiteX62" fmla="*/ 12388850 w 24072850"/>
              <a:gd name="connsiteY62" fmla="*/ 1543050 h 3117850"/>
              <a:gd name="connsiteX63" fmla="*/ 12426950 w 24072850"/>
              <a:gd name="connsiteY63" fmla="*/ 1587500 h 3117850"/>
              <a:gd name="connsiteX64" fmla="*/ 12426950 w 24072850"/>
              <a:gd name="connsiteY64" fmla="*/ 1454150 h 3117850"/>
              <a:gd name="connsiteX65" fmla="*/ 12388850 w 24072850"/>
              <a:gd name="connsiteY65" fmla="*/ 1492250 h 3117850"/>
              <a:gd name="connsiteX66" fmla="*/ 12395200 w 24072850"/>
              <a:gd name="connsiteY66" fmla="*/ 1416050 h 3117850"/>
              <a:gd name="connsiteX67" fmla="*/ 12426950 w 24072850"/>
              <a:gd name="connsiteY67" fmla="*/ 1454150 h 3117850"/>
              <a:gd name="connsiteX68" fmla="*/ 12426950 w 24072850"/>
              <a:gd name="connsiteY68" fmla="*/ 1282700 h 3117850"/>
              <a:gd name="connsiteX69" fmla="*/ 12433300 w 24072850"/>
              <a:gd name="connsiteY69" fmla="*/ 1314450 h 3117850"/>
              <a:gd name="connsiteX70" fmla="*/ 12395200 w 24072850"/>
              <a:gd name="connsiteY70" fmla="*/ 1365250 h 3117850"/>
              <a:gd name="connsiteX71" fmla="*/ 12395200 w 24072850"/>
              <a:gd name="connsiteY71" fmla="*/ 1282700 h 3117850"/>
              <a:gd name="connsiteX72" fmla="*/ 12426950 w 24072850"/>
              <a:gd name="connsiteY72" fmla="*/ 1282700 h 3117850"/>
              <a:gd name="connsiteX73" fmla="*/ 21869400 w 24072850"/>
              <a:gd name="connsiteY73" fmla="*/ 209550 h 3117850"/>
              <a:gd name="connsiteX74" fmla="*/ 21818600 w 24072850"/>
              <a:gd name="connsiteY74" fmla="*/ 387350 h 3117850"/>
              <a:gd name="connsiteX75" fmla="*/ 21786850 w 24072850"/>
              <a:gd name="connsiteY75" fmla="*/ 393700 h 3117850"/>
              <a:gd name="connsiteX76" fmla="*/ 21532850 w 24072850"/>
              <a:gd name="connsiteY76" fmla="*/ 387350 h 3117850"/>
              <a:gd name="connsiteX77" fmla="*/ 21501100 w 24072850"/>
              <a:gd name="connsiteY77" fmla="*/ 196850 h 3117850"/>
              <a:gd name="connsiteX78" fmla="*/ 21863050 w 24072850"/>
              <a:gd name="connsiteY78" fmla="*/ 196850 h 3117850"/>
              <a:gd name="connsiteX79" fmla="*/ 21869400 w 24072850"/>
              <a:gd name="connsiteY79" fmla="*/ 209550 h 3117850"/>
              <a:gd name="connsiteX80" fmla="*/ 12458700 w 24072850"/>
              <a:gd name="connsiteY80" fmla="*/ 6350 h 3117850"/>
              <a:gd name="connsiteX81" fmla="*/ 12452350 w 24072850"/>
              <a:gd name="connsiteY81" fmla="*/ 247650 h 3117850"/>
              <a:gd name="connsiteX82" fmla="*/ 12452350 w 24072850"/>
              <a:gd name="connsiteY82" fmla="*/ 285750 h 3117850"/>
              <a:gd name="connsiteX83" fmla="*/ 12471400 w 24072850"/>
              <a:gd name="connsiteY83" fmla="*/ 304800 h 3117850"/>
              <a:gd name="connsiteX84" fmla="*/ 12458700 w 24072850"/>
              <a:gd name="connsiteY84" fmla="*/ 317500 h 3117850"/>
              <a:gd name="connsiteX85" fmla="*/ 12458700 w 24072850"/>
              <a:gd name="connsiteY85" fmla="*/ 457200 h 3117850"/>
              <a:gd name="connsiteX86" fmla="*/ 12484100 w 24072850"/>
              <a:gd name="connsiteY86" fmla="*/ 476250 h 3117850"/>
              <a:gd name="connsiteX87" fmla="*/ 12465050 w 24072850"/>
              <a:gd name="connsiteY87" fmla="*/ 609600 h 3117850"/>
              <a:gd name="connsiteX88" fmla="*/ 12496800 w 24072850"/>
              <a:gd name="connsiteY88" fmla="*/ 641350 h 3117850"/>
              <a:gd name="connsiteX89" fmla="*/ 12509500 w 24072850"/>
              <a:gd name="connsiteY89" fmla="*/ 692150 h 3117850"/>
              <a:gd name="connsiteX90" fmla="*/ 12484100 w 24072850"/>
              <a:gd name="connsiteY90" fmla="*/ 730250 h 3117850"/>
              <a:gd name="connsiteX91" fmla="*/ 12484100 w 24072850"/>
              <a:gd name="connsiteY91" fmla="*/ 863600 h 3117850"/>
              <a:gd name="connsiteX92" fmla="*/ 12503150 w 24072850"/>
              <a:gd name="connsiteY92" fmla="*/ 889000 h 3117850"/>
              <a:gd name="connsiteX93" fmla="*/ 12484100 w 24072850"/>
              <a:gd name="connsiteY93" fmla="*/ 920750 h 3117850"/>
              <a:gd name="connsiteX94" fmla="*/ 12636500 w 24072850"/>
              <a:gd name="connsiteY94" fmla="*/ 1117600 h 3117850"/>
              <a:gd name="connsiteX95" fmla="*/ 12630150 w 24072850"/>
              <a:gd name="connsiteY95" fmla="*/ 1149350 h 3117850"/>
              <a:gd name="connsiteX96" fmla="*/ 12528550 w 24072850"/>
              <a:gd name="connsiteY96" fmla="*/ 1263650 h 3117850"/>
              <a:gd name="connsiteX97" fmla="*/ 12522200 w 24072850"/>
              <a:gd name="connsiteY97" fmla="*/ 1333500 h 3117850"/>
              <a:gd name="connsiteX98" fmla="*/ 12522200 w 24072850"/>
              <a:gd name="connsiteY98" fmla="*/ 2101850 h 3117850"/>
              <a:gd name="connsiteX99" fmla="*/ 12655550 w 24072850"/>
              <a:gd name="connsiteY99" fmla="*/ 2266950 h 3117850"/>
              <a:gd name="connsiteX100" fmla="*/ 12585700 w 24072850"/>
              <a:gd name="connsiteY100" fmla="*/ 2400300 h 3117850"/>
              <a:gd name="connsiteX101" fmla="*/ 12833350 w 24072850"/>
              <a:gd name="connsiteY101" fmla="*/ 2749550 h 3117850"/>
              <a:gd name="connsiteX102" fmla="*/ 12896850 w 24072850"/>
              <a:gd name="connsiteY102" fmla="*/ 2749550 h 3117850"/>
              <a:gd name="connsiteX103" fmla="*/ 12928600 w 24072850"/>
              <a:gd name="connsiteY103" fmla="*/ 2622550 h 3117850"/>
              <a:gd name="connsiteX104" fmla="*/ 13112750 w 24072850"/>
              <a:gd name="connsiteY104" fmla="*/ 2622550 h 3117850"/>
              <a:gd name="connsiteX105" fmla="*/ 13138150 w 24072850"/>
              <a:gd name="connsiteY105" fmla="*/ 2660650 h 3117850"/>
              <a:gd name="connsiteX106" fmla="*/ 13519150 w 24072850"/>
              <a:gd name="connsiteY106" fmla="*/ 2660650 h 3117850"/>
              <a:gd name="connsiteX107" fmla="*/ 13519150 w 24072850"/>
              <a:gd name="connsiteY107" fmla="*/ 2463800 h 3117850"/>
              <a:gd name="connsiteX108" fmla="*/ 12890500 w 24072850"/>
              <a:gd name="connsiteY108" fmla="*/ 2222500 h 3117850"/>
              <a:gd name="connsiteX109" fmla="*/ 12915900 w 24072850"/>
              <a:gd name="connsiteY109" fmla="*/ 2209800 h 3117850"/>
              <a:gd name="connsiteX110" fmla="*/ 13271500 w 24072850"/>
              <a:gd name="connsiteY110" fmla="*/ 2216150 h 3117850"/>
              <a:gd name="connsiteX111" fmla="*/ 13373100 w 24072850"/>
              <a:gd name="connsiteY111" fmla="*/ 2228850 h 3117850"/>
              <a:gd name="connsiteX112" fmla="*/ 14446250 w 24072850"/>
              <a:gd name="connsiteY112" fmla="*/ 2235200 h 3117850"/>
              <a:gd name="connsiteX113" fmla="*/ 14471650 w 24072850"/>
              <a:gd name="connsiteY113" fmla="*/ 2222500 h 3117850"/>
              <a:gd name="connsiteX114" fmla="*/ 14852650 w 24072850"/>
              <a:gd name="connsiteY114" fmla="*/ 2222500 h 3117850"/>
              <a:gd name="connsiteX115" fmla="*/ 14852650 w 24072850"/>
              <a:gd name="connsiteY115" fmla="*/ 2241550 h 3117850"/>
              <a:gd name="connsiteX116" fmla="*/ 14712950 w 24072850"/>
              <a:gd name="connsiteY116" fmla="*/ 2311400 h 3117850"/>
              <a:gd name="connsiteX117" fmla="*/ 14249400 w 24072850"/>
              <a:gd name="connsiteY117" fmla="*/ 2463800 h 3117850"/>
              <a:gd name="connsiteX118" fmla="*/ 14236700 w 24072850"/>
              <a:gd name="connsiteY118" fmla="*/ 2514600 h 3117850"/>
              <a:gd name="connsiteX119" fmla="*/ 14249400 w 24072850"/>
              <a:gd name="connsiteY119" fmla="*/ 2565400 h 3117850"/>
              <a:gd name="connsiteX120" fmla="*/ 14763750 w 24072850"/>
              <a:gd name="connsiteY120" fmla="*/ 2565400 h 3117850"/>
              <a:gd name="connsiteX121" fmla="*/ 14763750 w 24072850"/>
              <a:gd name="connsiteY121" fmla="*/ 2635250 h 3117850"/>
              <a:gd name="connsiteX122" fmla="*/ 14890750 w 24072850"/>
              <a:gd name="connsiteY122" fmla="*/ 2635250 h 3117850"/>
              <a:gd name="connsiteX123" fmla="*/ 14941550 w 24072850"/>
              <a:gd name="connsiteY123" fmla="*/ 2540000 h 3117850"/>
              <a:gd name="connsiteX124" fmla="*/ 14941550 w 24072850"/>
              <a:gd name="connsiteY124" fmla="*/ 1949450 h 3117850"/>
              <a:gd name="connsiteX125" fmla="*/ 14973300 w 24072850"/>
              <a:gd name="connsiteY125" fmla="*/ 1905000 h 3117850"/>
              <a:gd name="connsiteX126" fmla="*/ 14973300 w 24072850"/>
              <a:gd name="connsiteY126" fmla="*/ 1790700 h 3117850"/>
              <a:gd name="connsiteX127" fmla="*/ 14986000 w 24072850"/>
              <a:gd name="connsiteY127" fmla="*/ 1733550 h 3117850"/>
              <a:gd name="connsiteX128" fmla="*/ 15036800 w 24072850"/>
              <a:gd name="connsiteY128" fmla="*/ 1733550 h 3117850"/>
              <a:gd name="connsiteX129" fmla="*/ 15043150 w 24072850"/>
              <a:gd name="connsiteY129" fmla="*/ 1784350 h 3117850"/>
              <a:gd name="connsiteX130" fmla="*/ 15252700 w 24072850"/>
              <a:gd name="connsiteY130" fmla="*/ 1784350 h 3117850"/>
              <a:gd name="connsiteX131" fmla="*/ 15265400 w 24072850"/>
              <a:gd name="connsiteY131" fmla="*/ 1739900 h 3117850"/>
              <a:gd name="connsiteX132" fmla="*/ 15303500 w 24072850"/>
              <a:gd name="connsiteY132" fmla="*/ 1733550 h 3117850"/>
              <a:gd name="connsiteX133" fmla="*/ 15316200 w 24072850"/>
              <a:gd name="connsiteY133" fmla="*/ 1739900 h 3117850"/>
              <a:gd name="connsiteX134" fmla="*/ 15335250 w 24072850"/>
              <a:gd name="connsiteY134" fmla="*/ 1803400 h 3117850"/>
              <a:gd name="connsiteX135" fmla="*/ 15328900 w 24072850"/>
              <a:gd name="connsiteY135" fmla="*/ 1924050 h 3117850"/>
              <a:gd name="connsiteX136" fmla="*/ 15354300 w 24072850"/>
              <a:gd name="connsiteY136" fmla="*/ 1949450 h 3117850"/>
              <a:gd name="connsiteX137" fmla="*/ 15360650 w 24072850"/>
              <a:gd name="connsiteY137" fmla="*/ 2012950 h 3117850"/>
              <a:gd name="connsiteX138" fmla="*/ 15373350 w 24072850"/>
              <a:gd name="connsiteY138" fmla="*/ 2019300 h 3117850"/>
              <a:gd name="connsiteX139" fmla="*/ 15411450 w 24072850"/>
              <a:gd name="connsiteY139" fmla="*/ 2000250 h 3117850"/>
              <a:gd name="connsiteX140" fmla="*/ 15411450 w 24072850"/>
              <a:gd name="connsiteY140" fmla="*/ 1555750 h 3117850"/>
              <a:gd name="connsiteX141" fmla="*/ 15436850 w 24072850"/>
              <a:gd name="connsiteY141" fmla="*/ 1555750 h 3117850"/>
              <a:gd name="connsiteX142" fmla="*/ 15887700 w 24072850"/>
              <a:gd name="connsiteY142" fmla="*/ 1631950 h 3117850"/>
              <a:gd name="connsiteX143" fmla="*/ 15894050 w 24072850"/>
              <a:gd name="connsiteY143" fmla="*/ 1682750 h 3117850"/>
              <a:gd name="connsiteX144" fmla="*/ 15894050 w 24072850"/>
              <a:gd name="connsiteY144" fmla="*/ 1974850 h 3117850"/>
              <a:gd name="connsiteX145" fmla="*/ 16141700 w 24072850"/>
              <a:gd name="connsiteY145" fmla="*/ 2012950 h 3117850"/>
              <a:gd name="connsiteX146" fmla="*/ 16141700 w 24072850"/>
              <a:gd name="connsiteY146" fmla="*/ 2044700 h 3117850"/>
              <a:gd name="connsiteX147" fmla="*/ 16141700 w 24072850"/>
              <a:gd name="connsiteY147" fmla="*/ 2762250 h 3117850"/>
              <a:gd name="connsiteX148" fmla="*/ 16160750 w 24072850"/>
              <a:gd name="connsiteY148" fmla="*/ 2768600 h 3117850"/>
              <a:gd name="connsiteX149" fmla="*/ 16186150 w 24072850"/>
              <a:gd name="connsiteY149" fmla="*/ 2724150 h 3117850"/>
              <a:gd name="connsiteX150" fmla="*/ 16154400 w 24072850"/>
              <a:gd name="connsiteY150" fmla="*/ 1441450 h 3117850"/>
              <a:gd name="connsiteX151" fmla="*/ 16617950 w 24072850"/>
              <a:gd name="connsiteY151" fmla="*/ 1441450 h 3117850"/>
              <a:gd name="connsiteX152" fmla="*/ 16617950 w 24072850"/>
              <a:gd name="connsiteY152" fmla="*/ 2622550 h 3117850"/>
              <a:gd name="connsiteX153" fmla="*/ 16630650 w 24072850"/>
              <a:gd name="connsiteY153" fmla="*/ 2628900 h 3117850"/>
              <a:gd name="connsiteX154" fmla="*/ 16725900 w 24072850"/>
              <a:gd name="connsiteY154" fmla="*/ 2578100 h 3117850"/>
              <a:gd name="connsiteX155" fmla="*/ 16700500 w 24072850"/>
              <a:gd name="connsiteY155" fmla="*/ 1479550 h 3117850"/>
              <a:gd name="connsiteX156" fmla="*/ 16789400 w 24072850"/>
              <a:gd name="connsiteY156" fmla="*/ 1479550 h 3117850"/>
              <a:gd name="connsiteX157" fmla="*/ 16789400 w 24072850"/>
              <a:gd name="connsiteY157" fmla="*/ 1295400 h 3117850"/>
              <a:gd name="connsiteX158" fmla="*/ 16871950 w 24072850"/>
              <a:gd name="connsiteY158" fmla="*/ 1257300 h 3117850"/>
              <a:gd name="connsiteX159" fmla="*/ 16871950 w 24072850"/>
              <a:gd name="connsiteY159" fmla="*/ 1193800 h 3117850"/>
              <a:gd name="connsiteX160" fmla="*/ 16884650 w 24072850"/>
              <a:gd name="connsiteY160" fmla="*/ 1181100 h 3117850"/>
              <a:gd name="connsiteX161" fmla="*/ 17233900 w 24072850"/>
              <a:gd name="connsiteY161" fmla="*/ 1174750 h 3117850"/>
              <a:gd name="connsiteX162" fmla="*/ 17233900 w 24072850"/>
              <a:gd name="connsiteY162" fmla="*/ 1143000 h 3117850"/>
              <a:gd name="connsiteX163" fmla="*/ 17233900 w 24072850"/>
              <a:gd name="connsiteY163" fmla="*/ 1123950 h 3117850"/>
              <a:gd name="connsiteX164" fmla="*/ 17233900 w 24072850"/>
              <a:gd name="connsiteY164" fmla="*/ 1111250 h 3117850"/>
              <a:gd name="connsiteX165" fmla="*/ 17265650 w 24072850"/>
              <a:gd name="connsiteY165" fmla="*/ 1092200 h 3117850"/>
              <a:gd name="connsiteX166" fmla="*/ 17265650 w 24072850"/>
              <a:gd name="connsiteY166" fmla="*/ 1073150 h 3117850"/>
              <a:gd name="connsiteX167" fmla="*/ 17278350 w 24072850"/>
              <a:gd name="connsiteY167" fmla="*/ 1060450 h 3117850"/>
              <a:gd name="connsiteX168" fmla="*/ 17278350 w 24072850"/>
              <a:gd name="connsiteY168" fmla="*/ 920750 h 3117850"/>
              <a:gd name="connsiteX169" fmla="*/ 17297400 w 24072850"/>
              <a:gd name="connsiteY169" fmla="*/ 920750 h 3117850"/>
              <a:gd name="connsiteX170" fmla="*/ 17297400 w 24072850"/>
              <a:gd name="connsiteY170" fmla="*/ 1054100 h 3117850"/>
              <a:gd name="connsiteX171" fmla="*/ 17303750 w 24072850"/>
              <a:gd name="connsiteY171" fmla="*/ 1098550 h 3117850"/>
              <a:gd name="connsiteX172" fmla="*/ 17329150 w 24072850"/>
              <a:gd name="connsiteY172" fmla="*/ 1111250 h 3117850"/>
              <a:gd name="connsiteX173" fmla="*/ 17335500 w 24072850"/>
              <a:gd name="connsiteY173" fmla="*/ 1187450 h 3117850"/>
              <a:gd name="connsiteX174" fmla="*/ 17373600 w 24072850"/>
              <a:gd name="connsiteY174" fmla="*/ 1206500 h 3117850"/>
              <a:gd name="connsiteX175" fmla="*/ 17379950 w 24072850"/>
              <a:gd name="connsiteY175" fmla="*/ 1301750 h 3117850"/>
              <a:gd name="connsiteX176" fmla="*/ 17405350 w 24072850"/>
              <a:gd name="connsiteY176" fmla="*/ 1339850 h 3117850"/>
              <a:gd name="connsiteX177" fmla="*/ 17405350 w 24072850"/>
              <a:gd name="connsiteY177" fmla="*/ 1498600 h 3117850"/>
              <a:gd name="connsiteX178" fmla="*/ 17430750 w 24072850"/>
              <a:gd name="connsiteY178" fmla="*/ 1517650 h 3117850"/>
              <a:gd name="connsiteX179" fmla="*/ 17430750 w 24072850"/>
              <a:gd name="connsiteY179" fmla="*/ 2197100 h 3117850"/>
              <a:gd name="connsiteX180" fmla="*/ 17545050 w 24072850"/>
              <a:gd name="connsiteY180" fmla="*/ 2127250 h 3117850"/>
              <a:gd name="connsiteX181" fmla="*/ 17545050 w 24072850"/>
              <a:gd name="connsiteY181" fmla="*/ 1924050 h 3117850"/>
              <a:gd name="connsiteX182" fmla="*/ 17564100 w 24072850"/>
              <a:gd name="connsiteY182" fmla="*/ 1905000 h 3117850"/>
              <a:gd name="connsiteX183" fmla="*/ 17576800 w 24072850"/>
              <a:gd name="connsiteY183" fmla="*/ 1911350 h 3117850"/>
              <a:gd name="connsiteX184" fmla="*/ 17580166 w 24072850"/>
              <a:gd name="connsiteY184" fmla="*/ 1914144 h 3117850"/>
              <a:gd name="connsiteX185" fmla="*/ 17589500 w 24072850"/>
              <a:gd name="connsiteY185" fmla="*/ 1911350 h 3117850"/>
              <a:gd name="connsiteX186" fmla="*/ 17843500 w 24072850"/>
              <a:gd name="connsiteY186" fmla="*/ 2095500 h 3117850"/>
              <a:gd name="connsiteX187" fmla="*/ 17843500 w 24072850"/>
              <a:gd name="connsiteY187" fmla="*/ 1771650 h 3117850"/>
              <a:gd name="connsiteX188" fmla="*/ 17983200 w 24072850"/>
              <a:gd name="connsiteY188" fmla="*/ 1720850 h 3117850"/>
              <a:gd name="connsiteX189" fmla="*/ 18053050 w 24072850"/>
              <a:gd name="connsiteY189" fmla="*/ 1727200 h 3117850"/>
              <a:gd name="connsiteX190" fmla="*/ 18072100 w 24072850"/>
              <a:gd name="connsiteY190" fmla="*/ 1752600 h 3117850"/>
              <a:gd name="connsiteX191" fmla="*/ 18192750 w 24072850"/>
              <a:gd name="connsiteY191" fmla="*/ 1701800 h 3117850"/>
              <a:gd name="connsiteX192" fmla="*/ 18351500 w 24072850"/>
              <a:gd name="connsiteY192" fmla="*/ 1670050 h 3117850"/>
              <a:gd name="connsiteX193" fmla="*/ 18357850 w 24072850"/>
              <a:gd name="connsiteY193" fmla="*/ 1714500 h 3117850"/>
              <a:gd name="connsiteX194" fmla="*/ 18395950 w 24072850"/>
              <a:gd name="connsiteY194" fmla="*/ 1778000 h 3117850"/>
              <a:gd name="connsiteX195" fmla="*/ 18389600 w 24072850"/>
              <a:gd name="connsiteY195" fmla="*/ 2159000 h 3117850"/>
              <a:gd name="connsiteX196" fmla="*/ 18402300 w 24072850"/>
              <a:gd name="connsiteY196" fmla="*/ 2165350 h 3117850"/>
              <a:gd name="connsiteX197" fmla="*/ 18440400 w 24072850"/>
              <a:gd name="connsiteY197" fmla="*/ 2076450 h 3117850"/>
              <a:gd name="connsiteX198" fmla="*/ 18446750 w 24072850"/>
              <a:gd name="connsiteY198" fmla="*/ 1993900 h 3117850"/>
              <a:gd name="connsiteX199" fmla="*/ 18446750 w 24072850"/>
              <a:gd name="connsiteY199" fmla="*/ 1866900 h 3117850"/>
              <a:gd name="connsiteX200" fmla="*/ 18491200 w 24072850"/>
              <a:gd name="connsiteY200" fmla="*/ 1866900 h 3117850"/>
              <a:gd name="connsiteX201" fmla="*/ 18491200 w 24072850"/>
              <a:gd name="connsiteY201" fmla="*/ 1530350 h 3117850"/>
              <a:gd name="connsiteX202" fmla="*/ 18503900 w 24072850"/>
              <a:gd name="connsiteY202" fmla="*/ 1524000 h 3117850"/>
              <a:gd name="connsiteX203" fmla="*/ 18503900 w 24072850"/>
              <a:gd name="connsiteY203" fmla="*/ 1866900 h 3117850"/>
              <a:gd name="connsiteX204" fmla="*/ 18567400 w 24072850"/>
              <a:gd name="connsiteY204" fmla="*/ 1873250 h 3117850"/>
              <a:gd name="connsiteX205" fmla="*/ 18637250 w 24072850"/>
              <a:gd name="connsiteY205" fmla="*/ 1860550 h 3117850"/>
              <a:gd name="connsiteX206" fmla="*/ 18643600 w 24072850"/>
              <a:gd name="connsiteY206" fmla="*/ 1524000 h 3117850"/>
              <a:gd name="connsiteX207" fmla="*/ 18649950 w 24072850"/>
              <a:gd name="connsiteY207" fmla="*/ 1860550 h 3117850"/>
              <a:gd name="connsiteX208" fmla="*/ 18694400 w 24072850"/>
              <a:gd name="connsiteY208" fmla="*/ 1873250 h 3117850"/>
              <a:gd name="connsiteX209" fmla="*/ 18688050 w 24072850"/>
              <a:gd name="connsiteY209" fmla="*/ 2120900 h 3117850"/>
              <a:gd name="connsiteX210" fmla="*/ 18732500 w 24072850"/>
              <a:gd name="connsiteY210" fmla="*/ 2178050 h 3117850"/>
              <a:gd name="connsiteX211" fmla="*/ 18745200 w 24072850"/>
              <a:gd name="connsiteY211" fmla="*/ 2133600 h 3117850"/>
              <a:gd name="connsiteX212" fmla="*/ 18751550 w 24072850"/>
              <a:gd name="connsiteY212" fmla="*/ 1708150 h 3117850"/>
              <a:gd name="connsiteX213" fmla="*/ 18776950 w 24072850"/>
              <a:gd name="connsiteY213" fmla="*/ 1689100 h 3117850"/>
              <a:gd name="connsiteX214" fmla="*/ 18751550 w 24072850"/>
              <a:gd name="connsiteY214" fmla="*/ 1663700 h 3117850"/>
              <a:gd name="connsiteX215" fmla="*/ 19081750 w 24072850"/>
              <a:gd name="connsiteY215" fmla="*/ 1587500 h 3117850"/>
              <a:gd name="connsiteX216" fmla="*/ 19240500 w 24072850"/>
              <a:gd name="connsiteY216" fmla="*/ 1562100 h 3117850"/>
              <a:gd name="connsiteX217" fmla="*/ 19304000 w 24072850"/>
              <a:gd name="connsiteY217" fmla="*/ 1574800 h 3117850"/>
              <a:gd name="connsiteX218" fmla="*/ 19227800 w 24072850"/>
              <a:gd name="connsiteY218" fmla="*/ 1644650 h 3117850"/>
              <a:gd name="connsiteX219" fmla="*/ 19240500 w 24072850"/>
              <a:gd name="connsiteY219" fmla="*/ 1701800 h 3117850"/>
              <a:gd name="connsiteX220" fmla="*/ 19227800 w 24072850"/>
              <a:gd name="connsiteY220" fmla="*/ 2139950 h 3117850"/>
              <a:gd name="connsiteX221" fmla="*/ 19240500 w 24072850"/>
              <a:gd name="connsiteY221" fmla="*/ 2171700 h 3117850"/>
              <a:gd name="connsiteX222" fmla="*/ 19253200 w 24072850"/>
              <a:gd name="connsiteY222" fmla="*/ 2165350 h 3117850"/>
              <a:gd name="connsiteX223" fmla="*/ 19259550 w 24072850"/>
              <a:gd name="connsiteY223" fmla="*/ 2127250 h 3117850"/>
              <a:gd name="connsiteX224" fmla="*/ 19424650 w 24072850"/>
              <a:gd name="connsiteY224" fmla="*/ 2076450 h 3117850"/>
              <a:gd name="connsiteX225" fmla="*/ 19621500 w 24072850"/>
              <a:gd name="connsiteY225" fmla="*/ 2139950 h 3117850"/>
              <a:gd name="connsiteX226" fmla="*/ 19634200 w 24072850"/>
              <a:gd name="connsiteY226" fmla="*/ 2101850 h 3117850"/>
              <a:gd name="connsiteX227" fmla="*/ 19634200 w 24072850"/>
              <a:gd name="connsiteY227" fmla="*/ 1384300 h 3117850"/>
              <a:gd name="connsiteX228" fmla="*/ 19723100 w 24072850"/>
              <a:gd name="connsiteY228" fmla="*/ 1339850 h 3117850"/>
              <a:gd name="connsiteX229" fmla="*/ 19754850 w 24072850"/>
              <a:gd name="connsiteY229" fmla="*/ 1339850 h 3117850"/>
              <a:gd name="connsiteX230" fmla="*/ 19773900 w 24072850"/>
              <a:gd name="connsiteY230" fmla="*/ 1289050 h 3117850"/>
              <a:gd name="connsiteX231" fmla="*/ 19812000 w 24072850"/>
              <a:gd name="connsiteY231" fmla="*/ 1181100 h 3117850"/>
              <a:gd name="connsiteX232" fmla="*/ 19939000 w 24072850"/>
              <a:gd name="connsiteY232" fmla="*/ 1155700 h 3117850"/>
              <a:gd name="connsiteX233" fmla="*/ 20046950 w 24072850"/>
              <a:gd name="connsiteY233" fmla="*/ 1187450 h 3117850"/>
              <a:gd name="connsiteX234" fmla="*/ 20046950 w 24072850"/>
              <a:gd name="connsiteY234" fmla="*/ 1308100 h 3117850"/>
              <a:gd name="connsiteX235" fmla="*/ 20078700 w 24072850"/>
              <a:gd name="connsiteY235" fmla="*/ 1333500 h 3117850"/>
              <a:gd name="connsiteX236" fmla="*/ 20046950 w 24072850"/>
              <a:gd name="connsiteY236" fmla="*/ 1390650 h 3117850"/>
              <a:gd name="connsiteX237" fmla="*/ 20066000 w 24072850"/>
              <a:gd name="connsiteY237" fmla="*/ 1428750 h 3117850"/>
              <a:gd name="connsiteX238" fmla="*/ 20066000 w 24072850"/>
              <a:gd name="connsiteY238" fmla="*/ 2673350 h 3117850"/>
              <a:gd name="connsiteX239" fmla="*/ 20129500 w 24072850"/>
              <a:gd name="connsiteY239" fmla="*/ 2692400 h 3117850"/>
              <a:gd name="connsiteX240" fmla="*/ 20154900 w 24072850"/>
              <a:gd name="connsiteY240" fmla="*/ 1612900 h 3117850"/>
              <a:gd name="connsiteX241" fmla="*/ 20135850 w 24072850"/>
              <a:gd name="connsiteY241" fmla="*/ 1555750 h 3117850"/>
              <a:gd name="connsiteX242" fmla="*/ 20135850 w 24072850"/>
              <a:gd name="connsiteY242" fmla="*/ 1422400 h 3117850"/>
              <a:gd name="connsiteX243" fmla="*/ 20173950 w 24072850"/>
              <a:gd name="connsiteY243" fmla="*/ 1428750 h 3117850"/>
              <a:gd name="connsiteX244" fmla="*/ 20370800 w 24072850"/>
              <a:gd name="connsiteY244" fmla="*/ 1422400 h 3117850"/>
              <a:gd name="connsiteX245" fmla="*/ 20637500 w 24072850"/>
              <a:gd name="connsiteY245" fmla="*/ 1454150 h 3117850"/>
              <a:gd name="connsiteX246" fmla="*/ 20612100 w 24072850"/>
              <a:gd name="connsiteY246" fmla="*/ 1454150 h 3117850"/>
              <a:gd name="connsiteX247" fmla="*/ 20593050 w 24072850"/>
              <a:gd name="connsiteY247" fmla="*/ 1498600 h 3117850"/>
              <a:gd name="connsiteX248" fmla="*/ 20548600 w 24072850"/>
              <a:gd name="connsiteY248" fmla="*/ 1460500 h 3117850"/>
              <a:gd name="connsiteX249" fmla="*/ 20154900 w 24072850"/>
              <a:gd name="connsiteY249" fmla="*/ 1447800 h 3117850"/>
              <a:gd name="connsiteX250" fmla="*/ 20142200 w 24072850"/>
              <a:gd name="connsiteY250" fmla="*/ 1460500 h 3117850"/>
              <a:gd name="connsiteX251" fmla="*/ 20167600 w 24072850"/>
              <a:gd name="connsiteY251" fmla="*/ 1517650 h 3117850"/>
              <a:gd name="connsiteX252" fmla="*/ 20193000 w 24072850"/>
              <a:gd name="connsiteY252" fmla="*/ 1473200 h 3117850"/>
              <a:gd name="connsiteX253" fmla="*/ 20212050 w 24072850"/>
              <a:gd name="connsiteY253" fmla="*/ 1479550 h 3117850"/>
              <a:gd name="connsiteX254" fmla="*/ 20224750 w 24072850"/>
              <a:gd name="connsiteY254" fmla="*/ 1498600 h 3117850"/>
              <a:gd name="connsiteX255" fmla="*/ 20358100 w 24072850"/>
              <a:gd name="connsiteY255" fmla="*/ 1504950 h 3117850"/>
              <a:gd name="connsiteX256" fmla="*/ 20510500 w 24072850"/>
              <a:gd name="connsiteY256" fmla="*/ 1504950 h 3117850"/>
              <a:gd name="connsiteX257" fmla="*/ 20618450 w 24072850"/>
              <a:gd name="connsiteY257" fmla="*/ 1530350 h 3117850"/>
              <a:gd name="connsiteX258" fmla="*/ 20618450 w 24072850"/>
              <a:gd name="connsiteY258" fmla="*/ 2724150 h 3117850"/>
              <a:gd name="connsiteX259" fmla="*/ 20631150 w 24072850"/>
              <a:gd name="connsiteY259" fmla="*/ 2736850 h 3117850"/>
              <a:gd name="connsiteX260" fmla="*/ 20656550 w 24072850"/>
              <a:gd name="connsiteY260" fmla="*/ 2717800 h 3117850"/>
              <a:gd name="connsiteX261" fmla="*/ 20662900 w 24072850"/>
              <a:gd name="connsiteY261" fmla="*/ 2152650 h 3117850"/>
              <a:gd name="connsiteX262" fmla="*/ 20650200 w 24072850"/>
              <a:gd name="connsiteY262" fmla="*/ 2095500 h 3117850"/>
              <a:gd name="connsiteX263" fmla="*/ 20669250 w 24072850"/>
              <a:gd name="connsiteY263" fmla="*/ 2076450 h 3117850"/>
              <a:gd name="connsiteX264" fmla="*/ 20681950 w 24072850"/>
              <a:gd name="connsiteY264" fmla="*/ 1346200 h 3117850"/>
              <a:gd name="connsiteX265" fmla="*/ 20694650 w 24072850"/>
              <a:gd name="connsiteY265" fmla="*/ 1308100 h 3117850"/>
              <a:gd name="connsiteX266" fmla="*/ 20701000 w 24072850"/>
              <a:gd name="connsiteY266" fmla="*/ 1276350 h 3117850"/>
              <a:gd name="connsiteX267" fmla="*/ 20688300 w 24072850"/>
              <a:gd name="connsiteY267" fmla="*/ 1206500 h 3117850"/>
              <a:gd name="connsiteX268" fmla="*/ 20707350 w 24072850"/>
              <a:gd name="connsiteY268" fmla="*/ 1162050 h 3117850"/>
              <a:gd name="connsiteX269" fmla="*/ 20713700 w 24072850"/>
              <a:gd name="connsiteY269" fmla="*/ 1066800 h 3117850"/>
              <a:gd name="connsiteX270" fmla="*/ 20713700 w 24072850"/>
              <a:gd name="connsiteY270" fmla="*/ 1047750 h 3117850"/>
              <a:gd name="connsiteX271" fmla="*/ 20713700 w 24072850"/>
              <a:gd name="connsiteY271" fmla="*/ 914400 h 3117850"/>
              <a:gd name="connsiteX272" fmla="*/ 20726400 w 24072850"/>
              <a:gd name="connsiteY272" fmla="*/ 863600 h 3117850"/>
              <a:gd name="connsiteX273" fmla="*/ 20713700 w 24072850"/>
              <a:gd name="connsiteY273" fmla="*/ 838200 h 3117850"/>
              <a:gd name="connsiteX274" fmla="*/ 20726400 w 24072850"/>
              <a:gd name="connsiteY274" fmla="*/ 812800 h 3117850"/>
              <a:gd name="connsiteX275" fmla="*/ 20713700 w 24072850"/>
              <a:gd name="connsiteY275" fmla="*/ 793750 h 3117850"/>
              <a:gd name="connsiteX276" fmla="*/ 20726400 w 24072850"/>
              <a:gd name="connsiteY276" fmla="*/ 774700 h 3117850"/>
              <a:gd name="connsiteX277" fmla="*/ 20713700 w 24072850"/>
              <a:gd name="connsiteY277" fmla="*/ 755650 h 3117850"/>
              <a:gd name="connsiteX278" fmla="*/ 20720050 w 24072850"/>
              <a:gd name="connsiteY278" fmla="*/ 736600 h 3117850"/>
              <a:gd name="connsiteX279" fmla="*/ 20720050 w 24072850"/>
              <a:gd name="connsiteY279" fmla="*/ 711200 h 3117850"/>
              <a:gd name="connsiteX280" fmla="*/ 20745450 w 24072850"/>
              <a:gd name="connsiteY280" fmla="*/ 685800 h 3117850"/>
              <a:gd name="connsiteX281" fmla="*/ 20745450 w 24072850"/>
              <a:gd name="connsiteY281" fmla="*/ 654050 h 3117850"/>
              <a:gd name="connsiteX282" fmla="*/ 20764500 w 24072850"/>
              <a:gd name="connsiteY282" fmla="*/ 635000 h 3117850"/>
              <a:gd name="connsiteX283" fmla="*/ 20764500 w 24072850"/>
              <a:gd name="connsiteY283" fmla="*/ 615950 h 3117850"/>
              <a:gd name="connsiteX284" fmla="*/ 20796250 w 24072850"/>
              <a:gd name="connsiteY284" fmla="*/ 577850 h 3117850"/>
              <a:gd name="connsiteX285" fmla="*/ 20834350 w 24072850"/>
              <a:gd name="connsiteY285" fmla="*/ 577850 h 3117850"/>
              <a:gd name="connsiteX286" fmla="*/ 20834350 w 24072850"/>
              <a:gd name="connsiteY286" fmla="*/ 552450 h 3117850"/>
              <a:gd name="connsiteX287" fmla="*/ 20866100 w 24072850"/>
              <a:gd name="connsiteY287" fmla="*/ 533400 h 3117850"/>
              <a:gd name="connsiteX288" fmla="*/ 20891500 w 24072850"/>
              <a:gd name="connsiteY288" fmla="*/ 463550 h 3117850"/>
              <a:gd name="connsiteX289" fmla="*/ 20878800 w 24072850"/>
              <a:gd name="connsiteY289" fmla="*/ 393700 h 3117850"/>
              <a:gd name="connsiteX290" fmla="*/ 20923250 w 24072850"/>
              <a:gd name="connsiteY290" fmla="*/ 311150 h 3117850"/>
              <a:gd name="connsiteX291" fmla="*/ 20929600 w 24072850"/>
              <a:gd name="connsiteY291" fmla="*/ 393700 h 3117850"/>
              <a:gd name="connsiteX292" fmla="*/ 20955000 w 24072850"/>
              <a:gd name="connsiteY292" fmla="*/ 387350 h 3117850"/>
              <a:gd name="connsiteX293" fmla="*/ 20955000 w 24072850"/>
              <a:gd name="connsiteY293" fmla="*/ 514350 h 3117850"/>
              <a:gd name="connsiteX294" fmla="*/ 21005800 w 24072850"/>
              <a:gd name="connsiteY294" fmla="*/ 571500 h 3117850"/>
              <a:gd name="connsiteX295" fmla="*/ 21088350 w 24072850"/>
              <a:gd name="connsiteY295" fmla="*/ 730250 h 3117850"/>
              <a:gd name="connsiteX296" fmla="*/ 21113750 w 24072850"/>
              <a:gd name="connsiteY296" fmla="*/ 755650 h 3117850"/>
              <a:gd name="connsiteX297" fmla="*/ 21120100 w 24072850"/>
              <a:gd name="connsiteY297" fmla="*/ 901700 h 3117850"/>
              <a:gd name="connsiteX298" fmla="*/ 21120100 w 24072850"/>
              <a:gd name="connsiteY298" fmla="*/ 958850 h 3117850"/>
              <a:gd name="connsiteX299" fmla="*/ 21132800 w 24072850"/>
              <a:gd name="connsiteY299" fmla="*/ 977900 h 3117850"/>
              <a:gd name="connsiteX300" fmla="*/ 21120100 w 24072850"/>
              <a:gd name="connsiteY300" fmla="*/ 1054100 h 3117850"/>
              <a:gd name="connsiteX301" fmla="*/ 21132800 w 24072850"/>
              <a:gd name="connsiteY301" fmla="*/ 1073150 h 3117850"/>
              <a:gd name="connsiteX302" fmla="*/ 21145500 w 24072850"/>
              <a:gd name="connsiteY302" fmla="*/ 1352550 h 3117850"/>
              <a:gd name="connsiteX303" fmla="*/ 21145500 w 24072850"/>
              <a:gd name="connsiteY303" fmla="*/ 1511300 h 3117850"/>
              <a:gd name="connsiteX304" fmla="*/ 21164550 w 24072850"/>
              <a:gd name="connsiteY304" fmla="*/ 1536700 h 3117850"/>
              <a:gd name="connsiteX305" fmla="*/ 21151850 w 24072850"/>
              <a:gd name="connsiteY305" fmla="*/ 1568450 h 3117850"/>
              <a:gd name="connsiteX306" fmla="*/ 21164550 w 24072850"/>
              <a:gd name="connsiteY306" fmla="*/ 1587500 h 3117850"/>
              <a:gd name="connsiteX307" fmla="*/ 21386800 w 24072850"/>
              <a:gd name="connsiteY307" fmla="*/ 1587500 h 3117850"/>
              <a:gd name="connsiteX308" fmla="*/ 21412200 w 24072850"/>
              <a:gd name="connsiteY308" fmla="*/ 127000 h 3117850"/>
              <a:gd name="connsiteX309" fmla="*/ 21945600 w 24072850"/>
              <a:gd name="connsiteY309" fmla="*/ 127000 h 3117850"/>
              <a:gd name="connsiteX310" fmla="*/ 21945600 w 24072850"/>
              <a:gd name="connsiteY310" fmla="*/ 1593850 h 3117850"/>
              <a:gd name="connsiteX311" fmla="*/ 22199600 w 24072850"/>
              <a:gd name="connsiteY311" fmla="*/ 1593850 h 3117850"/>
              <a:gd name="connsiteX312" fmla="*/ 22199600 w 24072850"/>
              <a:gd name="connsiteY312" fmla="*/ 1314450 h 3117850"/>
              <a:gd name="connsiteX313" fmla="*/ 22205950 w 24072850"/>
              <a:gd name="connsiteY313" fmla="*/ 1238250 h 3117850"/>
              <a:gd name="connsiteX314" fmla="*/ 22205950 w 24072850"/>
              <a:gd name="connsiteY314" fmla="*/ 1174750 h 3117850"/>
              <a:gd name="connsiteX315" fmla="*/ 22205950 w 24072850"/>
              <a:gd name="connsiteY315" fmla="*/ 1149350 h 3117850"/>
              <a:gd name="connsiteX316" fmla="*/ 22269450 w 24072850"/>
              <a:gd name="connsiteY316" fmla="*/ 1092200 h 3117850"/>
              <a:gd name="connsiteX317" fmla="*/ 22269450 w 24072850"/>
              <a:gd name="connsiteY317" fmla="*/ 914400 h 3117850"/>
              <a:gd name="connsiteX318" fmla="*/ 22472650 w 24072850"/>
              <a:gd name="connsiteY318" fmla="*/ 869950 h 3117850"/>
              <a:gd name="connsiteX319" fmla="*/ 22720300 w 24072850"/>
              <a:gd name="connsiteY319" fmla="*/ 927100 h 3117850"/>
              <a:gd name="connsiteX320" fmla="*/ 22720300 w 24072850"/>
              <a:gd name="connsiteY320" fmla="*/ 1092200 h 3117850"/>
              <a:gd name="connsiteX321" fmla="*/ 22752050 w 24072850"/>
              <a:gd name="connsiteY321" fmla="*/ 1162050 h 3117850"/>
              <a:gd name="connsiteX322" fmla="*/ 22752050 w 24072850"/>
              <a:gd name="connsiteY322" fmla="*/ 2387600 h 3117850"/>
              <a:gd name="connsiteX323" fmla="*/ 22777450 w 24072850"/>
              <a:gd name="connsiteY323" fmla="*/ 2387600 h 3117850"/>
              <a:gd name="connsiteX324" fmla="*/ 22783800 w 24072850"/>
              <a:gd name="connsiteY324" fmla="*/ 2311400 h 3117850"/>
              <a:gd name="connsiteX325" fmla="*/ 22815550 w 24072850"/>
              <a:gd name="connsiteY325" fmla="*/ 2228850 h 3117850"/>
              <a:gd name="connsiteX326" fmla="*/ 22860000 w 24072850"/>
              <a:gd name="connsiteY326" fmla="*/ 2228850 h 3117850"/>
              <a:gd name="connsiteX327" fmla="*/ 22879050 w 24072850"/>
              <a:gd name="connsiteY327" fmla="*/ 2120900 h 3117850"/>
              <a:gd name="connsiteX328" fmla="*/ 22980650 w 24072850"/>
              <a:gd name="connsiteY328" fmla="*/ 2146300 h 3117850"/>
              <a:gd name="connsiteX329" fmla="*/ 23133050 w 24072850"/>
              <a:gd name="connsiteY329" fmla="*/ 2133600 h 3117850"/>
              <a:gd name="connsiteX330" fmla="*/ 23145750 w 24072850"/>
              <a:gd name="connsiteY330" fmla="*/ 2101850 h 3117850"/>
              <a:gd name="connsiteX331" fmla="*/ 23145750 w 24072850"/>
              <a:gd name="connsiteY331" fmla="*/ 2044700 h 3117850"/>
              <a:gd name="connsiteX332" fmla="*/ 23348950 w 24072850"/>
              <a:gd name="connsiteY332" fmla="*/ 2044700 h 3117850"/>
              <a:gd name="connsiteX333" fmla="*/ 23361650 w 24072850"/>
              <a:gd name="connsiteY333" fmla="*/ 2127250 h 3117850"/>
              <a:gd name="connsiteX334" fmla="*/ 23488650 w 24072850"/>
              <a:gd name="connsiteY334" fmla="*/ 2146300 h 3117850"/>
              <a:gd name="connsiteX335" fmla="*/ 23526750 w 24072850"/>
              <a:gd name="connsiteY335" fmla="*/ 2152650 h 3117850"/>
              <a:gd name="connsiteX336" fmla="*/ 23583900 w 24072850"/>
              <a:gd name="connsiteY336" fmla="*/ 2133600 h 3117850"/>
              <a:gd name="connsiteX337" fmla="*/ 23647400 w 24072850"/>
              <a:gd name="connsiteY337" fmla="*/ 2133600 h 3117850"/>
              <a:gd name="connsiteX338" fmla="*/ 23647400 w 24072850"/>
              <a:gd name="connsiteY338" fmla="*/ 2216150 h 3117850"/>
              <a:gd name="connsiteX339" fmla="*/ 23679150 w 24072850"/>
              <a:gd name="connsiteY339" fmla="*/ 2235200 h 3117850"/>
              <a:gd name="connsiteX340" fmla="*/ 23685500 w 24072850"/>
              <a:gd name="connsiteY340" fmla="*/ 2273300 h 3117850"/>
              <a:gd name="connsiteX341" fmla="*/ 23710900 w 24072850"/>
              <a:gd name="connsiteY341" fmla="*/ 2286000 h 3117850"/>
              <a:gd name="connsiteX342" fmla="*/ 23729950 w 24072850"/>
              <a:gd name="connsiteY342" fmla="*/ 2400300 h 3117850"/>
              <a:gd name="connsiteX343" fmla="*/ 23729950 w 24072850"/>
              <a:gd name="connsiteY343" fmla="*/ 1555750 h 3117850"/>
              <a:gd name="connsiteX344" fmla="*/ 23768050 w 24072850"/>
              <a:gd name="connsiteY344" fmla="*/ 1117600 h 3117850"/>
              <a:gd name="connsiteX345" fmla="*/ 23787100 w 24072850"/>
              <a:gd name="connsiteY345" fmla="*/ 1117600 h 3117850"/>
              <a:gd name="connsiteX346" fmla="*/ 23901400 w 24072850"/>
              <a:gd name="connsiteY346" fmla="*/ 1168400 h 3117850"/>
              <a:gd name="connsiteX347" fmla="*/ 23926800 w 24072850"/>
              <a:gd name="connsiteY347" fmla="*/ 1168400 h 3117850"/>
              <a:gd name="connsiteX348" fmla="*/ 23939500 w 24072850"/>
              <a:gd name="connsiteY348" fmla="*/ 1143000 h 3117850"/>
              <a:gd name="connsiteX349" fmla="*/ 24047450 w 24072850"/>
              <a:gd name="connsiteY349" fmla="*/ 1117600 h 3117850"/>
              <a:gd name="connsiteX350" fmla="*/ 24072850 w 24072850"/>
              <a:gd name="connsiteY350" fmla="*/ 1117600 h 3117850"/>
              <a:gd name="connsiteX351" fmla="*/ 24072850 w 24072850"/>
              <a:gd name="connsiteY351" fmla="*/ 3117850 h 3117850"/>
              <a:gd name="connsiteX352" fmla="*/ 0 w 24072850"/>
              <a:gd name="connsiteY352" fmla="*/ 3117850 h 3117850"/>
              <a:gd name="connsiteX353" fmla="*/ 0 w 24072850"/>
              <a:gd name="connsiteY353" fmla="*/ 2222500 h 3117850"/>
              <a:gd name="connsiteX354" fmla="*/ 127000 w 24072850"/>
              <a:gd name="connsiteY354" fmla="*/ 2228850 h 3117850"/>
              <a:gd name="connsiteX355" fmla="*/ 63500 w 24072850"/>
              <a:gd name="connsiteY355" fmla="*/ 2286000 h 3117850"/>
              <a:gd name="connsiteX356" fmla="*/ 196850 w 24072850"/>
              <a:gd name="connsiteY356" fmla="*/ 2336800 h 3117850"/>
              <a:gd name="connsiteX357" fmla="*/ 107950 w 24072850"/>
              <a:gd name="connsiteY357" fmla="*/ 2393950 h 3117850"/>
              <a:gd name="connsiteX358" fmla="*/ 311150 w 24072850"/>
              <a:gd name="connsiteY358" fmla="*/ 2444750 h 3117850"/>
              <a:gd name="connsiteX359" fmla="*/ 311150 w 24072850"/>
              <a:gd name="connsiteY359" fmla="*/ 2527300 h 3117850"/>
              <a:gd name="connsiteX360" fmla="*/ 349250 w 24072850"/>
              <a:gd name="connsiteY360" fmla="*/ 2533650 h 3117850"/>
              <a:gd name="connsiteX361" fmla="*/ 596900 w 24072850"/>
              <a:gd name="connsiteY361" fmla="*/ 2489200 h 3117850"/>
              <a:gd name="connsiteX362" fmla="*/ 742950 w 24072850"/>
              <a:gd name="connsiteY362" fmla="*/ 2501900 h 3117850"/>
              <a:gd name="connsiteX363" fmla="*/ 800100 w 24072850"/>
              <a:gd name="connsiteY363" fmla="*/ 2489200 h 3117850"/>
              <a:gd name="connsiteX364" fmla="*/ 895350 w 24072850"/>
              <a:gd name="connsiteY364" fmla="*/ 2584450 h 3117850"/>
              <a:gd name="connsiteX365" fmla="*/ 920750 w 24072850"/>
              <a:gd name="connsiteY365" fmla="*/ 2584450 h 3117850"/>
              <a:gd name="connsiteX366" fmla="*/ 933450 w 24072850"/>
              <a:gd name="connsiteY366" fmla="*/ 2514600 h 3117850"/>
              <a:gd name="connsiteX367" fmla="*/ 933450 w 24072850"/>
              <a:gd name="connsiteY367" fmla="*/ 2355850 h 3117850"/>
              <a:gd name="connsiteX368" fmla="*/ 939800 w 24072850"/>
              <a:gd name="connsiteY368" fmla="*/ 2279650 h 3117850"/>
              <a:gd name="connsiteX369" fmla="*/ 946150 w 24072850"/>
              <a:gd name="connsiteY369" fmla="*/ 2184400 h 3117850"/>
              <a:gd name="connsiteX370" fmla="*/ 952500 w 24072850"/>
              <a:gd name="connsiteY370" fmla="*/ 2114550 h 3117850"/>
              <a:gd name="connsiteX371" fmla="*/ 1092200 w 24072850"/>
              <a:gd name="connsiteY371" fmla="*/ 2038350 h 3117850"/>
              <a:gd name="connsiteX372" fmla="*/ 1193800 w 24072850"/>
              <a:gd name="connsiteY372" fmla="*/ 2114550 h 3117850"/>
              <a:gd name="connsiteX373" fmla="*/ 1206500 w 24072850"/>
              <a:gd name="connsiteY373" fmla="*/ 2247900 h 3117850"/>
              <a:gd name="connsiteX374" fmla="*/ 1206500 w 24072850"/>
              <a:gd name="connsiteY374" fmla="*/ 2635250 h 3117850"/>
              <a:gd name="connsiteX375" fmla="*/ 1270000 w 24072850"/>
              <a:gd name="connsiteY375" fmla="*/ 2768600 h 3117850"/>
              <a:gd name="connsiteX376" fmla="*/ 1289050 w 24072850"/>
              <a:gd name="connsiteY376" fmla="*/ 2768600 h 3117850"/>
              <a:gd name="connsiteX377" fmla="*/ 1295400 w 24072850"/>
              <a:gd name="connsiteY377" fmla="*/ 2711450 h 3117850"/>
              <a:gd name="connsiteX378" fmla="*/ 1282700 w 24072850"/>
              <a:gd name="connsiteY378" fmla="*/ 2533650 h 3117850"/>
              <a:gd name="connsiteX379" fmla="*/ 1447800 w 24072850"/>
              <a:gd name="connsiteY379" fmla="*/ 2533650 h 3117850"/>
              <a:gd name="connsiteX380" fmla="*/ 1422400 w 24072850"/>
              <a:gd name="connsiteY380" fmla="*/ 2387600 h 3117850"/>
              <a:gd name="connsiteX381" fmla="*/ 1657350 w 24072850"/>
              <a:gd name="connsiteY381" fmla="*/ 2393950 h 3117850"/>
              <a:gd name="connsiteX382" fmla="*/ 1689100 w 24072850"/>
              <a:gd name="connsiteY382" fmla="*/ 2413000 h 3117850"/>
              <a:gd name="connsiteX383" fmla="*/ 1714500 w 24072850"/>
              <a:gd name="connsiteY383" fmla="*/ 2413000 h 3117850"/>
              <a:gd name="connsiteX384" fmla="*/ 1720850 w 24072850"/>
              <a:gd name="connsiteY384" fmla="*/ 2273300 h 3117850"/>
              <a:gd name="connsiteX385" fmla="*/ 1746250 w 24072850"/>
              <a:gd name="connsiteY385" fmla="*/ 2279650 h 3117850"/>
              <a:gd name="connsiteX386" fmla="*/ 1790700 w 24072850"/>
              <a:gd name="connsiteY386" fmla="*/ 2235200 h 3117850"/>
              <a:gd name="connsiteX387" fmla="*/ 1930400 w 24072850"/>
              <a:gd name="connsiteY387" fmla="*/ 2241550 h 3117850"/>
              <a:gd name="connsiteX388" fmla="*/ 1955800 w 24072850"/>
              <a:gd name="connsiteY388" fmla="*/ 2273300 h 3117850"/>
              <a:gd name="connsiteX389" fmla="*/ 2095500 w 24072850"/>
              <a:gd name="connsiteY389" fmla="*/ 2292350 h 3117850"/>
              <a:gd name="connsiteX390" fmla="*/ 2095500 w 24072850"/>
              <a:gd name="connsiteY390" fmla="*/ 2317750 h 3117850"/>
              <a:gd name="connsiteX391" fmla="*/ 2095500 w 24072850"/>
              <a:gd name="connsiteY391" fmla="*/ 2736850 h 3117850"/>
              <a:gd name="connsiteX392" fmla="*/ 2108200 w 24072850"/>
              <a:gd name="connsiteY392" fmla="*/ 2825750 h 3117850"/>
              <a:gd name="connsiteX393" fmla="*/ 2203450 w 24072850"/>
              <a:gd name="connsiteY393" fmla="*/ 2825750 h 3117850"/>
              <a:gd name="connsiteX394" fmla="*/ 2222500 w 24072850"/>
              <a:gd name="connsiteY394" fmla="*/ 2724150 h 3117850"/>
              <a:gd name="connsiteX395" fmla="*/ 2241550 w 24072850"/>
              <a:gd name="connsiteY395" fmla="*/ 2527300 h 3117850"/>
              <a:gd name="connsiteX396" fmla="*/ 2209800 w 24072850"/>
              <a:gd name="connsiteY396" fmla="*/ 2273300 h 3117850"/>
              <a:gd name="connsiteX397" fmla="*/ 2336800 w 24072850"/>
              <a:gd name="connsiteY397" fmla="*/ 2273300 h 3117850"/>
              <a:gd name="connsiteX398" fmla="*/ 2336800 w 24072850"/>
              <a:gd name="connsiteY398" fmla="*/ 2235200 h 3117850"/>
              <a:gd name="connsiteX399" fmla="*/ 2482850 w 24072850"/>
              <a:gd name="connsiteY399" fmla="*/ 2235200 h 3117850"/>
              <a:gd name="connsiteX400" fmla="*/ 2584450 w 24072850"/>
              <a:gd name="connsiteY400" fmla="*/ 2266950 h 3117850"/>
              <a:gd name="connsiteX401" fmla="*/ 2755900 w 24072850"/>
              <a:gd name="connsiteY401" fmla="*/ 2266950 h 3117850"/>
              <a:gd name="connsiteX402" fmla="*/ 2711450 w 24072850"/>
              <a:gd name="connsiteY402" fmla="*/ 2533650 h 3117850"/>
              <a:gd name="connsiteX403" fmla="*/ 2730500 w 24072850"/>
              <a:gd name="connsiteY403" fmla="*/ 2870200 h 3117850"/>
              <a:gd name="connsiteX404" fmla="*/ 2787650 w 24072850"/>
              <a:gd name="connsiteY404" fmla="*/ 2762250 h 3117850"/>
              <a:gd name="connsiteX405" fmla="*/ 2889250 w 24072850"/>
              <a:gd name="connsiteY405" fmla="*/ 2762250 h 3117850"/>
              <a:gd name="connsiteX406" fmla="*/ 2914650 w 24072850"/>
              <a:gd name="connsiteY406" fmla="*/ 2686050 h 3117850"/>
              <a:gd name="connsiteX407" fmla="*/ 2927350 w 24072850"/>
              <a:gd name="connsiteY407" fmla="*/ 2616200 h 3117850"/>
              <a:gd name="connsiteX408" fmla="*/ 2940050 w 24072850"/>
              <a:gd name="connsiteY408" fmla="*/ 2540000 h 3117850"/>
              <a:gd name="connsiteX409" fmla="*/ 2990850 w 24072850"/>
              <a:gd name="connsiteY409" fmla="*/ 2165350 h 3117850"/>
              <a:gd name="connsiteX410" fmla="*/ 3009900 w 24072850"/>
              <a:gd name="connsiteY410" fmla="*/ 1981200 h 3117850"/>
              <a:gd name="connsiteX411" fmla="*/ 3009900 w 24072850"/>
              <a:gd name="connsiteY411" fmla="*/ 1612900 h 3117850"/>
              <a:gd name="connsiteX412" fmla="*/ 2971800 w 24072850"/>
              <a:gd name="connsiteY412" fmla="*/ 1308100 h 3117850"/>
              <a:gd name="connsiteX413" fmla="*/ 2940050 w 24072850"/>
              <a:gd name="connsiteY413" fmla="*/ 1104900 h 3117850"/>
              <a:gd name="connsiteX414" fmla="*/ 3060700 w 24072850"/>
              <a:gd name="connsiteY414" fmla="*/ 1041400 h 3117850"/>
              <a:gd name="connsiteX415" fmla="*/ 3073400 w 24072850"/>
              <a:gd name="connsiteY415" fmla="*/ 977900 h 3117850"/>
              <a:gd name="connsiteX416" fmla="*/ 3073400 w 24072850"/>
              <a:gd name="connsiteY416" fmla="*/ 933450 h 3117850"/>
              <a:gd name="connsiteX417" fmla="*/ 3086100 w 24072850"/>
              <a:gd name="connsiteY417" fmla="*/ 774700 h 3117850"/>
              <a:gd name="connsiteX418" fmla="*/ 3111500 w 24072850"/>
              <a:gd name="connsiteY418" fmla="*/ 1047750 h 3117850"/>
              <a:gd name="connsiteX419" fmla="*/ 3206750 w 24072850"/>
              <a:gd name="connsiteY419" fmla="*/ 1143000 h 3117850"/>
              <a:gd name="connsiteX420" fmla="*/ 3149600 w 24072850"/>
              <a:gd name="connsiteY420" fmla="*/ 1714500 h 3117850"/>
              <a:gd name="connsiteX421" fmla="*/ 3149600 w 24072850"/>
              <a:gd name="connsiteY421" fmla="*/ 2063750 h 3117850"/>
              <a:gd name="connsiteX422" fmla="*/ 3194050 w 24072850"/>
              <a:gd name="connsiteY422" fmla="*/ 2768600 h 3117850"/>
              <a:gd name="connsiteX423" fmla="*/ 3416300 w 24072850"/>
              <a:gd name="connsiteY423" fmla="*/ 2768600 h 3117850"/>
              <a:gd name="connsiteX424" fmla="*/ 3448050 w 24072850"/>
              <a:gd name="connsiteY424" fmla="*/ 1809750 h 3117850"/>
              <a:gd name="connsiteX425" fmla="*/ 3403600 w 24072850"/>
              <a:gd name="connsiteY425" fmla="*/ 1778000 h 3117850"/>
              <a:gd name="connsiteX426" fmla="*/ 3409950 w 24072850"/>
              <a:gd name="connsiteY426" fmla="*/ 1765300 h 3117850"/>
              <a:gd name="connsiteX427" fmla="*/ 3479800 w 24072850"/>
              <a:gd name="connsiteY427" fmla="*/ 1733550 h 3117850"/>
              <a:gd name="connsiteX428" fmla="*/ 3771900 w 24072850"/>
              <a:gd name="connsiteY428" fmla="*/ 1733550 h 3117850"/>
              <a:gd name="connsiteX429" fmla="*/ 3841750 w 24072850"/>
              <a:gd name="connsiteY429" fmla="*/ 1771650 h 3117850"/>
              <a:gd name="connsiteX430" fmla="*/ 3810000 w 24072850"/>
              <a:gd name="connsiteY430" fmla="*/ 1822450 h 3117850"/>
              <a:gd name="connsiteX431" fmla="*/ 3822700 w 24072850"/>
              <a:gd name="connsiteY431" fmla="*/ 1841500 h 3117850"/>
              <a:gd name="connsiteX432" fmla="*/ 3803650 w 24072850"/>
              <a:gd name="connsiteY432" fmla="*/ 1892300 h 3117850"/>
              <a:gd name="connsiteX433" fmla="*/ 3822700 w 24072850"/>
              <a:gd name="connsiteY433" fmla="*/ 1936750 h 3117850"/>
              <a:gd name="connsiteX434" fmla="*/ 3822700 w 24072850"/>
              <a:gd name="connsiteY434" fmla="*/ 2146300 h 3117850"/>
              <a:gd name="connsiteX435" fmla="*/ 3810000 w 24072850"/>
              <a:gd name="connsiteY435" fmla="*/ 2216150 h 3117850"/>
              <a:gd name="connsiteX436" fmla="*/ 3822700 w 24072850"/>
              <a:gd name="connsiteY436" fmla="*/ 2247900 h 3117850"/>
              <a:gd name="connsiteX437" fmla="*/ 3810000 w 24072850"/>
              <a:gd name="connsiteY437" fmla="*/ 2266950 h 3117850"/>
              <a:gd name="connsiteX438" fmla="*/ 3810000 w 24072850"/>
              <a:gd name="connsiteY438" fmla="*/ 2768600 h 3117850"/>
              <a:gd name="connsiteX439" fmla="*/ 3924300 w 24072850"/>
              <a:gd name="connsiteY439" fmla="*/ 2768600 h 3117850"/>
              <a:gd name="connsiteX440" fmla="*/ 3943350 w 24072850"/>
              <a:gd name="connsiteY440" fmla="*/ 1987550 h 3117850"/>
              <a:gd name="connsiteX441" fmla="*/ 3930650 w 24072850"/>
              <a:gd name="connsiteY441" fmla="*/ 1962150 h 3117850"/>
              <a:gd name="connsiteX442" fmla="*/ 3949700 w 24072850"/>
              <a:gd name="connsiteY442" fmla="*/ 1924050 h 3117850"/>
              <a:gd name="connsiteX443" fmla="*/ 3949700 w 24072850"/>
              <a:gd name="connsiteY443" fmla="*/ 1879600 h 3117850"/>
              <a:gd name="connsiteX444" fmla="*/ 3949700 w 24072850"/>
              <a:gd name="connsiteY444" fmla="*/ 1847850 h 3117850"/>
              <a:gd name="connsiteX445" fmla="*/ 4222750 w 24072850"/>
              <a:gd name="connsiteY445" fmla="*/ 1847850 h 3117850"/>
              <a:gd name="connsiteX446" fmla="*/ 4222750 w 24072850"/>
              <a:gd name="connsiteY446" fmla="*/ 1943100 h 3117850"/>
              <a:gd name="connsiteX447" fmla="*/ 4260850 w 24072850"/>
              <a:gd name="connsiteY447" fmla="*/ 2006600 h 3117850"/>
              <a:gd name="connsiteX448" fmla="*/ 4260850 w 24072850"/>
              <a:gd name="connsiteY448" fmla="*/ 2768600 h 3117850"/>
              <a:gd name="connsiteX449" fmla="*/ 4279900 w 24072850"/>
              <a:gd name="connsiteY449" fmla="*/ 2774950 h 3117850"/>
              <a:gd name="connsiteX450" fmla="*/ 4311650 w 24072850"/>
              <a:gd name="connsiteY450" fmla="*/ 2616200 h 3117850"/>
              <a:gd name="connsiteX451" fmla="*/ 4311650 w 24072850"/>
              <a:gd name="connsiteY451" fmla="*/ 1511300 h 3117850"/>
              <a:gd name="connsiteX452" fmla="*/ 4584700 w 24072850"/>
              <a:gd name="connsiteY452" fmla="*/ 1511300 h 3117850"/>
              <a:gd name="connsiteX453" fmla="*/ 4616450 w 24072850"/>
              <a:gd name="connsiteY453" fmla="*/ 1593850 h 3117850"/>
              <a:gd name="connsiteX454" fmla="*/ 4610100 w 24072850"/>
              <a:gd name="connsiteY454" fmla="*/ 2647950 h 3117850"/>
              <a:gd name="connsiteX455" fmla="*/ 4660900 w 24072850"/>
              <a:gd name="connsiteY455" fmla="*/ 2673350 h 3117850"/>
              <a:gd name="connsiteX456" fmla="*/ 4699000 w 24072850"/>
              <a:gd name="connsiteY456" fmla="*/ 2667000 h 3117850"/>
              <a:gd name="connsiteX457" fmla="*/ 4699000 w 24072850"/>
              <a:gd name="connsiteY457" fmla="*/ 1155700 h 3117850"/>
              <a:gd name="connsiteX458" fmla="*/ 4914900 w 24072850"/>
              <a:gd name="connsiteY458" fmla="*/ 1155700 h 3117850"/>
              <a:gd name="connsiteX459" fmla="*/ 4914900 w 24072850"/>
              <a:gd name="connsiteY459" fmla="*/ 2667000 h 3117850"/>
              <a:gd name="connsiteX460" fmla="*/ 4933950 w 24072850"/>
              <a:gd name="connsiteY460" fmla="*/ 2673350 h 3117850"/>
              <a:gd name="connsiteX461" fmla="*/ 4997450 w 24072850"/>
              <a:gd name="connsiteY461" fmla="*/ 2654300 h 3117850"/>
              <a:gd name="connsiteX462" fmla="*/ 5003800 w 24072850"/>
              <a:gd name="connsiteY462" fmla="*/ 1676400 h 3117850"/>
              <a:gd name="connsiteX463" fmla="*/ 4997450 w 24072850"/>
              <a:gd name="connsiteY463" fmla="*/ 1625600 h 3117850"/>
              <a:gd name="connsiteX464" fmla="*/ 4997450 w 24072850"/>
              <a:gd name="connsiteY464" fmla="*/ 1568450 h 3117850"/>
              <a:gd name="connsiteX465" fmla="*/ 5022850 w 24072850"/>
              <a:gd name="connsiteY465" fmla="*/ 1492250 h 3117850"/>
              <a:gd name="connsiteX466" fmla="*/ 5137150 w 24072850"/>
              <a:gd name="connsiteY466" fmla="*/ 1485900 h 3117850"/>
              <a:gd name="connsiteX467" fmla="*/ 5302250 w 24072850"/>
              <a:gd name="connsiteY467" fmla="*/ 1485900 h 3117850"/>
              <a:gd name="connsiteX468" fmla="*/ 5302250 w 24072850"/>
              <a:gd name="connsiteY468" fmla="*/ 2260600 h 3117850"/>
              <a:gd name="connsiteX469" fmla="*/ 5321300 w 24072850"/>
              <a:gd name="connsiteY469" fmla="*/ 2711450 h 3117850"/>
              <a:gd name="connsiteX470" fmla="*/ 5346700 w 24072850"/>
              <a:gd name="connsiteY470" fmla="*/ 2673350 h 3117850"/>
              <a:gd name="connsiteX471" fmla="*/ 5397500 w 24072850"/>
              <a:gd name="connsiteY471" fmla="*/ 2673350 h 3117850"/>
              <a:gd name="connsiteX472" fmla="*/ 5397500 w 24072850"/>
              <a:gd name="connsiteY472" fmla="*/ 2019300 h 3117850"/>
              <a:gd name="connsiteX473" fmla="*/ 5429250 w 24072850"/>
              <a:gd name="connsiteY473" fmla="*/ 1968500 h 3117850"/>
              <a:gd name="connsiteX474" fmla="*/ 5473700 w 24072850"/>
              <a:gd name="connsiteY474" fmla="*/ 1930400 h 3117850"/>
              <a:gd name="connsiteX475" fmla="*/ 5499100 w 24072850"/>
              <a:gd name="connsiteY475" fmla="*/ 1898650 h 3117850"/>
              <a:gd name="connsiteX476" fmla="*/ 5568950 w 24072850"/>
              <a:gd name="connsiteY476" fmla="*/ 1809750 h 3117850"/>
              <a:gd name="connsiteX477" fmla="*/ 5638800 w 24072850"/>
              <a:gd name="connsiteY477" fmla="*/ 1676400 h 3117850"/>
              <a:gd name="connsiteX478" fmla="*/ 5638800 w 24072850"/>
              <a:gd name="connsiteY478" fmla="*/ 1498600 h 3117850"/>
              <a:gd name="connsiteX479" fmla="*/ 5664200 w 24072850"/>
              <a:gd name="connsiteY479" fmla="*/ 1498600 h 3117850"/>
              <a:gd name="connsiteX480" fmla="*/ 5670550 w 24072850"/>
              <a:gd name="connsiteY480" fmla="*/ 1778000 h 3117850"/>
              <a:gd name="connsiteX481" fmla="*/ 5727700 w 24072850"/>
              <a:gd name="connsiteY481" fmla="*/ 1809750 h 3117850"/>
              <a:gd name="connsiteX482" fmla="*/ 5727700 w 24072850"/>
              <a:gd name="connsiteY482" fmla="*/ 1873250 h 3117850"/>
              <a:gd name="connsiteX483" fmla="*/ 5791200 w 24072850"/>
              <a:gd name="connsiteY483" fmla="*/ 1898650 h 3117850"/>
              <a:gd name="connsiteX484" fmla="*/ 5835650 w 24072850"/>
              <a:gd name="connsiteY484" fmla="*/ 1930400 h 3117850"/>
              <a:gd name="connsiteX485" fmla="*/ 5854700 w 24072850"/>
              <a:gd name="connsiteY485" fmla="*/ 2019300 h 3117850"/>
              <a:gd name="connsiteX486" fmla="*/ 5873750 w 24072850"/>
              <a:gd name="connsiteY486" fmla="*/ 2032000 h 3117850"/>
              <a:gd name="connsiteX487" fmla="*/ 5886450 w 24072850"/>
              <a:gd name="connsiteY487" fmla="*/ 2184400 h 3117850"/>
              <a:gd name="connsiteX488" fmla="*/ 5886450 w 24072850"/>
              <a:gd name="connsiteY488" fmla="*/ 2387600 h 3117850"/>
              <a:gd name="connsiteX489" fmla="*/ 5899150 w 24072850"/>
              <a:gd name="connsiteY489" fmla="*/ 2393950 h 3117850"/>
              <a:gd name="connsiteX490" fmla="*/ 5949950 w 24072850"/>
              <a:gd name="connsiteY490" fmla="*/ 2368550 h 3117850"/>
              <a:gd name="connsiteX491" fmla="*/ 5949950 w 24072850"/>
              <a:gd name="connsiteY491" fmla="*/ 2324100 h 3117850"/>
              <a:gd name="connsiteX492" fmla="*/ 5962650 w 24072850"/>
              <a:gd name="connsiteY492" fmla="*/ 2324100 h 3117850"/>
              <a:gd name="connsiteX493" fmla="*/ 5962650 w 24072850"/>
              <a:gd name="connsiteY493" fmla="*/ 2368550 h 3117850"/>
              <a:gd name="connsiteX494" fmla="*/ 5981700 w 24072850"/>
              <a:gd name="connsiteY494" fmla="*/ 2381250 h 3117850"/>
              <a:gd name="connsiteX495" fmla="*/ 5988050 w 24072850"/>
              <a:gd name="connsiteY495" fmla="*/ 2343150 h 3117850"/>
              <a:gd name="connsiteX496" fmla="*/ 5988050 w 24072850"/>
              <a:gd name="connsiteY496" fmla="*/ 2235200 h 3117850"/>
              <a:gd name="connsiteX497" fmla="*/ 6038850 w 24072850"/>
              <a:gd name="connsiteY497" fmla="*/ 2190750 h 3117850"/>
              <a:gd name="connsiteX498" fmla="*/ 6153150 w 24072850"/>
              <a:gd name="connsiteY498" fmla="*/ 2190750 h 3117850"/>
              <a:gd name="connsiteX499" fmla="*/ 6165850 w 24072850"/>
              <a:gd name="connsiteY499" fmla="*/ 2216150 h 3117850"/>
              <a:gd name="connsiteX500" fmla="*/ 6184900 w 24072850"/>
              <a:gd name="connsiteY500" fmla="*/ 2203450 h 3117850"/>
              <a:gd name="connsiteX501" fmla="*/ 6242050 w 24072850"/>
              <a:gd name="connsiteY501" fmla="*/ 2120900 h 3117850"/>
              <a:gd name="connsiteX502" fmla="*/ 6248400 w 24072850"/>
              <a:gd name="connsiteY502" fmla="*/ 2095500 h 3117850"/>
              <a:gd name="connsiteX503" fmla="*/ 6248400 w 24072850"/>
              <a:gd name="connsiteY503" fmla="*/ 2051050 h 3117850"/>
              <a:gd name="connsiteX504" fmla="*/ 6254750 w 24072850"/>
              <a:gd name="connsiteY504" fmla="*/ 2019300 h 3117850"/>
              <a:gd name="connsiteX505" fmla="*/ 6267450 w 24072850"/>
              <a:gd name="connsiteY505" fmla="*/ 2120900 h 3117850"/>
              <a:gd name="connsiteX506" fmla="*/ 6375400 w 24072850"/>
              <a:gd name="connsiteY506" fmla="*/ 2146300 h 3117850"/>
              <a:gd name="connsiteX507" fmla="*/ 6369050 w 24072850"/>
              <a:gd name="connsiteY507" fmla="*/ 2171700 h 3117850"/>
              <a:gd name="connsiteX508" fmla="*/ 6394450 w 24072850"/>
              <a:gd name="connsiteY508" fmla="*/ 2197100 h 3117850"/>
              <a:gd name="connsiteX509" fmla="*/ 6445250 w 24072850"/>
              <a:gd name="connsiteY509" fmla="*/ 2476500 h 3117850"/>
              <a:gd name="connsiteX510" fmla="*/ 6451600 w 24072850"/>
              <a:gd name="connsiteY510" fmla="*/ 2565400 h 3117850"/>
              <a:gd name="connsiteX511" fmla="*/ 6483350 w 24072850"/>
              <a:gd name="connsiteY511" fmla="*/ 2597150 h 3117850"/>
              <a:gd name="connsiteX512" fmla="*/ 6515100 w 24072850"/>
              <a:gd name="connsiteY512" fmla="*/ 2571750 h 3117850"/>
              <a:gd name="connsiteX513" fmla="*/ 6515100 w 24072850"/>
              <a:gd name="connsiteY513" fmla="*/ 2451100 h 3117850"/>
              <a:gd name="connsiteX514" fmla="*/ 6553200 w 24072850"/>
              <a:gd name="connsiteY514" fmla="*/ 2419350 h 3117850"/>
              <a:gd name="connsiteX515" fmla="*/ 6737350 w 24072850"/>
              <a:gd name="connsiteY515" fmla="*/ 2425700 h 3117850"/>
              <a:gd name="connsiteX516" fmla="*/ 6762750 w 24072850"/>
              <a:gd name="connsiteY516" fmla="*/ 2419350 h 3117850"/>
              <a:gd name="connsiteX517" fmla="*/ 6762750 w 24072850"/>
              <a:gd name="connsiteY517" fmla="*/ 1885950 h 3117850"/>
              <a:gd name="connsiteX518" fmla="*/ 6864350 w 24072850"/>
              <a:gd name="connsiteY518" fmla="*/ 1778000 h 3117850"/>
              <a:gd name="connsiteX519" fmla="*/ 6864350 w 24072850"/>
              <a:gd name="connsiteY519" fmla="*/ 1752600 h 3117850"/>
              <a:gd name="connsiteX520" fmla="*/ 6877050 w 24072850"/>
              <a:gd name="connsiteY520" fmla="*/ 1670050 h 3117850"/>
              <a:gd name="connsiteX521" fmla="*/ 6965950 w 24072850"/>
              <a:gd name="connsiteY521" fmla="*/ 1778000 h 3117850"/>
              <a:gd name="connsiteX522" fmla="*/ 7010400 w 24072850"/>
              <a:gd name="connsiteY522" fmla="*/ 1778000 h 3117850"/>
              <a:gd name="connsiteX523" fmla="*/ 7016750 w 24072850"/>
              <a:gd name="connsiteY523" fmla="*/ 1714500 h 3117850"/>
              <a:gd name="connsiteX524" fmla="*/ 7143750 w 24072850"/>
              <a:gd name="connsiteY524" fmla="*/ 1841500 h 3117850"/>
              <a:gd name="connsiteX525" fmla="*/ 7131050 w 24072850"/>
              <a:gd name="connsiteY525" fmla="*/ 2057400 h 3117850"/>
              <a:gd name="connsiteX526" fmla="*/ 7137400 w 24072850"/>
              <a:gd name="connsiteY526" fmla="*/ 2311400 h 3117850"/>
              <a:gd name="connsiteX527" fmla="*/ 7169150 w 24072850"/>
              <a:gd name="connsiteY527" fmla="*/ 2330450 h 3117850"/>
              <a:gd name="connsiteX528" fmla="*/ 7200900 w 24072850"/>
              <a:gd name="connsiteY528" fmla="*/ 2305050 h 3117850"/>
              <a:gd name="connsiteX529" fmla="*/ 7264400 w 24072850"/>
              <a:gd name="connsiteY529" fmla="*/ 2298700 h 3117850"/>
              <a:gd name="connsiteX530" fmla="*/ 7264400 w 24072850"/>
              <a:gd name="connsiteY530" fmla="*/ 2082800 h 3117850"/>
              <a:gd name="connsiteX531" fmla="*/ 7378700 w 24072850"/>
              <a:gd name="connsiteY531" fmla="*/ 2025650 h 3117850"/>
              <a:gd name="connsiteX532" fmla="*/ 7550150 w 24072850"/>
              <a:gd name="connsiteY532" fmla="*/ 2025650 h 3117850"/>
              <a:gd name="connsiteX533" fmla="*/ 7569200 w 24072850"/>
              <a:gd name="connsiteY533" fmla="*/ 2057400 h 3117850"/>
              <a:gd name="connsiteX534" fmla="*/ 7594600 w 24072850"/>
              <a:gd name="connsiteY534" fmla="*/ 2057400 h 3117850"/>
              <a:gd name="connsiteX535" fmla="*/ 7613650 w 24072850"/>
              <a:gd name="connsiteY535" fmla="*/ 1651000 h 3117850"/>
              <a:gd name="connsiteX536" fmla="*/ 7620000 w 24072850"/>
              <a:gd name="connsiteY536" fmla="*/ 1612900 h 3117850"/>
              <a:gd name="connsiteX537" fmla="*/ 7626350 w 24072850"/>
              <a:gd name="connsiteY537" fmla="*/ 1562100 h 3117850"/>
              <a:gd name="connsiteX538" fmla="*/ 7772400 w 24072850"/>
              <a:gd name="connsiteY538" fmla="*/ 1524000 h 3117850"/>
              <a:gd name="connsiteX539" fmla="*/ 7867650 w 24072850"/>
              <a:gd name="connsiteY539" fmla="*/ 1581150 h 3117850"/>
              <a:gd name="connsiteX540" fmla="*/ 7867650 w 24072850"/>
              <a:gd name="connsiteY540" fmla="*/ 1943100 h 3117850"/>
              <a:gd name="connsiteX541" fmla="*/ 7893050 w 24072850"/>
              <a:gd name="connsiteY541" fmla="*/ 1993900 h 3117850"/>
              <a:gd name="connsiteX542" fmla="*/ 7893050 w 24072850"/>
              <a:gd name="connsiteY542" fmla="*/ 2343150 h 3117850"/>
              <a:gd name="connsiteX543" fmla="*/ 7969250 w 24072850"/>
              <a:gd name="connsiteY543" fmla="*/ 2597150 h 3117850"/>
              <a:gd name="connsiteX544" fmla="*/ 7988300 w 24072850"/>
              <a:gd name="connsiteY544" fmla="*/ 2597150 h 3117850"/>
              <a:gd name="connsiteX545" fmla="*/ 7994650 w 24072850"/>
              <a:gd name="connsiteY545" fmla="*/ 2540000 h 3117850"/>
              <a:gd name="connsiteX546" fmla="*/ 8115300 w 24072850"/>
              <a:gd name="connsiteY546" fmla="*/ 2355850 h 3117850"/>
              <a:gd name="connsiteX547" fmla="*/ 8197850 w 24072850"/>
              <a:gd name="connsiteY547" fmla="*/ 2362200 h 3117850"/>
              <a:gd name="connsiteX548" fmla="*/ 8216900 w 24072850"/>
              <a:gd name="connsiteY548" fmla="*/ 2667000 h 3117850"/>
              <a:gd name="connsiteX549" fmla="*/ 8248650 w 24072850"/>
              <a:gd name="connsiteY549" fmla="*/ 2679700 h 3117850"/>
              <a:gd name="connsiteX550" fmla="*/ 8343900 w 24072850"/>
              <a:gd name="connsiteY550" fmla="*/ 2647950 h 3117850"/>
              <a:gd name="connsiteX551" fmla="*/ 8356600 w 24072850"/>
              <a:gd name="connsiteY551" fmla="*/ 2603500 h 3117850"/>
              <a:gd name="connsiteX552" fmla="*/ 8356600 w 24072850"/>
              <a:gd name="connsiteY552" fmla="*/ 2095500 h 3117850"/>
              <a:gd name="connsiteX553" fmla="*/ 8832850 w 24072850"/>
              <a:gd name="connsiteY553" fmla="*/ 1949450 h 3117850"/>
              <a:gd name="connsiteX554" fmla="*/ 9010650 w 24072850"/>
              <a:gd name="connsiteY554" fmla="*/ 2012950 h 3117850"/>
              <a:gd name="connsiteX555" fmla="*/ 9010650 w 24072850"/>
              <a:gd name="connsiteY555" fmla="*/ 2571750 h 3117850"/>
              <a:gd name="connsiteX556" fmla="*/ 9029700 w 24072850"/>
              <a:gd name="connsiteY556" fmla="*/ 2590800 h 3117850"/>
              <a:gd name="connsiteX557" fmla="*/ 9163050 w 24072850"/>
              <a:gd name="connsiteY557" fmla="*/ 2559050 h 3117850"/>
              <a:gd name="connsiteX558" fmla="*/ 9188450 w 24072850"/>
              <a:gd name="connsiteY558" fmla="*/ 2520950 h 3117850"/>
              <a:gd name="connsiteX559" fmla="*/ 9188450 w 24072850"/>
              <a:gd name="connsiteY559" fmla="*/ 2552700 h 3117850"/>
              <a:gd name="connsiteX560" fmla="*/ 9201150 w 24072850"/>
              <a:gd name="connsiteY560" fmla="*/ 2565400 h 3117850"/>
              <a:gd name="connsiteX561" fmla="*/ 9264650 w 24072850"/>
              <a:gd name="connsiteY561" fmla="*/ 2470150 h 3117850"/>
              <a:gd name="connsiteX562" fmla="*/ 9264650 w 24072850"/>
              <a:gd name="connsiteY562" fmla="*/ 2247900 h 3117850"/>
              <a:gd name="connsiteX563" fmla="*/ 9321800 w 24072850"/>
              <a:gd name="connsiteY563" fmla="*/ 2171700 h 3117850"/>
              <a:gd name="connsiteX564" fmla="*/ 9626600 w 24072850"/>
              <a:gd name="connsiteY564" fmla="*/ 2171700 h 3117850"/>
              <a:gd name="connsiteX565" fmla="*/ 9702800 w 24072850"/>
              <a:gd name="connsiteY565" fmla="*/ 2254250 h 3117850"/>
              <a:gd name="connsiteX566" fmla="*/ 9702800 w 24072850"/>
              <a:gd name="connsiteY566" fmla="*/ 2393950 h 3117850"/>
              <a:gd name="connsiteX567" fmla="*/ 9779000 w 24072850"/>
              <a:gd name="connsiteY567" fmla="*/ 2413000 h 3117850"/>
              <a:gd name="connsiteX568" fmla="*/ 9823450 w 24072850"/>
              <a:gd name="connsiteY568" fmla="*/ 2349500 h 3117850"/>
              <a:gd name="connsiteX569" fmla="*/ 10039350 w 24072850"/>
              <a:gd name="connsiteY569" fmla="*/ 2349500 h 3117850"/>
              <a:gd name="connsiteX570" fmla="*/ 10071100 w 24072850"/>
              <a:gd name="connsiteY570" fmla="*/ 2400300 h 3117850"/>
              <a:gd name="connsiteX571" fmla="*/ 10077450 w 24072850"/>
              <a:gd name="connsiteY571" fmla="*/ 2444750 h 3117850"/>
              <a:gd name="connsiteX572" fmla="*/ 10102850 w 24072850"/>
              <a:gd name="connsiteY572" fmla="*/ 2457450 h 3117850"/>
              <a:gd name="connsiteX573" fmla="*/ 10140950 w 24072850"/>
              <a:gd name="connsiteY573" fmla="*/ 2324100 h 3117850"/>
              <a:gd name="connsiteX574" fmla="*/ 10153650 w 24072850"/>
              <a:gd name="connsiteY574" fmla="*/ 2197100 h 3117850"/>
              <a:gd name="connsiteX575" fmla="*/ 10172700 w 24072850"/>
              <a:gd name="connsiteY575" fmla="*/ 2089150 h 3117850"/>
              <a:gd name="connsiteX576" fmla="*/ 10210800 w 24072850"/>
              <a:gd name="connsiteY576" fmla="*/ 1962150 h 3117850"/>
              <a:gd name="connsiteX577" fmla="*/ 10356850 w 24072850"/>
              <a:gd name="connsiteY577" fmla="*/ 1816100 h 3117850"/>
              <a:gd name="connsiteX578" fmla="*/ 10433050 w 24072850"/>
              <a:gd name="connsiteY578" fmla="*/ 1727200 h 3117850"/>
              <a:gd name="connsiteX579" fmla="*/ 10471150 w 24072850"/>
              <a:gd name="connsiteY579" fmla="*/ 1809750 h 3117850"/>
              <a:gd name="connsiteX580" fmla="*/ 10515600 w 24072850"/>
              <a:gd name="connsiteY580" fmla="*/ 2133600 h 3117850"/>
              <a:gd name="connsiteX581" fmla="*/ 10528300 w 24072850"/>
              <a:gd name="connsiteY581" fmla="*/ 2647950 h 3117850"/>
              <a:gd name="connsiteX582" fmla="*/ 10547350 w 24072850"/>
              <a:gd name="connsiteY582" fmla="*/ 2654300 h 3117850"/>
              <a:gd name="connsiteX583" fmla="*/ 10706100 w 24072850"/>
              <a:gd name="connsiteY583" fmla="*/ 2622550 h 3117850"/>
              <a:gd name="connsiteX584" fmla="*/ 10712450 w 24072850"/>
              <a:gd name="connsiteY584" fmla="*/ 2540000 h 3117850"/>
              <a:gd name="connsiteX585" fmla="*/ 10807700 w 24072850"/>
              <a:gd name="connsiteY585" fmla="*/ 2451100 h 3117850"/>
              <a:gd name="connsiteX586" fmla="*/ 10909300 w 24072850"/>
              <a:gd name="connsiteY586" fmla="*/ 2368550 h 3117850"/>
              <a:gd name="connsiteX587" fmla="*/ 10915650 w 24072850"/>
              <a:gd name="connsiteY587" fmla="*/ 2330450 h 3117850"/>
              <a:gd name="connsiteX588" fmla="*/ 10915650 w 24072850"/>
              <a:gd name="connsiteY588" fmla="*/ 2444750 h 3117850"/>
              <a:gd name="connsiteX589" fmla="*/ 11004550 w 24072850"/>
              <a:gd name="connsiteY589" fmla="*/ 2444750 h 3117850"/>
              <a:gd name="connsiteX590" fmla="*/ 11017250 w 24072850"/>
              <a:gd name="connsiteY590" fmla="*/ 2482850 h 3117850"/>
              <a:gd name="connsiteX591" fmla="*/ 11080750 w 24072850"/>
              <a:gd name="connsiteY591" fmla="*/ 2482850 h 3117850"/>
              <a:gd name="connsiteX592" fmla="*/ 11080750 w 24072850"/>
              <a:gd name="connsiteY592" fmla="*/ 2114550 h 3117850"/>
              <a:gd name="connsiteX593" fmla="*/ 11163300 w 24072850"/>
              <a:gd name="connsiteY593" fmla="*/ 2032000 h 3117850"/>
              <a:gd name="connsiteX594" fmla="*/ 11239500 w 24072850"/>
              <a:gd name="connsiteY594" fmla="*/ 1968500 h 3117850"/>
              <a:gd name="connsiteX595" fmla="*/ 11436350 w 24072850"/>
              <a:gd name="connsiteY595" fmla="*/ 2025650 h 3117850"/>
              <a:gd name="connsiteX596" fmla="*/ 11449050 w 24072850"/>
              <a:gd name="connsiteY596" fmla="*/ 2070100 h 3117850"/>
              <a:gd name="connsiteX597" fmla="*/ 11455400 w 24072850"/>
              <a:gd name="connsiteY597" fmla="*/ 2470150 h 3117850"/>
              <a:gd name="connsiteX598" fmla="*/ 11474450 w 24072850"/>
              <a:gd name="connsiteY598" fmla="*/ 2578100 h 3117850"/>
              <a:gd name="connsiteX599" fmla="*/ 11461750 w 24072850"/>
              <a:gd name="connsiteY599" fmla="*/ 2679700 h 3117850"/>
              <a:gd name="connsiteX600" fmla="*/ 11512550 w 24072850"/>
              <a:gd name="connsiteY600" fmla="*/ 2762250 h 3117850"/>
              <a:gd name="connsiteX601" fmla="*/ 11576050 w 24072850"/>
              <a:gd name="connsiteY601" fmla="*/ 2749550 h 3117850"/>
              <a:gd name="connsiteX602" fmla="*/ 11874500 w 24072850"/>
              <a:gd name="connsiteY602" fmla="*/ 2755900 h 3117850"/>
              <a:gd name="connsiteX603" fmla="*/ 11963400 w 24072850"/>
              <a:gd name="connsiteY603" fmla="*/ 2736850 h 3117850"/>
              <a:gd name="connsiteX604" fmla="*/ 12026900 w 24072850"/>
              <a:gd name="connsiteY604" fmla="*/ 2736850 h 3117850"/>
              <a:gd name="connsiteX605" fmla="*/ 12052300 w 24072850"/>
              <a:gd name="connsiteY605" fmla="*/ 2711450 h 3117850"/>
              <a:gd name="connsiteX606" fmla="*/ 12211050 w 24072850"/>
              <a:gd name="connsiteY606" fmla="*/ 2711450 h 3117850"/>
              <a:gd name="connsiteX607" fmla="*/ 12268200 w 24072850"/>
              <a:gd name="connsiteY607" fmla="*/ 2559050 h 3117850"/>
              <a:gd name="connsiteX608" fmla="*/ 12293600 w 24072850"/>
              <a:gd name="connsiteY608" fmla="*/ 2501900 h 3117850"/>
              <a:gd name="connsiteX609" fmla="*/ 12299950 w 24072850"/>
              <a:gd name="connsiteY609" fmla="*/ 2457450 h 3117850"/>
              <a:gd name="connsiteX610" fmla="*/ 12204700 w 24072850"/>
              <a:gd name="connsiteY610" fmla="*/ 2266950 h 3117850"/>
              <a:gd name="connsiteX611" fmla="*/ 12299950 w 24072850"/>
              <a:gd name="connsiteY611" fmla="*/ 2120900 h 3117850"/>
              <a:gd name="connsiteX612" fmla="*/ 12312650 w 24072850"/>
              <a:gd name="connsiteY612" fmla="*/ 1257300 h 3117850"/>
              <a:gd name="connsiteX613" fmla="*/ 12268200 w 24072850"/>
              <a:gd name="connsiteY613" fmla="*/ 1212850 h 3117850"/>
              <a:gd name="connsiteX614" fmla="*/ 12230100 w 24072850"/>
              <a:gd name="connsiteY614" fmla="*/ 1117600 h 3117850"/>
              <a:gd name="connsiteX615" fmla="*/ 12395200 w 24072850"/>
              <a:gd name="connsiteY615" fmla="*/ 914400 h 3117850"/>
              <a:gd name="connsiteX616" fmla="*/ 12376150 w 24072850"/>
              <a:gd name="connsiteY616" fmla="*/ 889000 h 3117850"/>
              <a:gd name="connsiteX617" fmla="*/ 12401550 w 24072850"/>
              <a:gd name="connsiteY617" fmla="*/ 863600 h 3117850"/>
              <a:gd name="connsiteX618" fmla="*/ 12401550 w 24072850"/>
              <a:gd name="connsiteY618" fmla="*/ 736600 h 3117850"/>
              <a:gd name="connsiteX619" fmla="*/ 12376150 w 24072850"/>
              <a:gd name="connsiteY619" fmla="*/ 692150 h 3117850"/>
              <a:gd name="connsiteX620" fmla="*/ 12382500 w 24072850"/>
              <a:gd name="connsiteY620" fmla="*/ 635000 h 3117850"/>
              <a:gd name="connsiteX621" fmla="*/ 12414250 w 24072850"/>
              <a:gd name="connsiteY621" fmla="*/ 571500 h 3117850"/>
              <a:gd name="connsiteX622" fmla="*/ 12420600 w 24072850"/>
              <a:gd name="connsiteY622" fmla="*/ 514350 h 3117850"/>
              <a:gd name="connsiteX623" fmla="*/ 12401550 w 24072850"/>
              <a:gd name="connsiteY623" fmla="*/ 469900 h 3117850"/>
              <a:gd name="connsiteX624" fmla="*/ 12433300 w 24072850"/>
              <a:gd name="connsiteY624" fmla="*/ 457200 h 3117850"/>
              <a:gd name="connsiteX625" fmla="*/ 12433300 w 24072850"/>
              <a:gd name="connsiteY625" fmla="*/ 311150 h 3117850"/>
              <a:gd name="connsiteX626" fmla="*/ 12420600 w 24072850"/>
              <a:gd name="connsiteY626" fmla="*/ 304800 h 3117850"/>
              <a:gd name="connsiteX627" fmla="*/ 12433300 w 24072850"/>
              <a:gd name="connsiteY627" fmla="*/ 273050 h 3117850"/>
              <a:gd name="connsiteX628" fmla="*/ 12433300 w 24072850"/>
              <a:gd name="connsiteY628" fmla="*/ 241300 h 3117850"/>
              <a:gd name="connsiteX629" fmla="*/ 12439650 w 24072850"/>
              <a:gd name="connsiteY629" fmla="*/ 203200 h 3117850"/>
              <a:gd name="connsiteX630" fmla="*/ 12446000 w 24072850"/>
              <a:gd name="connsiteY630" fmla="*/ 0 h 3117850"/>
              <a:gd name="connsiteX631" fmla="*/ 12458700 w 24072850"/>
              <a:gd name="connsiteY631" fmla="*/ 63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</a:cxnLst>
            <a:rect l="l" t="t" r="r" b="b"/>
            <a:pathLst>
              <a:path w="24072850" h="3117850">
                <a:moveTo>
                  <a:pt x="12109450" y="2749550"/>
                </a:moveTo>
                <a:cubicBezTo>
                  <a:pt x="12090400" y="2743200"/>
                  <a:pt x="12065000" y="2743200"/>
                  <a:pt x="12039600" y="2736850"/>
                </a:cubicBezTo>
                <a:cubicBezTo>
                  <a:pt x="12090400" y="2736850"/>
                  <a:pt x="12141200" y="2717800"/>
                  <a:pt x="12192000" y="2749550"/>
                </a:cubicBezTo>
                <a:lnTo>
                  <a:pt x="12109450" y="2749550"/>
                </a:lnTo>
                <a:close/>
                <a:moveTo>
                  <a:pt x="12750800" y="2736850"/>
                </a:moveTo>
                <a:cubicBezTo>
                  <a:pt x="12725400" y="2730500"/>
                  <a:pt x="12700000" y="2730500"/>
                  <a:pt x="12674600" y="2730500"/>
                </a:cubicBezTo>
                <a:cubicBezTo>
                  <a:pt x="12668250" y="2743200"/>
                  <a:pt x="12661900" y="2755900"/>
                  <a:pt x="12649200" y="2755900"/>
                </a:cubicBezTo>
                <a:cubicBezTo>
                  <a:pt x="12630150" y="2755900"/>
                  <a:pt x="12566650" y="2749550"/>
                  <a:pt x="12528550" y="2749550"/>
                </a:cubicBezTo>
                <a:cubicBezTo>
                  <a:pt x="12560300" y="2705100"/>
                  <a:pt x="12598400" y="2654300"/>
                  <a:pt x="12642850" y="2603500"/>
                </a:cubicBezTo>
                <a:cubicBezTo>
                  <a:pt x="12668250" y="2616200"/>
                  <a:pt x="12706350" y="2692400"/>
                  <a:pt x="12750800" y="2736850"/>
                </a:cubicBezTo>
                <a:close/>
                <a:moveTo>
                  <a:pt x="12420600" y="2730500"/>
                </a:moveTo>
                <a:cubicBezTo>
                  <a:pt x="12401550" y="2698750"/>
                  <a:pt x="12376150" y="2628900"/>
                  <a:pt x="12376150" y="2616200"/>
                </a:cubicBezTo>
                <a:lnTo>
                  <a:pt x="12382500" y="2603500"/>
                </a:lnTo>
                <a:cubicBezTo>
                  <a:pt x="12395200" y="2603500"/>
                  <a:pt x="12407900" y="2603500"/>
                  <a:pt x="12420600" y="2609850"/>
                </a:cubicBezTo>
                <a:lnTo>
                  <a:pt x="12420600" y="2730500"/>
                </a:lnTo>
                <a:close/>
                <a:moveTo>
                  <a:pt x="12420600" y="2451100"/>
                </a:moveTo>
                <a:lnTo>
                  <a:pt x="12414250" y="2559050"/>
                </a:lnTo>
                <a:lnTo>
                  <a:pt x="12388850" y="2559050"/>
                </a:lnTo>
                <a:lnTo>
                  <a:pt x="12376150" y="2546350"/>
                </a:lnTo>
                <a:cubicBezTo>
                  <a:pt x="12388850" y="2520950"/>
                  <a:pt x="12363450" y="2463800"/>
                  <a:pt x="12401550" y="2444750"/>
                </a:cubicBezTo>
                <a:cubicBezTo>
                  <a:pt x="12407900" y="2444750"/>
                  <a:pt x="12414250" y="2451100"/>
                  <a:pt x="12420600" y="2451100"/>
                </a:cubicBezTo>
                <a:close/>
                <a:moveTo>
                  <a:pt x="12617450" y="2559050"/>
                </a:moveTo>
                <a:cubicBezTo>
                  <a:pt x="12617450" y="2571750"/>
                  <a:pt x="12553950" y="2635250"/>
                  <a:pt x="12522200" y="2667000"/>
                </a:cubicBezTo>
                <a:lnTo>
                  <a:pt x="12528550" y="2432050"/>
                </a:lnTo>
                <a:cubicBezTo>
                  <a:pt x="12553950" y="2470150"/>
                  <a:pt x="12617450" y="2540000"/>
                  <a:pt x="12617450" y="2559050"/>
                </a:cubicBezTo>
                <a:close/>
                <a:moveTo>
                  <a:pt x="12426950" y="2025650"/>
                </a:moveTo>
                <a:cubicBezTo>
                  <a:pt x="12426950" y="2044700"/>
                  <a:pt x="12426950" y="2044700"/>
                  <a:pt x="12420600" y="2057400"/>
                </a:cubicBezTo>
                <a:lnTo>
                  <a:pt x="12388850" y="2057400"/>
                </a:lnTo>
                <a:lnTo>
                  <a:pt x="12388850" y="1987550"/>
                </a:lnTo>
                <a:cubicBezTo>
                  <a:pt x="12420600" y="2000250"/>
                  <a:pt x="12426950" y="2006600"/>
                  <a:pt x="12426950" y="2025650"/>
                </a:cubicBezTo>
                <a:close/>
                <a:moveTo>
                  <a:pt x="17576800" y="1866900"/>
                </a:moveTo>
                <a:lnTo>
                  <a:pt x="17570450" y="1835150"/>
                </a:lnTo>
                <a:cubicBezTo>
                  <a:pt x="17583150" y="1841500"/>
                  <a:pt x="17583150" y="1847850"/>
                  <a:pt x="17589500" y="1854200"/>
                </a:cubicBezTo>
                <a:cubicBezTo>
                  <a:pt x="17583150" y="1860550"/>
                  <a:pt x="17583150" y="1866900"/>
                  <a:pt x="17576800" y="1866900"/>
                </a:cubicBezTo>
                <a:close/>
                <a:moveTo>
                  <a:pt x="12426950" y="1879600"/>
                </a:moveTo>
                <a:cubicBezTo>
                  <a:pt x="12426950" y="1892300"/>
                  <a:pt x="12433300" y="1917700"/>
                  <a:pt x="12388850" y="1930400"/>
                </a:cubicBezTo>
                <a:lnTo>
                  <a:pt x="12388850" y="1828800"/>
                </a:lnTo>
                <a:cubicBezTo>
                  <a:pt x="12433300" y="1841500"/>
                  <a:pt x="12426950" y="1841500"/>
                  <a:pt x="12426950" y="1879600"/>
                </a:cubicBezTo>
                <a:close/>
                <a:moveTo>
                  <a:pt x="17595850" y="1866900"/>
                </a:moveTo>
                <a:cubicBezTo>
                  <a:pt x="17595850" y="1873250"/>
                  <a:pt x="17583150" y="1885950"/>
                  <a:pt x="17576800" y="1892300"/>
                </a:cubicBezTo>
                <a:cubicBezTo>
                  <a:pt x="17570450" y="1885950"/>
                  <a:pt x="17557750" y="1866900"/>
                  <a:pt x="17557750" y="1847850"/>
                </a:cubicBezTo>
                <a:cubicBezTo>
                  <a:pt x="17557750" y="1835150"/>
                  <a:pt x="17570450" y="1828800"/>
                  <a:pt x="17570450" y="1809750"/>
                </a:cubicBezTo>
                <a:cubicBezTo>
                  <a:pt x="17570450" y="1797050"/>
                  <a:pt x="17564100" y="1803400"/>
                  <a:pt x="17557750" y="1797050"/>
                </a:cubicBezTo>
                <a:lnTo>
                  <a:pt x="17557750" y="1778000"/>
                </a:lnTo>
                <a:cubicBezTo>
                  <a:pt x="17564100" y="1778000"/>
                  <a:pt x="17570450" y="1790700"/>
                  <a:pt x="17576800" y="1797050"/>
                </a:cubicBezTo>
                <a:cubicBezTo>
                  <a:pt x="17583150" y="1797050"/>
                  <a:pt x="17589500" y="1784350"/>
                  <a:pt x="17595850" y="1771650"/>
                </a:cubicBezTo>
                <a:cubicBezTo>
                  <a:pt x="17589500" y="1803400"/>
                  <a:pt x="17595850" y="1835150"/>
                  <a:pt x="17595850" y="1866900"/>
                </a:cubicBezTo>
                <a:close/>
                <a:moveTo>
                  <a:pt x="12426950" y="1727200"/>
                </a:moveTo>
                <a:cubicBezTo>
                  <a:pt x="12426950" y="1758950"/>
                  <a:pt x="12414250" y="1746250"/>
                  <a:pt x="12388850" y="1778000"/>
                </a:cubicBezTo>
                <a:lnTo>
                  <a:pt x="12388850" y="1689100"/>
                </a:lnTo>
                <a:cubicBezTo>
                  <a:pt x="12433300" y="1701800"/>
                  <a:pt x="12426950" y="1708150"/>
                  <a:pt x="12426950" y="1727200"/>
                </a:cubicBezTo>
                <a:close/>
                <a:moveTo>
                  <a:pt x="15011400" y="1708150"/>
                </a:moveTo>
                <a:lnTo>
                  <a:pt x="15011400" y="1682750"/>
                </a:lnTo>
                <a:lnTo>
                  <a:pt x="15011400" y="1708150"/>
                </a:lnTo>
                <a:close/>
                <a:moveTo>
                  <a:pt x="15303500" y="1708150"/>
                </a:moveTo>
                <a:lnTo>
                  <a:pt x="15303500" y="1612900"/>
                </a:lnTo>
                <a:lnTo>
                  <a:pt x="15303500" y="1708150"/>
                </a:lnTo>
                <a:close/>
                <a:moveTo>
                  <a:pt x="15011400" y="1651000"/>
                </a:moveTo>
                <a:lnTo>
                  <a:pt x="15011400" y="1606550"/>
                </a:lnTo>
                <a:lnTo>
                  <a:pt x="15011400" y="1651000"/>
                </a:lnTo>
                <a:close/>
                <a:moveTo>
                  <a:pt x="12426950" y="1587500"/>
                </a:moveTo>
                <a:cubicBezTo>
                  <a:pt x="12426950" y="1612900"/>
                  <a:pt x="12420600" y="1625600"/>
                  <a:pt x="12388850" y="1631950"/>
                </a:cubicBezTo>
                <a:lnTo>
                  <a:pt x="12388850" y="1543050"/>
                </a:lnTo>
                <a:cubicBezTo>
                  <a:pt x="12433300" y="1549400"/>
                  <a:pt x="12426950" y="1574800"/>
                  <a:pt x="12426950" y="1587500"/>
                </a:cubicBezTo>
                <a:close/>
                <a:moveTo>
                  <a:pt x="12426950" y="1454150"/>
                </a:moveTo>
                <a:cubicBezTo>
                  <a:pt x="12426950" y="1466850"/>
                  <a:pt x="12433300" y="1479550"/>
                  <a:pt x="12388850" y="1492250"/>
                </a:cubicBezTo>
                <a:lnTo>
                  <a:pt x="12395200" y="1416050"/>
                </a:lnTo>
                <a:cubicBezTo>
                  <a:pt x="12420600" y="1416050"/>
                  <a:pt x="12426950" y="1428750"/>
                  <a:pt x="12426950" y="1454150"/>
                </a:cubicBezTo>
                <a:close/>
                <a:moveTo>
                  <a:pt x="12426950" y="1282700"/>
                </a:moveTo>
                <a:cubicBezTo>
                  <a:pt x="12433300" y="1289050"/>
                  <a:pt x="12433300" y="1295400"/>
                  <a:pt x="12433300" y="1314450"/>
                </a:cubicBezTo>
                <a:cubicBezTo>
                  <a:pt x="12433300" y="1339850"/>
                  <a:pt x="12426950" y="1327150"/>
                  <a:pt x="12395200" y="1365250"/>
                </a:cubicBezTo>
                <a:lnTo>
                  <a:pt x="12395200" y="1282700"/>
                </a:lnTo>
                <a:lnTo>
                  <a:pt x="12426950" y="1282700"/>
                </a:lnTo>
                <a:close/>
                <a:moveTo>
                  <a:pt x="21869400" y="209550"/>
                </a:moveTo>
                <a:cubicBezTo>
                  <a:pt x="21869400" y="228600"/>
                  <a:pt x="21837650" y="330200"/>
                  <a:pt x="21818600" y="387350"/>
                </a:cubicBezTo>
                <a:cubicBezTo>
                  <a:pt x="21812250" y="393700"/>
                  <a:pt x="21799550" y="393700"/>
                  <a:pt x="21786850" y="393700"/>
                </a:cubicBezTo>
                <a:cubicBezTo>
                  <a:pt x="21767800" y="393700"/>
                  <a:pt x="21748750" y="387350"/>
                  <a:pt x="21532850" y="387350"/>
                </a:cubicBezTo>
                <a:cubicBezTo>
                  <a:pt x="21526500" y="330200"/>
                  <a:pt x="21507450" y="266700"/>
                  <a:pt x="21501100" y="196850"/>
                </a:cubicBezTo>
                <a:lnTo>
                  <a:pt x="21863050" y="196850"/>
                </a:lnTo>
                <a:cubicBezTo>
                  <a:pt x="21863050" y="196850"/>
                  <a:pt x="21869400" y="196850"/>
                  <a:pt x="21869400" y="209550"/>
                </a:cubicBezTo>
                <a:close/>
                <a:moveTo>
                  <a:pt x="12458700" y="6350"/>
                </a:moveTo>
                <a:cubicBezTo>
                  <a:pt x="12458700" y="209550"/>
                  <a:pt x="12452350" y="234950"/>
                  <a:pt x="12452350" y="247650"/>
                </a:cubicBezTo>
                <a:lnTo>
                  <a:pt x="12452350" y="285750"/>
                </a:lnTo>
                <a:cubicBezTo>
                  <a:pt x="12458700" y="292100"/>
                  <a:pt x="12471400" y="292100"/>
                  <a:pt x="12471400" y="304800"/>
                </a:cubicBezTo>
                <a:cubicBezTo>
                  <a:pt x="12471400" y="323850"/>
                  <a:pt x="12458700" y="304800"/>
                  <a:pt x="12458700" y="317500"/>
                </a:cubicBezTo>
                <a:lnTo>
                  <a:pt x="12458700" y="457200"/>
                </a:lnTo>
                <a:cubicBezTo>
                  <a:pt x="12465050" y="463550"/>
                  <a:pt x="12477750" y="469900"/>
                  <a:pt x="12484100" y="476250"/>
                </a:cubicBezTo>
                <a:cubicBezTo>
                  <a:pt x="12458700" y="514350"/>
                  <a:pt x="12465050" y="565150"/>
                  <a:pt x="12465050" y="609600"/>
                </a:cubicBezTo>
                <a:cubicBezTo>
                  <a:pt x="12465050" y="622300"/>
                  <a:pt x="12490450" y="635000"/>
                  <a:pt x="12496800" y="641350"/>
                </a:cubicBezTo>
                <a:cubicBezTo>
                  <a:pt x="12496800" y="654050"/>
                  <a:pt x="12509500" y="673100"/>
                  <a:pt x="12509500" y="692150"/>
                </a:cubicBezTo>
                <a:cubicBezTo>
                  <a:pt x="12509500" y="704850"/>
                  <a:pt x="12496800" y="723900"/>
                  <a:pt x="12484100" y="730250"/>
                </a:cubicBezTo>
                <a:lnTo>
                  <a:pt x="12484100" y="863600"/>
                </a:lnTo>
                <a:cubicBezTo>
                  <a:pt x="12490450" y="876300"/>
                  <a:pt x="12496800" y="882650"/>
                  <a:pt x="12503150" y="889000"/>
                </a:cubicBezTo>
                <a:cubicBezTo>
                  <a:pt x="12490450" y="901700"/>
                  <a:pt x="12484100" y="908050"/>
                  <a:pt x="12484100" y="920750"/>
                </a:cubicBezTo>
                <a:cubicBezTo>
                  <a:pt x="12484100" y="990600"/>
                  <a:pt x="12636500" y="990600"/>
                  <a:pt x="12636500" y="1117600"/>
                </a:cubicBezTo>
                <a:cubicBezTo>
                  <a:pt x="12636500" y="1136650"/>
                  <a:pt x="12636500" y="1143000"/>
                  <a:pt x="12630150" y="1149350"/>
                </a:cubicBezTo>
                <a:cubicBezTo>
                  <a:pt x="12623800" y="1187450"/>
                  <a:pt x="12566650" y="1244600"/>
                  <a:pt x="12528550" y="1263650"/>
                </a:cubicBezTo>
                <a:cubicBezTo>
                  <a:pt x="12528550" y="1282700"/>
                  <a:pt x="12522200" y="1314450"/>
                  <a:pt x="12522200" y="1333500"/>
                </a:cubicBezTo>
                <a:lnTo>
                  <a:pt x="12522200" y="2101850"/>
                </a:lnTo>
                <a:cubicBezTo>
                  <a:pt x="12617450" y="2146300"/>
                  <a:pt x="12655550" y="2209800"/>
                  <a:pt x="12655550" y="2266950"/>
                </a:cubicBezTo>
                <a:cubicBezTo>
                  <a:pt x="12655550" y="2343150"/>
                  <a:pt x="12585700" y="2387600"/>
                  <a:pt x="12585700" y="2400300"/>
                </a:cubicBezTo>
                <a:cubicBezTo>
                  <a:pt x="12585700" y="2419350"/>
                  <a:pt x="12750800" y="2635250"/>
                  <a:pt x="12833350" y="2749550"/>
                </a:cubicBezTo>
                <a:lnTo>
                  <a:pt x="12896850" y="2749550"/>
                </a:lnTo>
                <a:cubicBezTo>
                  <a:pt x="12909550" y="2711450"/>
                  <a:pt x="12922250" y="2667000"/>
                  <a:pt x="12928600" y="2622550"/>
                </a:cubicBezTo>
                <a:lnTo>
                  <a:pt x="13112750" y="2622550"/>
                </a:lnTo>
                <a:cubicBezTo>
                  <a:pt x="13119100" y="2635250"/>
                  <a:pt x="13125450" y="2647950"/>
                  <a:pt x="13138150" y="2660650"/>
                </a:cubicBezTo>
                <a:lnTo>
                  <a:pt x="13519150" y="2660650"/>
                </a:lnTo>
                <a:lnTo>
                  <a:pt x="13519150" y="2463800"/>
                </a:lnTo>
                <a:cubicBezTo>
                  <a:pt x="13309600" y="2406650"/>
                  <a:pt x="13100050" y="2349500"/>
                  <a:pt x="12890500" y="2222500"/>
                </a:cubicBezTo>
                <a:cubicBezTo>
                  <a:pt x="12896850" y="2216150"/>
                  <a:pt x="12909550" y="2209800"/>
                  <a:pt x="12915900" y="2209800"/>
                </a:cubicBezTo>
                <a:lnTo>
                  <a:pt x="13271500" y="2216150"/>
                </a:lnTo>
                <a:cubicBezTo>
                  <a:pt x="13303250" y="2222500"/>
                  <a:pt x="13341350" y="2228850"/>
                  <a:pt x="13373100" y="2228850"/>
                </a:cubicBezTo>
                <a:lnTo>
                  <a:pt x="14446250" y="2235200"/>
                </a:lnTo>
                <a:cubicBezTo>
                  <a:pt x="14452600" y="2235200"/>
                  <a:pt x="14452600" y="2222500"/>
                  <a:pt x="14471650" y="2222500"/>
                </a:cubicBezTo>
                <a:lnTo>
                  <a:pt x="14852650" y="2222500"/>
                </a:lnTo>
                <a:lnTo>
                  <a:pt x="14852650" y="2241550"/>
                </a:lnTo>
                <a:cubicBezTo>
                  <a:pt x="14808200" y="2266950"/>
                  <a:pt x="14757400" y="2292350"/>
                  <a:pt x="14712950" y="2311400"/>
                </a:cubicBezTo>
                <a:cubicBezTo>
                  <a:pt x="14566900" y="2381250"/>
                  <a:pt x="14389100" y="2444750"/>
                  <a:pt x="14249400" y="2463800"/>
                </a:cubicBezTo>
                <a:cubicBezTo>
                  <a:pt x="14236700" y="2476500"/>
                  <a:pt x="14236700" y="2495550"/>
                  <a:pt x="14236700" y="2514600"/>
                </a:cubicBezTo>
                <a:cubicBezTo>
                  <a:pt x="14236700" y="2527300"/>
                  <a:pt x="14236700" y="2546350"/>
                  <a:pt x="14249400" y="2565400"/>
                </a:cubicBezTo>
                <a:lnTo>
                  <a:pt x="14763750" y="2565400"/>
                </a:lnTo>
                <a:lnTo>
                  <a:pt x="14763750" y="2635250"/>
                </a:lnTo>
                <a:lnTo>
                  <a:pt x="14890750" y="2635250"/>
                </a:lnTo>
                <a:cubicBezTo>
                  <a:pt x="14903450" y="2609850"/>
                  <a:pt x="14846300" y="2520950"/>
                  <a:pt x="14941550" y="2540000"/>
                </a:cubicBezTo>
                <a:lnTo>
                  <a:pt x="14941550" y="1949450"/>
                </a:lnTo>
                <a:cubicBezTo>
                  <a:pt x="14986000" y="1924050"/>
                  <a:pt x="14973300" y="1917700"/>
                  <a:pt x="14973300" y="1905000"/>
                </a:cubicBezTo>
                <a:lnTo>
                  <a:pt x="14973300" y="1790700"/>
                </a:lnTo>
                <a:cubicBezTo>
                  <a:pt x="14986000" y="1778000"/>
                  <a:pt x="14979650" y="1758950"/>
                  <a:pt x="14986000" y="1733550"/>
                </a:cubicBezTo>
                <a:lnTo>
                  <a:pt x="15036800" y="1733550"/>
                </a:lnTo>
                <a:cubicBezTo>
                  <a:pt x="15043150" y="1746250"/>
                  <a:pt x="15036800" y="1765300"/>
                  <a:pt x="15043150" y="1784350"/>
                </a:cubicBezTo>
                <a:lnTo>
                  <a:pt x="15252700" y="1784350"/>
                </a:lnTo>
                <a:cubicBezTo>
                  <a:pt x="15265400" y="1771650"/>
                  <a:pt x="15265400" y="1758950"/>
                  <a:pt x="15265400" y="1739900"/>
                </a:cubicBezTo>
                <a:cubicBezTo>
                  <a:pt x="15278100" y="1739900"/>
                  <a:pt x="15284450" y="1733550"/>
                  <a:pt x="15303500" y="1733550"/>
                </a:cubicBezTo>
                <a:cubicBezTo>
                  <a:pt x="15316200" y="1733550"/>
                  <a:pt x="15316200" y="1739900"/>
                  <a:pt x="15316200" y="1739900"/>
                </a:cubicBezTo>
                <a:cubicBezTo>
                  <a:pt x="15322550" y="1758950"/>
                  <a:pt x="15328900" y="1778000"/>
                  <a:pt x="15335250" y="1803400"/>
                </a:cubicBezTo>
                <a:cubicBezTo>
                  <a:pt x="15335250" y="1905000"/>
                  <a:pt x="15328900" y="1911350"/>
                  <a:pt x="15328900" y="1924050"/>
                </a:cubicBezTo>
                <a:cubicBezTo>
                  <a:pt x="15328900" y="1943100"/>
                  <a:pt x="15347950" y="1943100"/>
                  <a:pt x="15354300" y="1949450"/>
                </a:cubicBezTo>
                <a:cubicBezTo>
                  <a:pt x="15360650" y="1968500"/>
                  <a:pt x="15360650" y="1987550"/>
                  <a:pt x="15360650" y="2012950"/>
                </a:cubicBezTo>
                <a:cubicBezTo>
                  <a:pt x="15367000" y="2012950"/>
                  <a:pt x="15360650" y="2019300"/>
                  <a:pt x="15373350" y="2019300"/>
                </a:cubicBezTo>
                <a:cubicBezTo>
                  <a:pt x="15392400" y="2019300"/>
                  <a:pt x="15405100" y="2012950"/>
                  <a:pt x="15411450" y="2000250"/>
                </a:cubicBezTo>
                <a:lnTo>
                  <a:pt x="15411450" y="1555750"/>
                </a:lnTo>
                <a:lnTo>
                  <a:pt x="15436850" y="1555750"/>
                </a:lnTo>
                <a:cubicBezTo>
                  <a:pt x="15589250" y="1581150"/>
                  <a:pt x="15741650" y="1612900"/>
                  <a:pt x="15887700" y="1631950"/>
                </a:cubicBezTo>
                <a:cubicBezTo>
                  <a:pt x="15900400" y="1663700"/>
                  <a:pt x="15894050" y="1663700"/>
                  <a:pt x="15894050" y="1682750"/>
                </a:cubicBezTo>
                <a:lnTo>
                  <a:pt x="15894050" y="1974850"/>
                </a:lnTo>
                <a:cubicBezTo>
                  <a:pt x="15963900" y="1981200"/>
                  <a:pt x="16071850" y="1962150"/>
                  <a:pt x="16141700" y="2012950"/>
                </a:cubicBezTo>
                <a:cubicBezTo>
                  <a:pt x="16148050" y="2019300"/>
                  <a:pt x="16141700" y="2025650"/>
                  <a:pt x="16141700" y="2044700"/>
                </a:cubicBezTo>
                <a:lnTo>
                  <a:pt x="16141700" y="2762250"/>
                </a:lnTo>
                <a:cubicBezTo>
                  <a:pt x="16148050" y="2762250"/>
                  <a:pt x="16148050" y="2768600"/>
                  <a:pt x="16160750" y="2768600"/>
                </a:cubicBezTo>
                <a:cubicBezTo>
                  <a:pt x="16192500" y="2768600"/>
                  <a:pt x="16186150" y="2730500"/>
                  <a:pt x="16186150" y="2724150"/>
                </a:cubicBezTo>
                <a:lnTo>
                  <a:pt x="16154400" y="1441450"/>
                </a:lnTo>
                <a:lnTo>
                  <a:pt x="16617950" y="1441450"/>
                </a:lnTo>
                <a:lnTo>
                  <a:pt x="16617950" y="2622550"/>
                </a:lnTo>
                <a:cubicBezTo>
                  <a:pt x="16617950" y="2622550"/>
                  <a:pt x="16611600" y="2628900"/>
                  <a:pt x="16630650" y="2628900"/>
                </a:cubicBezTo>
                <a:cubicBezTo>
                  <a:pt x="16637000" y="2628900"/>
                  <a:pt x="16725900" y="2590800"/>
                  <a:pt x="16725900" y="2578100"/>
                </a:cubicBezTo>
                <a:lnTo>
                  <a:pt x="16700500" y="1479550"/>
                </a:lnTo>
                <a:cubicBezTo>
                  <a:pt x="16725900" y="1485900"/>
                  <a:pt x="16757650" y="1479550"/>
                  <a:pt x="16789400" y="1479550"/>
                </a:cubicBezTo>
                <a:lnTo>
                  <a:pt x="16789400" y="1295400"/>
                </a:lnTo>
                <a:cubicBezTo>
                  <a:pt x="16827500" y="1270000"/>
                  <a:pt x="16871950" y="1314450"/>
                  <a:pt x="16871950" y="1257300"/>
                </a:cubicBezTo>
                <a:lnTo>
                  <a:pt x="16871950" y="1193800"/>
                </a:lnTo>
                <a:lnTo>
                  <a:pt x="16884650" y="1181100"/>
                </a:lnTo>
                <a:cubicBezTo>
                  <a:pt x="16998950" y="1181100"/>
                  <a:pt x="17113250" y="1181100"/>
                  <a:pt x="17233900" y="1174750"/>
                </a:cubicBezTo>
                <a:lnTo>
                  <a:pt x="17233900" y="1143000"/>
                </a:lnTo>
                <a:lnTo>
                  <a:pt x="17233900" y="1123950"/>
                </a:lnTo>
                <a:lnTo>
                  <a:pt x="17233900" y="1111250"/>
                </a:lnTo>
                <a:cubicBezTo>
                  <a:pt x="17246600" y="1104900"/>
                  <a:pt x="17259300" y="1104900"/>
                  <a:pt x="17265650" y="1092200"/>
                </a:cubicBezTo>
                <a:lnTo>
                  <a:pt x="17265650" y="1073150"/>
                </a:lnTo>
                <a:lnTo>
                  <a:pt x="17278350" y="1060450"/>
                </a:lnTo>
                <a:lnTo>
                  <a:pt x="17278350" y="920750"/>
                </a:lnTo>
                <a:lnTo>
                  <a:pt x="17297400" y="920750"/>
                </a:lnTo>
                <a:lnTo>
                  <a:pt x="17297400" y="1054100"/>
                </a:lnTo>
                <a:cubicBezTo>
                  <a:pt x="17303750" y="1073150"/>
                  <a:pt x="17303750" y="1085850"/>
                  <a:pt x="17303750" y="1098550"/>
                </a:cubicBezTo>
                <a:cubicBezTo>
                  <a:pt x="17310100" y="1104900"/>
                  <a:pt x="17322800" y="1111250"/>
                  <a:pt x="17329150" y="1111250"/>
                </a:cubicBezTo>
                <a:cubicBezTo>
                  <a:pt x="17335500" y="1136650"/>
                  <a:pt x="17335500" y="1162050"/>
                  <a:pt x="17335500" y="1187450"/>
                </a:cubicBezTo>
                <a:cubicBezTo>
                  <a:pt x="17348200" y="1193800"/>
                  <a:pt x="17367250" y="1200150"/>
                  <a:pt x="17373600" y="1206500"/>
                </a:cubicBezTo>
                <a:cubicBezTo>
                  <a:pt x="17379950" y="1238250"/>
                  <a:pt x="17379950" y="1270000"/>
                  <a:pt x="17379950" y="1301750"/>
                </a:cubicBezTo>
                <a:cubicBezTo>
                  <a:pt x="17418050" y="1333500"/>
                  <a:pt x="17405350" y="1314450"/>
                  <a:pt x="17405350" y="1339850"/>
                </a:cubicBezTo>
                <a:lnTo>
                  <a:pt x="17405350" y="1498600"/>
                </a:lnTo>
                <a:cubicBezTo>
                  <a:pt x="17411700" y="1504950"/>
                  <a:pt x="17424400" y="1511300"/>
                  <a:pt x="17430750" y="1517650"/>
                </a:cubicBezTo>
                <a:lnTo>
                  <a:pt x="17430750" y="2197100"/>
                </a:lnTo>
                <a:cubicBezTo>
                  <a:pt x="17475200" y="2178050"/>
                  <a:pt x="17513300" y="2152650"/>
                  <a:pt x="17545050" y="2127250"/>
                </a:cubicBezTo>
                <a:lnTo>
                  <a:pt x="17545050" y="1924050"/>
                </a:lnTo>
                <a:cubicBezTo>
                  <a:pt x="17551400" y="1917700"/>
                  <a:pt x="17551400" y="1905000"/>
                  <a:pt x="17564100" y="1905000"/>
                </a:cubicBezTo>
                <a:cubicBezTo>
                  <a:pt x="17583150" y="1905000"/>
                  <a:pt x="17570450" y="1911350"/>
                  <a:pt x="17576800" y="1911350"/>
                </a:cubicBezTo>
                <a:cubicBezTo>
                  <a:pt x="17579086" y="1913636"/>
                  <a:pt x="17579720" y="1914271"/>
                  <a:pt x="17580166" y="1914144"/>
                </a:cubicBezTo>
                <a:cubicBezTo>
                  <a:pt x="17581054" y="1913953"/>
                  <a:pt x="17581372" y="1911350"/>
                  <a:pt x="17589500" y="1911350"/>
                </a:cubicBezTo>
                <a:cubicBezTo>
                  <a:pt x="17608550" y="1911350"/>
                  <a:pt x="17754600" y="2032000"/>
                  <a:pt x="17843500" y="2095500"/>
                </a:cubicBezTo>
                <a:lnTo>
                  <a:pt x="17843500" y="1771650"/>
                </a:lnTo>
                <a:cubicBezTo>
                  <a:pt x="17875250" y="1727200"/>
                  <a:pt x="17945100" y="1720850"/>
                  <a:pt x="17983200" y="1720850"/>
                </a:cubicBezTo>
                <a:cubicBezTo>
                  <a:pt x="17995900" y="1720850"/>
                  <a:pt x="18027650" y="1727200"/>
                  <a:pt x="18053050" y="1727200"/>
                </a:cubicBezTo>
                <a:cubicBezTo>
                  <a:pt x="18059400" y="1733550"/>
                  <a:pt x="18053050" y="1752600"/>
                  <a:pt x="18072100" y="1752600"/>
                </a:cubicBezTo>
                <a:cubicBezTo>
                  <a:pt x="18084800" y="1752600"/>
                  <a:pt x="18148300" y="1714500"/>
                  <a:pt x="18192750" y="1701800"/>
                </a:cubicBezTo>
                <a:cubicBezTo>
                  <a:pt x="18237200" y="1689100"/>
                  <a:pt x="18300700" y="1682750"/>
                  <a:pt x="18351500" y="1670050"/>
                </a:cubicBezTo>
                <a:cubicBezTo>
                  <a:pt x="18357850" y="1682750"/>
                  <a:pt x="18351500" y="1701800"/>
                  <a:pt x="18357850" y="1714500"/>
                </a:cubicBezTo>
                <a:cubicBezTo>
                  <a:pt x="18364200" y="1733550"/>
                  <a:pt x="18389600" y="1758950"/>
                  <a:pt x="18395950" y="1778000"/>
                </a:cubicBezTo>
                <a:lnTo>
                  <a:pt x="18389600" y="2159000"/>
                </a:lnTo>
                <a:cubicBezTo>
                  <a:pt x="18389600" y="2159000"/>
                  <a:pt x="18383250" y="2165350"/>
                  <a:pt x="18402300" y="2165350"/>
                </a:cubicBezTo>
                <a:cubicBezTo>
                  <a:pt x="18453100" y="2165350"/>
                  <a:pt x="18440400" y="2082800"/>
                  <a:pt x="18440400" y="2076450"/>
                </a:cubicBezTo>
                <a:cubicBezTo>
                  <a:pt x="18440400" y="2051050"/>
                  <a:pt x="18440400" y="2019300"/>
                  <a:pt x="18446750" y="1993900"/>
                </a:cubicBezTo>
                <a:lnTo>
                  <a:pt x="18446750" y="1866900"/>
                </a:lnTo>
                <a:lnTo>
                  <a:pt x="18491200" y="1866900"/>
                </a:lnTo>
                <a:lnTo>
                  <a:pt x="18491200" y="1530350"/>
                </a:lnTo>
                <a:cubicBezTo>
                  <a:pt x="18491200" y="1530350"/>
                  <a:pt x="18497550" y="1524000"/>
                  <a:pt x="18503900" y="1524000"/>
                </a:cubicBezTo>
                <a:lnTo>
                  <a:pt x="18503900" y="1866900"/>
                </a:lnTo>
                <a:cubicBezTo>
                  <a:pt x="18522950" y="1866900"/>
                  <a:pt x="18554700" y="1873250"/>
                  <a:pt x="18567400" y="1873250"/>
                </a:cubicBezTo>
                <a:cubicBezTo>
                  <a:pt x="18586450" y="1873250"/>
                  <a:pt x="18618200" y="1873250"/>
                  <a:pt x="18637250" y="1860550"/>
                </a:cubicBezTo>
                <a:lnTo>
                  <a:pt x="18643600" y="1524000"/>
                </a:lnTo>
                <a:cubicBezTo>
                  <a:pt x="18649950" y="1549400"/>
                  <a:pt x="18649950" y="1581150"/>
                  <a:pt x="18649950" y="1860550"/>
                </a:cubicBezTo>
                <a:cubicBezTo>
                  <a:pt x="18662650" y="1873250"/>
                  <a:pt x="18675350" y="1873250"/>
                  <a:pt x="18694400" y="1873250"/>
                </a:cubicBezTo>
                <a:cubicBezTo>
                  <a:pt x="18694400" y="1898650"/>
                  <a:pt x="18688050" y="1924050"/>
                  <a:pt x="18688050" y="2120900"/>
                </a:cubicBezTo>
                <a:cubicBezTo>
                  <a:pt x="18688050" y="2139950"/>
                  <a:pt x="18713450" y="2159000"/>
                  <a:pt x="18732500" y="2178050"/>
                </a:cubicBezTo>
                <a:cubicBezTo>
                  <a:pt x="18745200" y="2165350"/>
                  <a:pt x="18738850" y="2146300"/>
                  <a:pt x="18745200" y="2133600"/>
                </a:cubicBezTo>
                <a:lnTo>
                  <a:pt x="18751550" y="1708150"/>
                </a:lnTo>
                <a:cubicBezTo>
                  <a:pt x="18757900" y="1701800"/>
                  <a:pt x="18770600" y="1695450"/>
                  <a:pt x="18776950" y="1689100"/>
                </a:cubicBezTo>
                <a:cubicBezTo>
                  <a:pt x="18776950" y="1676400"/>
                  <a:pt x="18764250" y="1670050"/>
                  <a:pt x="18751550" y="1663700"/>
                </a:cubicBezTo>
                <a:cubicBezTo>
                  <a:pt x="18840450" y="1606550"/>
                  <a:pt x="18967450" y="1606550"/>
                  <a:pt x="19081750" y="1587500"/>
                </a:cubicBezTo>
                <a:cubicBezTo>
                  <a:pt x="19132550" y="1581150"/>
                  <a:pt x="19221450" y="1562100"/>
                  <a:pt x="19240500" y="1562100"/>
                </a:cubicBezTo>
                <a:cubicBezTo>
                  <a:pt x="19253200" y="1562100"/>
                  <a:pt x="19284950" y="1568450"/>
                  <a:pt x="19304000" y="1574800"/>
                </a:cubicBezTo>
                <a:cubicBezTo>
                  <a:pt x="19272250" y="1600200"/>
                  <a:pt x="19227800" y="1587500"/>
                  <a:pt x="19227800" y="1644650"/>
                </a:cubicBezTo>
                <a:cubicBezTo>
                  <a:pt x="19227800" y="1657350"/>
                  <a:pt x="19240500" y="1689100"/>
                  <a:pt x="19240500" y="1701800"/>
                </a:cubicBezTo>
                <a:lnTo>
                  <a:pt x="19227800" y="2139950"/>
                </a:lnTo>
                <a:cubicBezTo>
                  <a:pt x="19227800" y="2152650"/>
                  <a:pt x="19234150" y="2165350"/>
                  <a:pt x="19240500" y="2171700"/>
                </a:cubicBezTo>
                <a:cubicBezTo>
                  <a:pt x="19240500" y="2171700"/>
                  <a:pt x="19253200" y="2171700"/>
                  <a:pt x="19253200" y="2165350"/>
                </a:cubicBezTo>
                <a:cubicBezTo>
                  <a:pt x="19259550" y="2152650"/>
                  <a:pt x="19253200" y="2139950"/>
                  <a:pt x="19259550" y="2127250"/>
                </a:cubicBezTo>
                <a:cubicBezTo>
                  <a:pt x="19348450" y="2082800"/>
                  <a:pt x="19354800" y="2076450"/>
                  <a:pt x="19424650" y="2076450"/>
                </a:cubicBezTo>
                <a:cubicBezTo>
                  <a:pt x="19507200" y="2076450"/>
                  <a:pt x="19532600" y="2089150"/>
                  <a:pt x="19621500" y="2139950"/>
                </a:cubicBezTo>
                <a:cubicBezTo>
                  <a:pt x="19634200" y="2127250"/>
                  <a:pt x="19634200" y="2114550"/>
                  <a:pt x="19634200" y="2101850"/>
                </a:cubicBezTo>
                <a:lnTo>
                  <a:pt x="19634200" y="1384300"/>
                </a:lnTo>
                <a:cubicBezTo>
                  <a:pt x="19659600" y="1365250"/>
                  <a:pt x="19691350" y="1346200"/>
                  <a:pt x="19723100" y="1339850"/>
                </a:cubicBezTo>
                <a:cubicBezTo>
                  <a:pt x="19729450" y="1333500"/>
                  <a:pt x="19748500" y="1346200"/>
                  <a:pt x="19754850" y="1339850"/>
                </a:cubicBezTo>
                <a:cubicBezTo>
                  <a:pt x="19767550" y="1327150"/>
                  <a:pt x="19773900" y="1308100"/>
                  <a:pt x="19773900" y="1289050"/>
                </a:cubicBezTo>
                <a:cubicBezTo>
                  <a:pt x="19786600" y="1257300"/>
                  <a:pt x="19799300" y="1219200"/>
                  <a:pt x="19812000" y="1181100"/>
                </a:cubicBezTo>
                <a:cubicBezTo>
                  <a:pt x="19850100" y="1168400"/>
                  <a:pt x="19919950" y="1155700"/>
                  <a:pt x="19939000" y="1155700"/>
                </a:cubicBezTo>
                <a:cubicBezTo>
                  <a:pt x="19951700" y="1155700"/>
                  <a:pt x="20008850" y="1168400"/>
                  <a:pt x="20046950" y="1187450"/>
                </a:cubicBezTo>
                <a:lnTo>
                  <a:pt x="20046950" y="1308100"/>
                </a:lnTo>
                <a:cubicBezTo>
                  <a:pt x="20053300" y="1314450"/>
                  <a:pt x="20066000" y="1327150"/>
                  <a:pt x="20078700" y="1333500"/>
                </a:cubicBezTo>
                <a:cubicBezTo>
                  <a:pt x="20059650" y="1371600"/>
                  <a:pt x="20046950" y="1352550"/>
                  <a:pt x="20046950" y="1390650"/>
                </a:cubicBezTo>
                <a:cubicBezTo>
                  <a:pt x="20046950" y="1390650"/>
                  <a:pt x="20046950" y="1409700"/>
                  <a:pt x="20066000" y="1428750"/>
                </a:cubicBezTo>
                <a:lnTo>
                  <a:pt x="20066000" y="2673350"/>
                </a:lnTo>
                <a:cubicBezTo>
                  <a:pt x="20091400" y="2686050"/>
                  <a:pt x="20110450" y="2686050"/>
                  <a:pt x="20129500" y="2692400"/>
                </a:cubicBezTo>
                <a:lnTo>
                  <a:pt x="20154900" y="1612900"/>
                </a:lnTo>
                <a:cubicBezTo>
                  <a:pt x="20148550" y="1593850"/>
                  <a:pt x="20161250" y="1574800"/>
                  <a:pt x="20135850" y="1555750"/>
                </a:cubicBezTo>
                <a:lnTo>
                  <a:pt x="20135850" y="1422400"/>
                </a:lnTo>
                <a:cubicBezTo>
                  <a:pt x="20135850" y="1435100"/>
                  <a:pt x="20161250" y="1428750"/>
                  <a:pt x="20173950" y="1428750"/>
                </a:cubicBezTo>
                <a:cubicBezTo>
                  <a:pt x="20237450" y="1422400"/>
                  <a:pt x="20351750" y="1422400"/>
                  <a:pt x="20370800" y="1422400"/>
                </a:cubicBezTo>
                <a:cubicBezTo>
                  <a:pt x="20459700" y="1422400"/>
                  <a:pt x="20548600" y="1416050"/>
                  <a:pt x="20637500" y="1454150"/>
                </a:cubicBezTo>
                <a:lnTo>
                  <a:pt x="20612100" y="1454150"/>
                </a:lnTo>
                <a:cubicBezTo>
                  <a:pt x="20593050" y="1454150"/>
                  <a:pt x="20586700" y="1479550"/>
                  <a:pt x="20593050" y="1498600"/>
                </a:cubicBezTo>
                <a:cubicBezTo>
                  <a:pt x="20542250" y="1492250"/>
                  <a:pt x="20574000" y="1460500"/>
                  <a:pt x="20548600" y="1460500"/>
                </a:cubicBezTo>
                <a:cubicBezTo>
                  <a:pt x="20421600" y="1460500"/>
                  <a:pt x="20288250" y="1460500"/>
                  <a:pt x="20154900" y="1447800"/>
                </a:cubicBezTo>
                <a:cubicBezTo>
                  <a:pt x="20148550" y="1454150"/>
                  <a:pt x="20142200" y="1447800"/>
                  <a:pt x="20142200" y="1460500"/>
                </a:cubicBezTo>
                <a:cubicBezTo>
                  <a:pt x="20142200" y="1479550"/>
                  <a:pt x="20148550" y="1498600"/>
                  <a:pt x="20167600" y="1517650"/>
                </a:cubicBezTo>
                <a:cubicBezTo>
                  <a:pt x="20186650" y="1504950"/>
                  <a:pt x="20180300" y="1473200"/>
                  <a:pt x="20193000" y="1473200"/>
                </a:cubicBezTo>
                <a:cubicBezTo>
                  <a:pt x="20212050" y="1473200"/>
                  <a:pt x="20212050" y="1479550"/>
                  <a:pt x="20212050" y="1479550"/>
                </a:cubicBezTo>
                <a:cubicBezTo>
                  <a:pt x="20218400" y="1485900"/>
                  <a:pt x="20218400" y="1498600"/>
                  <a:pt x="20224750" y="1498600"/>
                </a:cubicBezTo>
                <a:cubicBezTo>
                  <a:pt x="20269200" y="1504950"/>
                  <a:pt x="20339050" y="1504950"/>
                  <a:pt x="20358100" y="1504950"/>
                </a:cubicBezTo>
                <a:lnTo>
                  <a:pt x="20510500" y="1504950"/>
                </a:lnTo>
                <a:cubicBezTo>
                  <a:pt x="20542250" y="1511300"/>
                  <a:pt x="20586700" y="1511300"/>
                  <a:pt x="20618450" y="1530350"/>
                </a:cubicBezTo>
                <a:lnTo>
                  <a:pt x="20618450" y="2724150"/>
                </a:lnTo>
                <a:lnTo>
                  <a:pt x="20631150" y="2736850"/>
                </a:lnTo>
                <a:lnTo>
                  <a:pt x="20656550" y="2717800"/>
                </a:lnTo>
                <a:cubicBezTo>
                  <a:pt x="20624800" y="2406650"/>
                  <a:pt x="20662900" y="2406650"/>
                  <a:pt x="20662900" y="2152650"/>
                </a:cubicBezTo>
                <a:cubicBezTo>
                  <a:pt x="20662900" y="2133600"/>
                  <a:pt x="20650200" y="2114550"/>
                  <a:pt x="20650200" y="2095500"/>
                </a:cubicBezTo>
                <a:cubicBezTo>
                  <a:pt x="20650200" y="2082800"/>
                  <a:pt x="20662900" y="2082800"/>
                  <a:pt x="20669250" y="2076450"/>
                </a:cubicBezTo>
                <a:lnTo>
                  <a:pt x="20681950" y="1346200"/>
                </a:lnTo>
                <a:cubicBezTo>
                  <a:pt x="20688300" y="1333500"/>
                  <a:pt x="20701000" y="1320800"/>
                  <a:pt x="20694650" y="1308100"/>
                </a:cubicBezTo>
                <a:cubicBezTo>
                  <a:pt x="20694650" y="1301750"/>
                  <a:pt x="20701000" y="1295400"/>
                  <a:pt x="20701000" y="1276350"/>
                </a:cubicBezTo>
                <a:cubicBezTo>
                  <a:pt x="20701000" y="1263650"/>
                  <a:pt x="20688300" y="1225550"/>
                  <a:pt x="20688300" y="1206500"/>
                </a:cubicBezTo>
                <a:cubicBezTo>
                  <a:pt x="20688300" y="1193800"/>
                  <a:pt x="20707350" y="1174750"/>
                  <a:pt x="20707350" y="1162050"/>
                </a:cubicBezTo>
                <a:cubicBezTo>
                  <a:pt x="20707350" y="1123950"/>
                  <a:pt x="20681950" y="1098550"/>
                  <a:pt x="20713700" y="1066800"/>
                </a:cubicBezTo>
                <a:lnTo>
                  <a:pt x="20713700" y="1047750"/>
                </a:lnTo>
                <a:cubicBezTo>
                  <a:pt x="20707350" y="1003300"/>
                  <a:pt x="20713700" y="927100"/>
                  <a:pt x="20713700" y="914400"/>
                </a:cubicBezTo>
                <a:cubicBezTo>
                  <a:pt x="20713700" y="895350"/>
                  <a:pt x="20726400" y="882650"/>
                  <a:pt x="20726400" y="863600"/>
                </a:cubicBezTo>
                <a:cubicBezTo>
                  <a:pt x="20726400" y="850900"/>
                  <a:pt x="20713700" y="850900"/>
                  <a:pt x="20713700" y="838200"/>
                </a:cubicBezTo>
                <a:cubicBezTo>
                  <a:pt x="20713700" y="819150"/>
                  <a:pt x="20726400" y="831850"/>
                  <a:pt x="20726400" y="812800"/>
                </a:cubicBezTo>
                <a:cubicBezTo>
                  <a:pt x="20726400" y="800100"/>
                  <a:pt x="20713700" y="806450"/>
                  <a:pt x="20713700" y="793750"/>
                </a:cubicBezTo>
                <a:cubicBezTo>
                  <a:pt x="20713700" y="774700"/>
                  <a:pt x="20726400" y="787400"/>
                  <a:pt x="20726400" y="774700"/>
                </a:cubicBezTo>
                <a:cubicBezTo>
                  <a:pt x="20726400" y="755650"/>
                  <a:pt x="20713700" y="768350"/>
                  <a:pt x="20713700" y="755650"/>
                </a:cubicBezTo>
                <a:cubicBezTo>
                  <a:pt x="20713700" y="736600"/>
                  <a:pt x="20720050" y="742950"/>
                  <a:pt x="20720050" y="736600"/>
                </a:cubicBezTo>
                <a:cubicBezTo>
                  <a:pt x="20726400" y="730250"/>
                  <a:pt x="20720050" y="730250"/>
                  <a:pt x="20720050" y="711200"/>
                </a:cubicBezTo>
                <a:cubicBezTo>
                  <a:pt x="20720050" y="698500"/>
                  <a:pt x="20739100" y="698500"/>
                  <a:pt x="20745450" y="685800"/>
                </a:cubicBezTo>
                <a:cubicBezTo>
                  <a:pt x="20751800" y="679450"/>
                  <a:pt x="20745450" y="666750"/>
                  <a:pt x="20745450" y="654050"/>
                </a:cubicBezTo>
                <a:cubicBezTo>
                  <a:pt x="20751800" y="654050"/>
                  <a:pt x="20764500" y="647700"/>
                  <a:pt x="20764500" y="635000"/>
                </a:cubicBezTo>
                <a:lnTo>
                  <a:pt x="20764500" y="615950"/>
                </a:lnTo>
                <a:cubicBezTo>
                  <a:pt x="20783550" y="609600"/>
                  <a:pt x="20802600" y="590550"/>
                  <a:pt x="20796250" y="577850"/>
                </a:cubicBezTo>
                <a:lnTo>
                  <a:pt x="20834350" y="577850"/>
                </a:lnTo>
                <a:lnTo>
                  <a:pt x="20834350" y="552450"/>
                </a:lnTo>
                <a:cubicBezTo>
                  <a:pt x="20840700" y="546100"/>
                  <a:pt x="20859750" y="546100"/>
                  <a:pt x="20866100" y="533400"/>
                </a:cubicBezTo>
                <a:cubicBezTo>
                  <a:pt x="20878800" y="514350"/>
                  <a:pt x="20891500" y="482600"/>
                  <a:pt x="20891500" y="463550"/>
                </a:cubicBezTo>
                <a:cubicBezTo>
                  <a:pt x="20891500" y="450850"/>
                  <a:pt x="20878800" y="419100"/>
                  <a:pt x="20878800" y="393700"/>
                </a:cubicBezTo>
                <a:cubicBezTo>
                  <a:pt x="20929600" y="387350"/>
                  <a:pt x="20910550" y="317500"/>
                  <a:pt x="20923250" y="311150"/>
                </a:cubicBezTo>
                <a:cubicBezTo>
                  <a:pt x="20929600" y="336550"/>
                  <a:pt x="20929600" y="361950"/>
                  <a:pt x="20929600" y="393700"/>
                </a:cubicBezTo>
                <a:cubicBezTo>
                  <a:pt x="20935950" y="393700"/>
                  <a:pt x="20948650" y="393700"/>
                  <a:pt x="20955000" y="387350"/>
                </a:cubicBezTo>
                <a:cubicBezTo>
                  <a:pt x="20955000" y="425450"/>
                  <a:pt x="20942300" y="469900"/>
                  <a:pt x="20955000" y="514350"/>
                </a:cubicBezTo>
                <a:cubicBezTo>
                  <a:pt x="20955000" y="533400"/>
                  <a:pt x="20993100" y="546100"/>
                  <a:pt x="21005800" y="571500"/>
                </a:cubicBezTo>
                <a:cubicBezTo>
                  <a:pt x="21024850" y="590550"/>
                  <a:pt x="21088350" y="692150"/>
                  <a:pt x="21088350" y="730250"/>
                </a:cubicBezTo>
                <a:cubicBezTo>
                  <a:pt x="21088350" y="742950"/>
                  <a:pt x="21107400" y="742950"/>
                  <a:pt x="21113750" y="755650"/>
                </a:cubicBezTo>
                <a:cubicBezTo>
                  <a:pt x="21120100" y="800100"/>
                  <a:pt x="21120100" y="850900"/>
                  <a:pt x="21120100" y="901700"/>
                </a:cubicBezTo>
                <a:lnTo>
                  <a:pt x="21120100" y="958850"/>
                </a:lnTo>
                <a:cubicBezTo>
                  <a:pt x="21126450" y="965200"/>
                  <a:pt x="21132800" y="965200"/>
                  <a:pt x="21132800" y="977900"/>
                </a:cubicBezTo>
                <a:cubicBezTo>
                  <a:pt x="21132800" y="996950"/>
                  <a:pt x="21120100" y="1035050"/>
                  <a:pt x="21120100" y="1054100"/>
                </a:cubicBezTo>
                <a:cubicBezTo>
                  <a:pt x="21120100" y="1066800"/>
                  <a:pt x="21132800" y="1066800"/>
                  <a:pt x="21132800" y="1073150"/>
                </a:cubicBezTo>
                <a:cubicBezTo>
                  <a:pt x="21132800" y="1168400"/>
                  <a:pt x="21145500" y="1333500"/>
                  <a:pt x="21145500" y="1352550"/>
                </a:cubicBezTo>
                <a:lnTo>
                  <a:pt x="21145500" y="1511300"/>
                </a:lnTo>
                <a:cubicBezTo>
                  <a:pt x="21151850" y="1524000"/>
                  <a:pt x="21164550" y="1517650"/>
                  <a:pt x="21164550" y="1536700"/>
                </a:cubicBezTo>
                <a:cubicBezTo>
                  <a:pt x="21164550" y="1549400"/>
                  <a:pt x="21151850" y="1549400"/>
                  <a:pt x="21151850" y="1568450"/>
                </a:cubicBezTo>
                <a:cubicBezTo>
                  <a:pt x="21151850" y="1581150"/>
                  <a:pt x="21158200" y="1581150"/>
                  <a:pt x="21164550" y="1587500"/>
                </a:cubicBezTo>
                <a:lnTo>
                  <a:pt x="21386800" y="1587500"/>
                </a:lnTo>
                <a:lnTo>
                  <a:pt x="21412200" y="127000"/>
                </a:lnTo>
                <a:lnTo>
                  <a:pt x="21945600" y="127000"/>
                </a:lnTo>
                <a:lnTo>
                  <a:pt x="21945600" y="1593850"/>
                </a:lnTo>
                <a:lnTo>
                  <a:pt x="22199600" y="1593850"/>
                </a:lnTo>
                <a:lnTo>
                  <a:pt x="22199600" y="1314450"/>
                </a:lnTo>
                <a:cubicBezTo>
                  <a:pt x="22205950" y="1289050"/>
                  <a:pt x="22205950" y="1263650"/>
                  <a:pt x="22205950" y="1238250"/>
                </a:cubicBezTo>
                <a:lnTo>
                  <a:pt x="22205950" y="1174750"/>
                </a:lnTo>
                <a:lnTo>
                  <a:pt x="22205950" y="1149350"/>
                </a:lnTo>
                <a:cubicBezTo>
                  <a:pt x="22237700" y="1136650"/>
                  <a:pt x="22263100" y="1130300"/>
                  <a:pt x="22269450" y="1092200"/>
                </a:cubicBezTo>
                <a:lnTo>
                  <a:pt x="22269450" y="914400"/>
                </a:lnTo>
                <a:cubicBezTo>
                  <a:pt x="22332950" y="895350"/>
                  <a:pt x="22453600" y="869950"/>
                  <a:pt x="22472650" y="869950"/>
                </a:cubicBezTo>
                <a:cubicBezTo>
                  <a:pt x="22561550" y="869950"/>
                  <a:pt x="22618700" y="889000"/>
                  <a:pt x="22720300" y="927100"/>
                </a:cubicBezTo>
                <a:lnTo>
                  <a:pt x="22720300" y="1092200"/>
                </a:lnTo>
                <a:cubicBezTo>
                  <a:pt x="22733000" y="1117600"/>
                  <a:pt x="22701250" y="1155700"/>
                  <a:pt x="22752050" y="1162050"/>
                </a:cubicBezTo>
                <a:lnTo>
                  <a:pt x="22752050" y="2387600"/>
                </a:lnTo>
                <a:lnTo>
                  <a:pt x="22777450" y="2387600"/>
                </a:lnTo>
                <a:cubicBezTo>
                  <a:pt x="22783800" y="2362200"/>
                  <a:pt x="22783800" y="2336800"/>
                  <a:pt x="22783800" y="2311400"/>
                </a:cubicBezTo>
                <a:cubicBezTo>
                  <a:pt x="22764750" y="2266950"/>
                  <a:pt x="22828250" y="2273300"/>
                  <a:pt x="22815550" y="2228850"/>
                </a:cubicBezTo>
                <a:lnTo>
                  <a:pt x="22860000" y="2228850"/>
                </a:lnTo>
                <a:cubicBezTo>
                  <a:pt x="22860000" y="2216150"/>
                  <a:pt x="22840950" y="2120900"/>
                  <a:pt x="22879050" y="2120900"/>
                </a:cubicBezTo>
                <a:cubicBezTo>
                  <a:pt x="22898100" y="2120900"/>
                  <a:pt x="22961600" y="2146300"/>
                  <a:pt x="22980650" y="2146300"/>
                </a:cubicBezTo>
                <a:cubicBezTo>
                  <a:pt x="22993350" y="2146300"/>
                  <a:pt x="23082250" y="2133600"/>
                  <a:pt x="23133050" y="2133600"/>
                </a:cubicBezTo>
                <a:cubicBezTo>
                  <a:pt x="23145750" y="2127250"/>
                  <a:pt x="23145750" y="2114550"/>
                  <a:pt x="23145750" y="2101850"/>
                </a:cubicBezTo>
                <a:lnTo>
                  <a:pt x="23145750" y="2044700"/>
                </a:lnTo>
                <a:lnTo>
                  <a:pt x="23348950" y="2044700"/>
                </a:lnTo>
                <a:cubicBezTo>
                  <a:pt x="23380700" y="2057400"/>
                  <a:pt x="23361650" y="2101850"/>
                  <a:pt x="23361650" y="2127250"/>
                </a:cubicBezTo>
                <a:cubicBezTo>
                  <a:pt x="23387050" y="2152650"/>
                  <a:pt x="23437850" y="2146300"/>
                  <a:pt x="23488650" y="2146300"/>
                </a:cubicBezTo>
                <a:cubicBezTo>
                  <a:pt x="23501350" y="2146300"/>
                  <a:pt x="23514050" y="2152650"/>
                  <a:pt x="23526750" y="2152650"/>
                </a:cubicBezTo>
                <a:cubicBezTo>
                  <a:pt x="23552150" y="2152650"/>
                  <a:pt x="23571200" y="2152650"/>
                  <a:pt x="23583900" y="2133600"/>
                </a:cubicBezTo>
                <a:lnTo>
                  <a:pt x="23647400" y="2133600"/>
                </a:lnTo>
                <a:cubicBezTo>
                  <a:pt x="23653750" y="2159000"/>
                  <a:pt x="23647400" y="2197100"/>
                  <a:pt x="23647400" y="2216150"/>
                </a:cubicBezTo>
                <a:cubicBezTo>
                  <a:pt x="23647400" y="2228850"/>
                  <a:pt x="23666450" y="2235200"/>
                  <a:pt x="23679150" y="2235200"/>
                </a:cubicBezTo>
                <a:cubicBezTo>
                  <a:pt x="23685500" y="2247900"/>
                  <a:pt x="23685500" y="2260600"/>
                  <a:pt x="23685500" y="2273300"/>
                </a:cubicBezTo>
                <a:cubicBezTo>
                  <a:pt x="23691850" y="2279650"/>
                  <a:pt x="23704550" y="2286000"/>
                  <a:pt x="23710900" y="2286000"/>
                </a:cubicBezTo>
                <a:cubicBezTo>
                  <a:pt x="23723600" y="2317750"/>
                  <a:pt x="23698200" y="2362200"/>
                  <a:pt x="23729950" y="2400300"/>
                </a:cubicBezTo>
                <a:lnTo>
                  <a:pt x="23729950" y="1555750"/>
                </a:lnTo>
                <a:cubicBezTo>
                  <a:pt x="23761700" y="1409700"/>
                  <a:pt x="23755350" y="1270000"/>
                  <a:pt x="23768050" y="1117600"/>
                </a:cubicBezTo>
                <a:lnTo>
                  <a:pt x="23787100" y="1117600"/>
                </a:lnTo>
                <a:cubicBezTo>
                  <a:pt x="23825200" y="1130300"/>
                  <a:pt x="23888700" y="1111250"/>
                  <a:pt x="23901400" y="1168400"/>
                </a:cubicBezTo>
                <a:lnTo>
                  <a:pt x="23926800" y="1168400"/>
                </a:lnTo>
                <a:cubicBezTo>
                  <a:pt x="23933150" y="1162050"/>
                  <a:pt x="23933150" y="1149350"/>
                  <a:pt x="23939500" y="1143000"/>
                </a:cubicBezTo>
                <a:cubicBezTo>
                  <a:pt x="23971250" y="1136650"/>
                  <a:pt x="24028400" y="1117600"/>
                  <a:pt x="24047450" y="1117600"/>
                </a:cubicBezTo>
                <a:lnTo>
                  <a:pt x="24072850" y="1117600"/>
                </a:lnTo>
                <a:lnTo>
                  <a:pt x="24072850" y="3117850"/>
                </a:lnTo>
                <a:lnTo>
                  <a:pt x="0" y="3117850"/>
                </a:lnTo>
                <a:lnTo>
                  <a:pt x="0" y="2222500"/>
                </a:lnTo>
                <a:cubicBezTo>
                  <a:pt x="38100" y="2209800"/>
                  <a:pt x="82550" y="2222500"/>
                  <a:pt x="127000" y="2228850"/>
                </a:cubicBezTo>
                <a:cubicBezTo>
                  <a:pt x="107950" y="2247900"/>
                  <a:pt x="63500" y="2273300"/>
                  <a:pt x="63500" y="2286000"/>
                </a:cubicBezTo>
                <a:cubicBezTo>
                  <a:pt x="63500" y="2317750"/>
                  <a:pt x="177800" y="2330450"/>
                  <a:pt x="196850" y="2336800"/>
                </a:cubicBezTo>
                <a:cubicBezTo>
                  <a:pt x="177800" y="2355850"/>
                  <a:pt x="127000" y="2362200"/>
                  <a:pt x="107950" y="2393950"/>
                </a:cubicBezTo>
                <a:cubicBezTo>
                  <a:pt x="165100" y="2438400"/>
                  <a:pt x="241300" y="2432050"/>
                  <a:pt x="311150" y="2444750"/>
                </a:cubicBezTo>
                <a:lnTo>
                  <a:pt x="311150" y="2527300"/>
                </a:lnTo>
                <a:cubicBezTo>
                  <a:pt x="317500" y="2533650"/>
                  <a:pt x="330200" y="2533650"/>
                  <a:pt x="349250" y="2533650"/>
                </a:cubicBezTo>
                <a:cubicBezTo>
                  <a:pt x="393700" y="2533650"/>
                  <a:pt x="469900" y="2489200"/>
                  <a:pt x="596900" y="2489200"/>
                </a:cubicBezTo>
                <a:cubicBezTo>
                  <a:pt x="615950" y="2489200"/>
                  <a:pt x="723900" y="2501900"/>
                  <a:pt x="742950" y="2501900"/>
                </a:cubicBezTo>
                <a:cubicBezTo>
                  <a:pt x="755650" y="2501900"/>
                  <a:pt x="781050" y="2495550"/>
                  <a:pt x="800100" y="2489200"/>
                </a:cubicBezTo>
                <a:cubicBezTo>
                  <a:pt x="787400" y="2552700"/>
                  <a:pt x="857250" y="2552700"/>
                  <a:pt x="895350" y="2584450"/>
                </a:cubicBezTo>
                <a:lnTo>
                  <a:pt x="920750" y="2584450"/>
                </a:lnTo>
                <a:cubicBezTo>
                  <a:pt x="927100" y="2565400"/>
                  <a:pt x="927100" y="2540000"/>
                  <a:pt x="933450" y="2514600"/>
                </a:cubicBezTo>
                <a:lnTo>
                  <a:pt x="933450" y="2355850"/>
                </a:lnTo>
                <a:cubicBezTo>
                  <a:pt x="939800" y="2330450"/>
                  <a:pt x="939800" y="2305050"/>
                  <a:pt x="939800" y="2279650"/>
                </a:cubicBezTo>
                <a:cubicBezTo>
                  <a:pt x="939800" y="2247900"/>
                  <a:pt x="946150" y="2216150"/>
                  <a:pt x="946150" y="2184400"/>
                </a:cubicBezTo>
                <a:cubicBezTo>
                  <a:pt x="946150" y="2165350"/>
                  <a:pt x="952500" y="2139950"/>
                  <a:pt x="952500" y="2114550"/>
                </a:cubicBezTo>
                <a:cubicBezTo>
                  <a:pt x="996950" y="2082800"/>
                  <a:pt x="1073150" y="2038350"/>
                  <a:pt x="1092200" y="2038350"/>
                </a:cubicBezTo>
                <a:cubicBezTo>
                  <a:pt x="1104900" y="2038350"/>
                  <a:pt x="1187450" y="2095500"/>
                  <a:pt x="1193800" y="2114550"/>
                </a:cubicBezTo>
                <a:cubicBezTo>
                  <a:pt x="1206500" y="2152650"/>
                  <a:pt x="1206500" y="2228850"/>
                  <a:pt x="1206500" y="2247900"/>
                </a:cubicBezTo>
                <a:lnTo>
                  <a:pt x="1206500" y="2635250"/>
                </a:lnTo>
                <a:cubicBezTo>
                  <a:pt x="1200150" y="2749550"/>
                  <a:pt x="1181100" y="2768600"/>
                  <a:pt x="1270000" y="2768600"/>
                </a:cubicBezTo>
                <a:lnTo>
                  <a:pt x="1289050" y="2768600"/>
                </a:lnTo>
                <a:cubicBezTo>
                  <a:pt x="1295400" y="2749550"/>
                  <a:pt x="1295400" y="2730500"/>
                  <a:pt x="1295400" y="2711450"/>
                </a:cubicBezTo>
                <a:cubicBezTo>
                  <a:pt x="1295400" y="2698750"/>
                  <a:pt x="1289050" y="2628900"/>
                  <a:pt x="1282700" y="2533650"/>
                </a:cubicBezTo>
                <a:cubicBezTo>
                  <a:pt x="1333500" y="2540000"/>
                  <a:pt x="1390650" y="2533650"/>
                  <a:pt x="1447800" y="2533650"/>
                </a:cubicBezTo>
                <a:cubicBezTo>
                  <a:pt x="1441450" y="2470150"/>
                  <a:pt x="1428750" y="2432050"/>
                  <a:pt x="1422400" y="2387600"/>
                </a:cubicBezTo>
                <a:cubicBezTo>
                  <a:pt x="1473200" y="2393950"/>
                  <a:pt x="1517650" y="2393950"/>
                  <a:pt x="1657350" y="2393950"/>
                </a:cubicBezTo>
                <a:cubicBezTo>
                  <a:pt x="1663700" y="2393950"/>
                  <a:pt x="1676400" y="2400300"/>
                  <a:pt x="1689100" y="2413000"/>
                </a:cubicBezTo>
                <a:lnTo>
                  <a:pt x="1714500" y="2413000"/>
                </a:lnTo>
                <a:cubicBezTo>
                  <a:pt x="1689100" y="2374900"/>
                  <a:pt x="1714500" y="2305050"/>
                  <a:pt x="1720850" y="2273300"/>
                </a:cubicBezTo>
                <a:cubicBezTo>
                  <a:pt x="1727200" y="2273300"/>
                  <a:pt x="1733550" y="2279650"/>
                  <a:pt x="1746250" y="2279650"/>
                </a:cubicBezTo>
                <a:cubicBezTo>
                  <a:pt x="1765300" y="2279650"/>
                  <a:pt x="1771650" y="2235200"/>
                  <a:pt x="1790700" y="2235200"/>
                </a:cubicBezTo>
                <a:cubicBezTo>
                  <a:pt x="1803400" y="2235200"/>
                  <a:pt x="1809750" y="2241550"/>
                  <a:pt x="1930400" y="2241550"/>
                </a:cubicBezTo>
                <a:cubicBezTo>
                  <a:pt x="1936750" y="2254250"/>
                  <a:pt x="1943100" y="2266950"/>
                  <a:pt x="1955800" y="2273300"/>
                </a:cubicBezTo>
                <a:cubicBezTo>
                  <a:pt x="1993900" y="2273300"/>
                  <a:pt x="2051050" y="2254250"/>
                  <a:pt x="2095500" y="2292350"/>
                </a:cubicBezTo>
                <a:cubicBezTo>
                  <a:pt x="2101850" y="2298700"/>
                  <a:pt x="2095500" y="2298700"/>
                  <a:pt x="2095500" y="2317750"/>
                </a:cubicBezTo>
                <a:lnTo>
                  <a:pt x="2095500" y="2736850"/>
                </a:lnTo>
                <a:cubicBezTo>
                  <a:pt x="2101850" y="2768600"/>
                  <a:pt x="2101850" y="2800350"/>
                  <a:pt x="2108200" y="2825750"/>
                </a:cubicBezTo>
                <a:lnTo>
                  <a:pt x="2203450" y="2825750"/>
                </a:lnTo>
                <a:cubicBezTo>
                  <a:pt x="2216150" y="2794000"/>
                  <a:pt x="2222500" y="2755900"/>
                  <a:pt x="2222500" y="2724150"/>
                </a:cubicBezTo>
                <a:cubicBezTo>
                  <a:pt x="2228850" y="2660650"/>
                  <a:pt x="2241550" y="2546350"/>
                  <a:pt x="2241550" y="2527300"/>
                </a:cubicBezTo>
                <a:cubicBezTo>
                  <a:pt x="2241550" y="2463800"/>
                  <a:pt x="2216150" y="2336800"/>
                  <a:pt x="2209800" y="2273300"/>
                </a:cubicBezTo>
                <a:lnTo>
                  <a:pt x="2336800" y="2273300"/>
                </a:lnTo>
                <a:lnTo>
                  <a:pt x="2336800" y="2235200"/>
                </a:lnTo>
                <a:lnTo>
                  <a:pt x="2482850" y="2235200"/>
                </a:lnTo>
                <a:cubicBezTo>
                  <a:pt x="2495550" y="2298700"/>
                  <a:pt x="2546350" y="2266950"/>
                  <a:pt x="2584450" y="2266950"/>
                </a:cubicBezTo>
                <a:lnTo>
                  <a:pt x="2755900" y="2266950"/>
                </a:lnTo>
                <a:cubicBezTo>
                  <a:pt x="2736850" y="2374900"/>
                  <a:pt x="2724150" y="2457450"/>
                  <a:pt x="2711450" y="2533650"/>
                </a:cubicBezTo>
                <a:lnTo>
                  <a:pt x="2730500" y="2870200"/>
                </a:lnTo>
                <a:cubicBezTo>
                  <a:pt x="2749550" y="2857500"/>
                  <a:pt x="2762250" y="2781300"/>
                  <a:pt x="2787650" y="2762250"/>
                </a:cubicBezTo>
                <a:cubicBezTo>
                  <a:pt x="2819400" y="2762250"/>
                  <a:pt x="2857500" y="2768600"/>
                  <a:pt x="2889250" y="2762250"/>
                </a:cubicBezTo>
                <a:cubicBezTo>
                  <a:pt x="2914650" y="2749550"/>
                  <a:pt x="2908300" y="2698750"/>
                  <a:pt x="2914650" y="2686050"/>
                </a:cubicBezTo>
                <a:cubicBezTo>
                  <a:pt x="2921000" y="2667000"/>
                  <a:pt x="2927350" y="2641600"/>
                  <a:pt x="2927350" y="2616200"/>
                </a:cubicBezTo>
                <a:cubicBezTo>
                  <a:pt x="2933700" y="2590800"/>
                  <a:pt x="2940050" y="2565400"/>
                  <a:pt x="2940050" y="2540000"/>
                </a:cubicBezTo>
                <a:cubicBezTo>
                  <a:pt x="2959100" y="2419350"/>
                  <a:pt x="2978150" y="2292350"/>
                  <a:pt x="2990850" y="2165350"/>
                </a:cubicBezTo>
                <a:cubicBezTo>
                  <a:pt x="2997200" y="2108200"/>
                  <a:pt x="3003550" y="2044700"/>
                  <a:pt x="3009900" y="1981200"/>
                </a:cubicBezTo>
                <a:lnTo>
                  <a:pt x="3009900" y="1612900"/>
                </a:lnTo>
                <a:cubicBezTo>
                  <a:pt x="2997200" y="1517650"/>
                  <a:pt x="2990850" y="1403350"/>
                  <a:pt x="2971800" y="1308100"/>
                </a:cubicBezTo>
                <a:cubicBezTo>
                  <a:pt x="2965450" y="1244600"/>
                  <a:pt x="2940050" y="1123950"/>
                  <a:pt x="2940050" y="1104900"/>
                </a:cubicBezTo>
                <a:cubicBezTo>
                  <a:pt x="2940050" y="1066800"/>
                  <a:pt x="3048000" y="1066800"/>
                  <a:pt x="3060700" y="1041400"/>
                </a:cubicBezTo>
                <a:cubicBezTo>
                  <a:pt x="3067050" y="1022350"/>
                  <a:pt x="3073400" y="996950"/>
                  <a:pt x="3073400" y="977900"/>
                </a:cubicBezTo>
                <a:lnTo>
                  <a:pt x="3073400" y="933450"/>
                </a:lnTo>
                <a:cubicBezTo>
                  <a:pt x="3079750" y="882650"/>
                  <a:pt x="3079750" y="825500"/>
                  <a:pt x="3086100" y="774700"/>
                </a:cubicBezTo>
                <a:cubicBezTo>
                  <a:pt x="3098800" y="863600"/>
                  <a:pt x="3086100" y="958850"/>
                  <a:pt x="3111500" y="1047750"/>
                </a:cubicBezTo>
                <a:cubicBezTo>
                  <a:pt x="3117850" y="1079500"/>
                  <a:pt x="3206750" y="1123950"/>
                  <a:pt x="3206750" y="1143000"/>
                </a:cubicBezTo>
                <a:lnTo>
                  <a:pt x="3149600" y="1714500"/>
                </a:lnTo>
                <a:lnTo>
                  <a:pt x="3149600" y="2063750"/>
                </a:lnTo>
                <a:lnTo>
                  <a:pt x="3194050" y="2768600"/>
                </a:lnTo>
                <a:lnTo>
                  <a:pt x="3416300" y="2768600"/>
                </a:lnTo>
                <a:lnTo>
                  <a:pt x="3448050" y="1809750"/>
                </a:lnTo>
                <a:cubicBezTo>
                  <a:pt x="3435350" y="1797050"/>
                  <a:pt x="3416300" y="1784350"/>
                  <a:pt x="3403600" y="1778000"/>
                </a:cubicBezTo>
                <a:cubicBezTo>
                  <a:pt x="3403600" y="1778000"/>
                  <a:pt x="3403600" y="1771650"/>
                  <a:pt x="3409950" y="1765300"/>
                </a:cubicBezTo>
                <a:cubicBezTo>
                  <a:pt x="3422650" y="1758950"/>
                  <a:pt x="3479800" y="1778000"/>
                  <a:pt x="3479800" y="1733550"/>
                </a:cubicBezTo>
                <a:lnTo>
                  <a:pt x="3771900" y="1733550"/>
                </a:lnTo>
                <a:cubicBezTo>
                  <a:pt x="3784600" y="1739900"/>
                  <a:pt x="3803650" y="1784350"/>
                  <a:pt x="3841750" y="1771650"/>
                </a:cubicBezTo>
                <a:cubicBezTo>
                  <a:pt x="3835400" y="1790700"/>
                  <a:pt x="3810000" y="1803400"/>
                  <a:pt x="3810000" y="1822450"/>
                </a:cubicBezTo>
                <a:cubicBezTo>
                  <a:pt x="3810000" y="1835150"/>
                  <a:pt x="3822700" y="1828800"/>
                  <a:pt x="3822700" y="1841500"/>
                </a:cubicBezTo>
                <a:cubicBezTo>
                  <a:pt x="3822700" y="1860550"/>
                  <a:pt x="3803650" y="1879600"/>
                  <a:pt x="3803650" y="1892300"/>
                </a:cubicBezTo>
                <a:cubicBezTo>
                  <a:pt x="3803650" y="1911350"/>
                  <a:pt x="3810000" y="1924050"/>
                  <a:pt x="3822700" y="1936750"/>
                </a:cubicBezTo>
                <a:cubicBezTo>
                  <a:pt x="3816350" y="2133600"/>
                  <a:pt x="3816350" y="2139950"/>
                  <a:pt x="3822700" y="2146300"/>
                </a:cubicBezTo>
                <a:cubicBezTo>
                  <a:pt x="3816350" y="2165350"/>
                  <a:pt x="3810000" y="2197100"/>
                  <a:pt x="3810000" y="2216150"/>
                </a:cubicBezTo>
                <a:cubicBezTo>
                  <a:pt x="3810000" y="2228850"/>
                  <a:pt x="3822700" y="2228850"/>
                  <a:pt x="3822700" y="2247900"/>
                </a:cubicBezTo>
                <a:cubicBezTo>
                  <a:pt x="3822700" y="2260600"/>
                  <a:pt x="3810000" y="2247900"/>
                  <a:pt x="3810000" y="2266950"/>
                </a:cubicBezTo>
                <a:lnTo>
                  <a:pt x="3810000" y="2768600"/>
                </a:lnTo>
                <a:lnTo>
                  <a:pt x="3924300" y="2768600"/>
                </a:lnTo>
                <a:lnTo>
                  <a:pt x="3943350" y="1987550"/>
                </a:lnTo>
                <a:cubicBezTo>
                  <a:pt x="3937000" y="1981200"/>
                  <a:pt x="3930650" y="1981200"/>
                  <a:pt x="3930650" y="1962150"/>
                </a:cubicBezTo>
                <a:cubicBezTo>
                  <a:pt x="3930650" y="1962150"/>
                  <a:pt x="3949700" y="1955800"/>
                  <a:pt x="3949700" y="1924050"/>
                </a:cubicBezTo>
                <a:lnTo>
                  <a:pt x="3949700" y="1879600"/>
                </a:lnTo>
                <a:lnTo>
                  <a:pt x="3949700" y="1847850"/>
                </a:lnTo>
                <a:lnTo>
                  <a:pt x="4222750" y="1847850"/>
                </a:lnTo>
                <a:cubicBezTo>
                  <a:pt x="4229100" y="1879600"/>
                  <a:pt x="4229100" y="1911350"/>
                  <a:pt x="4222750" y="1943100"/>
                </a:cubicBezTo>
                <a:cubicBezTo>
                  <a:pt x="4241800" y="1962150"/>
                  <a:pt x="4260850" y="1987550"/>
                  <a:pt x="4260850" y="2006600"/>
                </a:cubicBezTo>
                <a:lnTo>
                  <a:pt x="4260850" y="2768600"/>
                </a:lnTo>
                <a:cubicBezTo>
                  <a:pt x="4267200" y="2768600"/>
                  <a:pt x="4267200" y="2774950"/>
                  <a:pt x="4279900" y="2774950"/>
                </a:cubicBezTo>
                <a:cubicBezTo>
                  <a:pt x="4324350" y="2774950"/>
                  <a:pt x="4286250" y="2705100"/>
                  <a:pt x="4311650" y="2616200"/>
                </a:cubicBezTo>
                <a:lnTo>
                  <a:pt x="4311650" y="1511300"/>
                </a:lnTo>
                <a:lnTo>
                  <a:pt x="4584700" y="1511300"/>
                </a:lnTo>
                <a:cubicBezTo>
                  <a:pt x="4597400" y="1536700"/>
                  <a:pt x="4610100" y="1568450"/>
                  <a:pt x="4616450" y="1593850"/>
                </a:cubicBezTo>
                <a:lnTo>
                  <a:pt x="4610100" y="2647950"/>
                </a:lnTo>
                <a:cubicBezTo>
                  <a:pt x="4622800" y="2641600"/>
                  <a:pt x="4654550" y="2641600"/>
                  <a:pt x="4660900" y="2673350"/>
                </a:cubicBezTo>
                <a:lnTo>
                  <a:pt x="4699000" y="2667000"/>
                </a:lnTo>
                <a:lnTo>
                  <a:pt x="4699000" y="1155700"/>
                </a:lnTo>
                <a:cubicBezTo>
                  <a:pt x="4724400" y="1143000"/>
                  <a:pt x="4851400" y="1143000"/>
                  <a:pt x="4914900" y="1155700"/>
                </a:cubicBezTo>
                <a:lnTo>
                  <a:pt x="4914900" y="2667000"/>
                </a:lnTo>
                <a:cubicBezTo>
                  <a:pt x="4921250" y="2673350"/>
                  <a:pt x="4914900" y="2673350"/>
                  <a:pt x="4933950" y="2673350"/>
                </a:cubicBezTo>
                <a:cubicBezTo>
                  <a:pt x="4953000" y="2673350"/>
                  <a:pt x="4965700" y="2647950"/>
                  <a:pt x="4997450" y="2654300"/>
                </a:cubicBezTo>
                <a:lnTo>
                  <a:pt x="5003800" y="1676400"/>
                </a:lnTo>
                <a:cubicBezTo>
                  <a:pt x="5003800" y="1663700"/>
                  <a:pt x="4997450" y="1644650"/>
                  <a:pt x="4997450" y="1625600"/>
                </a:cubicBezTo>
                <a:cubicBezTo>
                  <a:pt x="5003800" y="1606550"/>
                  <a:pt x="4991100" y="1587500"/>
                  <a:pt x="4997450" y="1568450"/>
                </a:cubicBezTo>
                <a:cubicBezTo>
                  <a:pt x="4997450" y="1536700"/>
                  <a:pt x="5016500" y="1517650"/>
                  <a:pt x="5022850" y="1492250"/>
                </a:cubicBezTo>
                <a:cubicBezTo>
                  <a:pt x="5060950" y="1492250"/>
                  <a:pt x="5118100" y="1485900"/>
                  <a:pt x="5137150" y="1485900"/>
                </a:cubicBezTo>
                <a:lnTo>
                  <a:pt x="5302250" y="1485900"/>
                </a:lnTo>
                <a:lnTo>
                  <a:pt x="5302250" y="2260600"/>
                </a:lnTo>
                <a:cubicBezTo>
                  <a:pt x="5321300" y="2489200"/>
                  <a:pt x="5270500" y="2711450"/>
                  <a:pt x="5321300" y="2711450"/>
                </a:cubicBezTo>
                <a:cubicBezTo>
                  <a:pt x="5346700" y="2711450"/>
                  <a:pt x="5346700" y="2686050"/>
                  <a:pt x="5346700" y="2673350"/>
                </a:cubicBezTo>
                <a:lnTo>
                  <a:pt x="5397500" y="2673350"/>
                </a:lnTo>
                <a:lnTo>
                  <a:pt x="5397500" y="2019300"/>
                </a:lnTo>
                <a:cubicBezTo>
                  <a:pt x="5429250" y="2006600"/>
                  <a:pt x="5422900" y="1981200"/>
                  <a:pt x="5429250" y="1968500"/>
                </a:cubicBezTo>
                <a:cubicBezTo>
                  <a:pt x="5461000" y="1905000"/>
                  <a:pt x="5441950" y="1943100"/>
                  <a:pt x="5473700" y="1930400"/>
                </a:cubicBezTo>
                <a:cubicBezTo>
                  <a:pt x="5486400" y="1924050"/>
                  <a:pt x="5492750" y="1911350"/>
                  <a:pt x="5499100" y="1898650"/>
                </a:cubicBezTo>
                <a:cubicBezTo>
                  <a:pt x="5549900" y="1917700"/>
                  <a:pt x="5588000" y="1841500"/>
                  <a:pt x="5568950" y="1809750"/>
                </a:cubicBezTo>
                <a:cubicBezTo>
                  <a:pt x="5664200" y="1841500"/>
                  <a:pt x="5626100" y="1714500"/>
                  <a:pt x="5638800" y="1676400"/>
                </a:cubicBezTo>
                <a:cubicBezTo>
                  <a:pt x="5645150" y="1543050"/>
                  <a:pt x="5645150" y="1517650"/>
                  <a:pt x="5638800" y="1498600"/>
                </a:cubicBezTo>
                <a:lnTo>
                  <a:pt x="5664200" y="1498600"/>
                </a:lnTo>
                <a:lnTo>
                  <a:pt x="5670550" y="1778000"/>
                </a:lnTo>
                <a:cubicBezTo>
                  <a:pt x="5676900" y="1822450"/>
                  <a:pt x="5676900" y="1809750"/>
                  <a:pt x="5727700" y="1809750"/>
                </a:cubicBezTo>
                <a:cubicBezTo>
                  <a:pt x="5727700" y="1828800"/>
                  <a:pt x="5734050" y="1854200"/>
                  <a:pt x="5727700" y="1873250"/>
                </a:cubicBezTo>
                <a:cubicBezTo>
                  <a:pt x="5734050" y="1898650"/>
                  <a:pt x="5778500" y="1892300"/>
                  <a:pt x="5791200" y="1898650"/>
                </a:cubicBezTo>
                <a:cubicBezTo>
                  <a:pt x="5797550" y="1917700"/>
                  <a:pt x="5810250" y="1936750"/>
                  <a:pt x="5835650" y="1930400"/>
                </a:cubicBezTo>
                <a:cubicBezTo>
                  <a:pt x="5842000" y="1943100"/>
                  <a:pt x="5848350" y="1987550"/>
                  <a:pt x="5854700" y="2019300"/>
                </a:cubicBezTo>
                <a:cubicBezTo>
                  <a:pt x="5861050" y="2025650"/>
                  <a:pt x="5873750" y="2025650"/>
                  <a:pt x="5873750" y="2032000"/>
                </a:cubicBezTo>
                <a:cubicBezTo>
                  <a:pt x="5880100" y="2082800"/>
                  <a:pt x="5886450" y="2165350"/>
                  <a:pt x="5886450" y="2184400"/>
                </a:cubicBezTo>
                <a:lnTo>
                  <a:pt x="5886450" y="2387600"/>
                </a:lnTo>
                <a:cubicBezTo>
                  <a:pt x="5886450" y="2387600"/>
                  <a:pt x="5880100" y="2393950"/>
                  <a:pt x="5899150" y="2393950"/>
                </a:cubicBezTo>
                <a:cubicBezTo>
                  <a:pt x="5911850" y="2393950"/>
                  <a:pt x="5905500" y="2368550"/>
                  <a:pt x="5949950" y="2368550"/>
                </a:cubicBezTo>
                <a:lnTo>
                  <a:pt x="5949950" y="2324100"/>
                </a:lnTo>
                <a:lnTo>
                  <a:pt x="5962650" y="2324100"/>
                </a:lnTo>
                <a:lnTo>
                  <a:pt x="5962650" y="2368550"/>
                </a:lnTo>
                <a:cubicBezTo>
                  <a:pt x="5969000" y="2368550"/>
                  <a:pt x="5975350" y="2374900"/>
                  <a:pt x="5981700" y="2381250"/>
                </a:cubicBezTo>
                <a:cubicBezTo>
                  <a:pt x="5988050" y="2368550"/>
                  <a:pt x="5988050" y="2355850"/>
                  <a:pt x="5988050" y="2343150"/>
                </a:cubicBezTo>
                <a:lnTo>
                  <a:pt x="5988050" y="2235200"/>
                </a:lnTo>
                <a:cubicBezTo>
                  <a:pt x="6000750" y="2222500"/>
                  <a:pt x="6026150" y="2209800"/>
                  <a:pt x="6038850" y="2190750"/>
                </a:cubicBezTo>
                <a:lnTo>
                  <a:pt x="6153150" y="2190750"/>
                </a:lnTo>
                <a:cubicBezTo>
                  <a:pt x="6153150" y="2197100"/>
                  <a:pt x="6159500" y="2209800"/>
                  <a:pt x="6165850" y="2216150"/>
                </a:cubicBezTo>
                <a:cubicBezTo>
                  <a:pt x="6172200" y="2216150"/>
                  <a:pt x="6184900" y="2209800"/>
                  <a:pt x="6184900" y="2203450"/>
                </a:cubicBezTo>
                <a:cubicBezTo>
                  <a:pt x="6191250" y="2171700"/>
                  <a:pt x="6229350" y="2133600"/>
                  <a:pt x="6242050" y="2120900"/>
                </a:cubicBezTo>
                <a:cubicBezTo>
                  <a:pt x="6248400" y="2114550"/>
                  <a:pt x="6248400" y="2101850"/>
                  <a:pt x="6248400" y="2095500"/>
                </a:cubicBezTo>
                <a:lnTo>
                  <a:pt x="6248400" y="2051050"/>
                </a:lnTo>
                <a:cubicBezTo>
                  <a:pt x="6248400" y="2038350"/>
                  <a:pt x="6248400" y="2025650"/>
                  <a:pt x="6254750" y="2019300"/>
                </a:cubicBezTo>
                <a:cubicBezTo>
                  <a:pt x="6261100" y="2051050"/>
                  <a:pt x="6254750" y="2089150"/>
                  <a:pt x="6267450" y="2120900"/>
                </a:cubicBezTo>
                <a:cubicBezTo>
                  <a:pt x="6286500" y="2165350"/>
                  <a:pt x="6337300" y="2133600"/>
                  <a:pt x="6375400" y="2146300"/>
                </a:cubicBezTo>
                <a:cubicBezTo>
                  <a:pt x="6375400" y="2152650"/>
                  <a:pt x="6369050" y="2165350"/>
                  <a:pt x="6369050" y="2171700"/>
                </a:cubicBezTo>
                <a:cubicBezTo>
                  <a:pt x="6375400" y="2178050"/>
                  <a:pt x="6394450" y="2178050"/>
                  <a:pt x="6394450" y="2197100"/>
                </a:cubicBezTo>
                <a:cubicBezTo>
                  <a:pt x="6419850" y="2286000"/>
                  <a:pt x="6419850" y="2387600"/>
                  <a:pt x="6445250" y="2476500"/>
                </a:cubicBezTo>
                <a:cubicBezTo>
                  <a:pt x="6451600" y="2495550"/>
                  <a:pt x="6445250" y="2533650"/>
                  <a:pt x="6451600" y="2565400"/>
                </a:cubicBezTo>
                <a:cubicBezTo>
                  <a:pt x="6451600" y="2578100"/>
                  <a:pt x="6464300" y="2597150"/>
                  <a:pt x="6483350" y="2597150"/>
                </a:cubicBezTo>
                <a:cubicBezTo>
                  <a:pt x="6496050" y="2597150"/>
                  <a:pt x="6502400" y="2584450"/>
                  <a:pt x="6515100" y="2571750"/>
                </a:cubicBezTo>
                <a:lnTo>
                  <a:pt x="6515100" y="2451100"/>
                </a:lnTo>
                <a:cubicBezTo>
                  <a:pt x="6515100" y="2419350"/>
                  <a:pt x="6527800" y="2419350"/>
                  <a:pt x="6553200" y="2419350"/>
                </a:cubicBezTo>
                <a:cubicBezTo>
                  <a:pt x="6565900" y="2419350"/>
                  <a:pt x="6724650" y="2425700"/>
                  <a:pt x="6737350" y="2425700"/>
                </a:cubicBezTo>
                <a:cubicBezTo>
                  <a:pt x="6737350" y="2425700"/>
                  <a:pt x="6743700" y="2432050"/>
                  <a:pt x="6762750" y="2419350"/>
                </a:cubicBezTo>
                <a:lnTo>
                  <a:pt x="6762750" y="1885950"/>
                </a:lnTo>
                <a:cubicBezTo>
                  <a:pt x="6788150" y="1847850"/>
                  <a:pt x="6832600" y="1816100"/>
                  <a:pt x="6864350" y="1778000"/>
                </a:cubicBezTo>
                <a:lnTo>
                  <a:pt x="6864350" y="1752600"/>
                </a:lnTo>
                <a:cubicBezTo>
                  <a:pt x="6864350" y="1727200"/>
                  <a:pt x="6870700" y="1695450"/>
                  <a:pt x="6877050" y="1670050"/>
                </a:cubicBezTo>
                <a:cubicBezTo>
                  <a:pt x="6864350" y="1752600"/>
                  <a:pt x="6902450" y="1778000"/>
                  <a:pt x="6965950" y="1778000"/>
                </a:cubicBezTo>
                <a:lnTo>
                  <a:pt x="7010400" y="1778000"/>
                </a:lnTo>
                <a:cubicBezTo>
                  <a:pt x="7010400" y="1758950"/>
                  <a:pt x="7010400" y="1733550"/>
                  <a:pt x="7016750" y="1714500"/>
                </a:cubicBezTo>
                <a:cubicBezTo>
                  <a:pt x="6991350" y="1841500"/>
                  <a:pt x="7143750" y="1746250"/>
                  <a:pt x="7143750" y="1841500"/>
                </a:cubicBezTo>
                <a:cubicBezTo>
                  <a:pt x="7143750" y="1911350"/>
                  <a:pt x="7112000" y="1797050"/>
                  <a:pt x="7131050" y="2057400"/>
                </a:cubicBezTo>
                <a:lnTo>
                  <a:pt x="7137400" y="2311400"/>
                </a:lnTo>
                <a:cubicBezTo>
                  <a:pt x="7143750" y="2317750"/>
                  <a:pt x="7150100" y="2330450"/>
                  <a:pt x="7169150" y="2330450"/>
                </a:cubicBezTo>
                <a:cubicBezTo>
                  <a:pt x="7181850" y="2330450"/>
                  <a:pt x="7188200" y="2317750"/>
                  <a:pt x="7200900" y="2305050"/>
                </a:cubicBezTo>
                <a:cubicBezTo>
                  <a:pt x="7213600" y="2298700"/>
                  <a:pt x="7232650" y="2311400"/>
                  <a:pt x="7264400" y="2298700"/>
                </a:cubicBezTo>
                <a:lnTo>
                  <a:pt x="7264400" y="2082800"/>
                </a:lnTo>
                <a:cubicBezTo>
                  <a:pt x="7302500" y="2063750"/>
                  <a:pt x="7359650" y="2025650"/>
                  <a:pt x="7378700" y="2025650"/>
                </a:cubicBezTo>
                <a:lnTo>
                  <a:pt x="7550150" y="2025650"/>
                </a:lnTo>
                <a:cubicBezTo>
                  <a:pt x="7556500" y="2032000"/>
                  <a:pt x="7556500" y="2044700"/>
                  <a:pt x="7569200" y="2057400"/>
                </a:cubicBezTo>
                <a:lnTo>
                  <a:pt x="7594600" y="2057400"/>
                </a:lnTo>
                <a:lnTo>
                  <a:pt x="7613650" y="1651000"/>
                </a:lnTo>
                <a:cubicBezTo>
                  <a:pt x="7620000" y="1638300"/>
                  <a:pt x="7620000" y="1625600"/>
                  <a:pt x="7620000" y="1612900"/>
                </a:cubicBezTo>
                <a:cubicBezTo>
                  <a:pt x="7620000" y="1600200"/>
                  <a:pt x="7626350" y="1581150"/>
                  <a:pt x="7626350" y="1562100"/>
                </a:cubicBezTo>
                <a:cubicBezTo>
                  <a:pt x="7651750" y="1543050"/>
                  <a:pt x="7740650" y="1524000"/>
                  <a:pt x="7772400" y="1524000"/>
                </a:cubicBezTo>
                <a:cubicBezTo>
                  <a:pt x="7810500" y="1524000"/>
                  <a:pt x="7867650" y="1530350"/>
                  <a:pt x="7867650" y="1581150"/>
                </a:cubicBezTo>
                <a:lnTo>
                  <a:pt x="7867650" y="1943100"/>
                </a:lnTo>
                <a:cubicBezTo>
                  <a:pt x="7893050" y="1987550"/>
                  <a:pt x="7893050" y="1962150"/>
                  <a:pt x="7893050" y="1993900"/>
                </a:cubicBezTo>
                <a:lnTo>
                  <a:pt x="7893050" y="2343150"/>
                </a:lnTo>
                <a:cubicBezTo>
                  <a:pt x="7899400" y="2381250"/>
                  <a:pt x="7886700" y="2597150"/>
                  <a:pt x="7969250" y="2597150"/>
                </a:cubicBezTo>
                <a:lnTo>
                  <a:pt x="7988300" y="2597150"/>
                </a:lnTo>
                <a:cubicBezTo>
                  <a:pt x="7994650" y="2584450"/>
                  <a:pt x="7994650" y="2565400"/>
                  <a:pt x="7994650" y="2540000"/>
                </a:cubicBezTo>
                <a:cubicBezTo>
                  <a:pt x="7994650" y="2406650"/>
                  <a:pt x="7969250" y="2355850"/>
                  <a:pt x="8115300" y="2355850"/>
                </a:cubicBezTo>
                <a:cubicBezTo>
                  <a:pt x="8134350" y="2355850"/>
                  <a:pt x="8166100" y="2362200"/>
                  <a:pt x="8197850" y="2362200"/>
                </a:cubicBezTo>
                <a:cubicBezTo>
                  <a:pt x="8197850" y="2463800"/>
                  <a:pt x="8210550" y="2565400"/>
                  <a:pt x="8216900" y="2667000"/>
                </a:cubicBezTo>
                <a:cubicBezTo>
                  <a:pt x="8223250" y="2673350"/>
                  <a:pt x="8229600" y="2679700"/>
                  <a:pt x="8248650" y="2679700"/>
                </a:cubicBezTo>
                <a:cubicBezTo>
                  <a:pt x="8261350" y="2679700"/>
                  <a:pt x="8312150" y="2654300"/>
                  <a:pt x="8343900" y="2647950"/>
                </a:cubicBezTo>
                <a:cubicBezTo>
                  <a:pt x="8356600" y="2641600"/>
                  <a:pt x="8356600" y="2622550"/>
                  <a:pt x="8356600" y="2603500"/>
                </a:cubicBezTo>
                <a:lnTo>
                  <a:pt x="8356600" y="2095500"/>
                </a:lnTo>
                <a:lnTo>
                  <a:pt x="8832850" y="1949450"/>
                </a:lnTo>
                <a:cubicBezTo>
                  <a:pt x="8883650" y="1968500"/>
                  <a:pt x="8953500" y="1962150"/>
                  <a:pt x="9010650" y="2012950"/>
                </a:cubicBezTo>
                <a:lnTo>
                  <a:pt x="9010650" y="2571750"/>
                </a:lnTo>
                <a:lnTo>
                  <a:pt x="9029700" y="2590800"/>
                </a:lnTo>
                <a:cubicBezTo>
                  <a:pt x="9042400" y="2533650"/>
                  <a:pt x="9118600" y="2565400"/>
                  <a:pt x="9163050" y="2559050"/>
                </a:cubicBezTo>
                <a:cubicBezTo>
                  <a:pt x="9175750" y="2552700"/>
                  <a:pt x="9175750" y="2533650"/>
                  <a:pt x="9188450" y="2520950"/>
                </a:cubicBezTo>
                <a:lnTo>
                  <a:pt x="9188450" y="2552700"/>
                </a:lnTo>
                <a:lnTo>
                  <a:pt x="9201150" y="2565400"/>
                </a:lnTo>
                <a:cubicBezTo>
                  <a:pt x="9220200" y="2533650"/>
                  <a:pt x="9239250" y="2501900"/>
                  <a:pt x="9264650" y="2470150"/>
                </a:cubicBezTo>
                <a:lnTo>
                  <a:pt x="9264650" y="2247900"/>
                </a:lnTo>
                <a:cubicBezTo>
                  <a:pt x="9277350" y="2228850"/>
                  <a:pt x="9321800" y="2203450"/>
                  <a:pt x="9321800" y="2171700"/>
                </a:cubicBezTo>
                <a:lnTo>
                  <a:pt x="9626600" y="2171700"/>
                </a:lnTo>
                <a:cubicBezTo>
                  <a:pt x="9601200" y="2222500"/>
                  <a:pt x="9683750" y="2209800"/>
                  <a:pt x="9702800" y="2254250"/>
                </a:cubicBezTo>
                <a:cubicBezTo>
                  <a:pt x="9721850" y="2292350"/>
                  <a:pt x="9709150" y="2349500"/>
                  <a:pt x="9702800" y="2393950"/>
                </a:cubicBezTo>
                <a:cubicBezTo>
                  <a:pt x="9728200" y="2406650"/>
                  <a:pt x="9759950" y="2413000"/>
                  <a:pt x="9779000" y="2413000"/>
                </a:cubicBezTo>
                <a:cubicBezTo>
                  <a:pt x="9810750" y="2413000"/>
                  <a:pt x="9810750" y="2362200"/>
                  <a:pt x="9823450" y="2349500"/>
                </a:cubicBezTo>
                <a:lnTo>
                  <a:pt x="10039350" y="2349500"/>
                </a:lnTo>
                <a:cubicBezTo>
                  <a:pt x="10045700" y="2368550"/>
                  <a:pt x="10064750" y="2374900"/>
                  <a:pt x="10071100" y="2400300"/>
                </a:cubicBezTo>
                <a:cubicBezTo>
                  <a:pt x="10077450" y="2406650"/>
                  <a:pt x="10077450" y="2432050"/>
                  <a:pt x="10077450" y="2444750"/>
                </a:cubicBezTo>
                <a:cubicBezTo>
                  <a:pt x="10083800" y="2451100"/>
                  <a:pt x="10090150" y="2457450"/>
                  <a:pt x="10102850" y="2457450"/>
                </a:cubicBezTo>
                <a:cubicBezTo>
                  <a:pt x="10147300" y="2457450"/>
                  <a:pt x="10140950" y="2336800"/>
                  <a:pt x="10140950" y="2324100"/>
                </a:cubicBezTo>
                <a:cubicBezTo>
                  <a:pt x="10147300" y="2286000"/>
                  <a:pt x="10147300" y="2241550"/>
                  <a:pt x="10153650" y="2197100"/>
                </a:cubicBezTo>
                <a:cubicBezTo>
                  <a:pt x="10160000" y="2165350"/>
                  <a:pt x="10166350" y="2127250"/>
                  <a:pt x="10172700" y="2089150"/>
                </a:cubicBezTo>
                <a:cubicBezTo>
                  <a:pt x="10185400" y="2051050"/>
                  <a:pt x="10185400" y="2000250"/>
                  <a:pt x="10210800" y="1962150"/>
                </a:cubicBezTo>
                <a:cubicBezTo>
                  <a:pt x="10242550" y="1905000"/>
                  <a:pt x="10312400" y="1854200"/>
                  <a:pt x="10356850" y="1816100"/>
                </a:cubicBezTo>
                <a:cubicBezTo>
                  <a:pt x="10363200" y="1809750"/>
                  <a:pt x="10394950" y="1727200"/>
                  <a:pt x="10433050" y="1727200"/>
                </a:cubicBezTo>
                <a:cubicBezTo>
                  <a:pt x="10452100" y="1727200"/>
                  <a:pt x="10471150" y="1790700"/>
                  <a:pt x="10471150" y="1809750"/>
                </a:cubicBezTo>
                <a:cubicBezTo>
                  <a:pt x="10490200" y="1917700"/>
                  <a:pt x="10502900" y="2025650"/>
                  <a:pt x="10515600" y="2133600"/>
                </a:cubicBezTo>
                <a:lnTo>
                  <a:pt x="10528300" y="2647950"/>
                </a:lnTo>
                <a:cubicBezTo>
                  <a:pt x="10534650" y="2647950"/>
                  <a:pt x="10534650" y="2654300"/>
                  <a:pt x="10547350" y="2654300"/>
                </a:cubicBezTo>
                <a:cubicBezTo>
                  <a:pt x="10585450" y="2654300"/>
                  <a:pt x="10566400" y="2578100"/>
                  <a:pt x="10706100" y="2622550"/>
                </a:cubicBezTo>
                <a:cubicBezTo>
                  <a:pt x="10712450" y="2603500"/>
                  <a:pt x="10712450" y="2552700"/>
                  <a:pt x="10712450" y="2540000"/>
                </a:cubicBezTo>
                <a:cubicBezTo>
                  <a:pt x="10693400" y="2438400"/>
                  <a:pt x="10814050" y="2514600"/>
                  <a:pt x="10807700" y="2451100"/>
                </a:cubicBezTo>
                <a:cubicBezTo>
                  <a:pt x="10826750" y="2438400"/>
                  <a:pt x="10934700" y="2463800"/>
                  <a:pt x="10909300" y="2368550"/>
                </a:cubicBezTo>
                <a:cubicBezTo>
                  <a:pt x="10909300" y="2355850"/>
                  <a:pt x="10909300" y="2343150"/>
                  <a:pt x="10915650" y="2330450"/>
                </a:cubicBezTo>
                <a:cubicBezTo>
                  <a:pt x="10922000" y="2362200"/>
                  <a:pt x="10922000" y="2400300"/>
                  <a:pt x="10915650" y="2444750"/>
                </a:cubicBezTo>
                <a:lnTo>
                  <a:pt x="11004550" y="2444750"/>
                </a:lnTo>
                <a:cubicBezTo>
                  <a:pt x="11004550" y="2457450"/>
                  <a:pt x="11004550" y="2470150"/>
                  <a:pt x="11017250" y="2482850"/>
                </a:cubicBezTo>
                <a:lnTo>
                  <a:pt x="11080750" y="2482850"/>
                </a:lnTo>
                <a:lnTo>
                  <a:pt x="11080750" y="2114550"/>
                </a:lnTo>
                <a:cubicBezTo>
                  <a:pt x="11118850" y="2089150"/>
                  <a:pt x="11176000" y="2076450"/>
                  <a:pt x="11163300" y="2032000"/>
                </a:cubicBezTo>
                <a:cubicBezTo>
                  <a:pt x="11156950" y="1993900"/>
                  <a:pt x="11214100" y="1968500"/>
                  <a:pt x="11239500" y="1968500"/>
                </a:cubicBezTo>
                <a:cubicBezTo>
                  <a:pt x="11252200" y="1968500"/>
                  <a:pt x="11372850" y="2000250"/>
                  <a:pt x="11436350" y="2025650"/>
                </a:cubicBezTo>
                <a:cubicBezTo>
                  <a:pt x="11449050" y="2032000"/>
                  <a:pt x="11449050" y="2063750"/>
                  <a:pt x="11449050" y="2070100"/>
                </a:cubicBezTo>
                <a:lnTo>
                  <a:pt x="11455400" y="2470150"/>
                </a:lnTo>
                <a:cubicBezTo>
                  <a:pt x="11442700" y="2508250"/>
                  <a:pt x="11474450" y="2540000"/>
                  <a:pt x="11474450" y="2578100"/>
                </a:cubicBezTo>
                <a:cubicBezTo>
                  <a:pt x="11474450" y="2590800"/>
                  <a:pt x="11461750" y="2660650"/>
                  <a:pt x="11461750" y="2679700"/>
                </a:cubicBezTo>
                <a:cubicBezTo>
                  <a:pt x="11461750" y="2736850"/>
                  <a:pt x="11455400" y="2762250"/>
                  <a:pt x="11512550" y="2762250"/>
                </a:cubicBezTo>
                <a:cubicBezTo>
                  <a:pt x="11531600" y="2762250"/>
                  <a:pt x="11557000" y="2755900"/>
                  <a:pt x="11576050" y="2749550"/>
                </a:cubicBezTo>
                <a:lnTo>
                  <a:pt x="11874500" y="2755900"/>
                </a:lnTo>
                <a:cubicBezTo>
                  <a:pt x="11899900" y="2749550"/>
                  <a:pt x="11931650" y="2736850"/>
                  <a:pt x="11963400" y="2736850"/>
                </a:cubicBezTo>
                <a:cubicBezTo>
                  <a:pt x="11982450" y="2730500"/>
                  <a:pt x="12007850" y="2743200"/>
                  <a:pt x="12026900" y="2736850"/>
                </a:cubicBezTo>
                <a:cubicBezTo>
                  <a:pt x="12026900" y="2730500"/>
                  <a:pt x="12039600" y="2724150"/>
                  <a:pt x="12052300" y="2711450"/>
                </a:cubicBezTo>
                <a:lnTo>
                  <a:pt x="12211050" y="2711450"/>
                </a:lnTo>
                <a:cubicBezTo>
                  <a:pt x="12236450" y="2660650"/>
                  <a:pt x="12255500" y="2609850"/>
                  <a:pt x="12268200" y="2559050"/>
                </a:cubicBezTo>
                <a:cubicBezTo>
                  <a:pt x="12274550" y="2540000"/>
                  <a:pt x="12287250" y="2520950"/>
                  <a:pt x="12293600" y="2501900"/>
                </a:cubicBezTo>
                <a:cubicBezTo>
                  <a:pt x="12299950" y="2489200"/>
                  <a:pt x="12299950" y="2476500"/>
                  <a:pt x="12299950" y="2457450"/>
                </a:cubicBezTo>
                <a:cubicBezTo>
                  <a:pt x="12299950" y="2362200"/>
                  <a:pt x="12204700" y="2387600"/>
                  <a:pt x="12204700" y="2266950"/>
                </a:cubicBezTo>
                <a:cubicBezTo>
                  <a:pt x="12204700" y="2216150"/>
                  <a:pt x="12223750" y="2159000"/>
                  <a:pt x="12299950" y="2120900"/>
                </a:cubicBezTo>
                <a:lnTo>
                  <a:pt x="12312650" y="1257300"/>
                </a:lnTo>
                <a:cubicBezTo>
                  <a:pt x="12306300" y="1244600"/>
                  <a:pt x="12280900" y="1225550"/>
                  <a:pt x="12268200" y="1212850"/>
                </a:cubicBezTo>
                <a:cubicBezTo>
                  <a:pt x="12242800" y="1181100"/>
                  <a:pt x="12230100" y="1149350"/>
                  <a:pt x="12230100" y="1117600"/>
                </a:cubicBezTo>
                <a:cubicBezTo>
                  <a:pt x="12230100" y="971550"/>
                  <a:pt x="12395200" y="1009650"/>
                  <a:pt x="12395200" y="914400"/>
                </a:cubicBezTo>
                <a:cubicBezTo>
                  <a:pt x="12395200" y="895350"/>
                  <a:pt x="12388850" y="895350"/>
                  <a:pt x="12376150" y="889000"/>
                </a:cubicBezTo>
                <a:lnTo>
                  <a:pt x="12401550" y="863600"/>
                </a:lnTo>
                <a:lnTo>
                  <a:pt x="12401550" y="736600"/>
                </a:lnTo>
                <a:cubicBezTo>
                  <a:pt x="12388850" y="723900"/>
                  <a:pt x="12376150" y="704850"/>
                  <a:pt x="12376150" y="692150"/>
                </a:cubicBezTo>
                <a:cubicBezTo>
                  <a:pt x="12376150" y="673100"/>
                  <a:pt x="12388850" y="654050"/>
                  <a:pt x="12382500" y="635000"/>
                </a:cubicBezTo>
                <a:cubicBezTo>
                  <a:pt x="12414250" y="635000"/>
                  <a:pt x="12414250" y="590550"/>
                  <a:pt x="12414250" y="571500"/>
                </a:cubicBezTo>
                <a:cubicBezTo>
                  <a:pt x="12414250" y="552450"/>
                  <a:pt x="12420600" y="527050"/>
                  <a:pt x="12420600" y="514350"/>
                </a:cubicBezTo>
                <a:cubicBezTo>
                  <a:pt x="12420600" y="495300"/>
                  <a:pt x="12414250" y="482600"/>
                  <a:pt x="12401550" y="469900"/>
                </a:cubicBezTo>
                <a:cubicBezTo>
                  <a:pt x="12407900" y="469900"/>
                  <a:pt x="12420600" y="463550"/>
                  <a:pt x="12433300" y="457200"/>
                </a:cubicBezTo>
                <a:lnTo>
                  <a:pt x="12433300" y="311150"/>
                </a:lnTo>
                <a:cubicBezTo>
                  <a:pt x="12426950" y="311150"/>
                  <a:pt x="12420600" y="323850"/>
                  <a:pt x="12420600" y="304800"/>
                </a:cubicBezTo>
                <a:cubicBezTo>
                  <a:pt x="12420600" y="292100"/>
                  <a:pt x="12433300" y="285750"/>
                  <a:pt x="12433300" y="273050"/>
                </a:cubicBezTo>
                <a:lnTo>
                  <a:pt x="12433300" y="241300"/>
                </a:lnTo>
                <a:cubicBezTo>
                  <a:pt x="12433300" y="228600"/>
                  <a:pt x="12433300" y="215900"/>
                  <a:pt x="12439650" y="203200"/>
                </a:cubicBezTo>
                <a:lnTo>
                  <a:pt x="12446000" y="0"/>
                </a:lnTo>
                <a:cubicBezTo>
                  <a:pt x="12446000" y="0"/>
                  <a:pt x="12452350" y="6350"/>
                  <a:pt x="12458700" y="635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787400" dist="76200" sx="97000" sy="97000" rotWithShape="0">
              <a:srgbClr val="F70718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C8AF0F6-F4C2-0CA0-6AD7-8F012BB7B35D}"/>
              </a:ext>
            </a:extLst>
          </p:cNvPr>
          <p:cNvSpPr txBox="1"/>
          <p:nvPr/>
        </p:nvSpPr>
        <p:spPr>
          <a:xfrm>
            <a:off x="2128950" y="531011"/>
            <a:ext cx="19580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latin typeface="阿里巴巴普惠体 2.0 55 Regular"/>
                <a:cs typeface="+mn-ea"/>
                <a:sym typeface="+mn-lt"/>
              </a:rPr>
              <a:t>以人民为中心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reflection blurRad="6350" stA="17000" endPos="45500" dist="63500" dir="5400000" sy="-100000" algn="bl" rotWithShape="0"/>
              </a:effectLst>
              <a:uLnTx/>
              <a:uFillTx/>
              <a:latin typeface="阿里巴巴普惠体 2.0 55 Regular"/>
              <a:cs typeface="+mn-ea"/>
              <a:sym typeface="+mn-lt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1200534-EB6C-EEE1-7DBC-B789B68DC4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893" y="197902"/>
            <a:ext cx="3581018" cy="323661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EAA1BAB-9F52-2BC2-169C-841BF00A3282}"/>
              </a:ext>
            </a:extLst>
          </p:cNvPr>
          <p:cNvGrpSpPr/>
          <p:nvPr/>
        </p:nvGrpSpPr>
        <p:grpSpPr>
          <a:xfrm>
            <a:off x="874170" y="1427746"/>
            <a:ext cx="3916865" cy="4535251"/>
            <a:chOff x="1085130" y="1768396"/>
            <a:chExt cx="3249614" cy="3444591"/>
          </a:xfrm>
        </p:grpSpPr>
        <p:sp>
          <p:nvSpPr>
            <p:cNvPr id="4" name="任意多边形 19">
              <a:extLst>
                <a:ext uri="{FF2B5EF4-FFF2-40B4-BE49-F238E27FC236}">
                  <a16:creationId xmlns:a16="http://schemas.microsoft.com/office/drawing/2014/main" id="{1BB713C4-E4F8-299C-2A96-F6BDF198A41E}"/>
                </a:ext>
              </a:extLst>
            </p:cNvPr>
            <p:cNvSpPr/>
            <p:nvPr/>
          </p:nvSpPr>
          <p:spPr>
            <a:xfrm>
              <a:off x="1085130" y="1768396"/>
              <a:ext cx="3001915" cy="2240866"/>
            </a:xfrm>
            <a:custGeom>
              <a:avLst/>
              <a:gdLst>
                <a:gd name="connsiteX0" fmla="*/ 179269 w 3001915"/>
                <a:gd name="connsiteY0" fmla="*/ 0 h 2240866"/>
                <a:gd name="connsiteX1" fmla="*/ 2822646 w 3001915"/>
                <a:gd name="connsiteY1" fmla="*/ 0 h 2240866"/>
                <a:gd name="connsiteX2" fmla="*/ 3001915 w 3001915"/>
                <a:gd name="connsiteY2" fmla="*/ 179269 h 2240866"/>
                <a:gd name="connsiteX3" fmla="*/ 3001915 w 3001915"/>
                <a:gd name="connsiteY3" fmla="*/ 2240866 h 2240866"/>
                <a:gd name="connsiteX4" fmla="*/ 3001915 w 3001915"/>
                <a:gd name="connsiteY4" fmla="*/ 2240866 h 2240866"/>
                <a:gd name="connsiteX5" fmla="*/ 0 w 3001915"/>
                <a:gd name="connsiteY5" fmla="*/ 2240866 h 2240866"/>
                <a:gd name="connsiteX6" fmla="*/ 0 w 3001915"/>
                <a:gd name="connsiteY6" fmla="*/ 2240866 h 2240866"/>
                <a:gd name="connsiteX7" fmla="*/ 0 w 3001915"/>
                <a:gd name="connsiteY7" fmla="*/ 179269 h 2240866"/>
                <a:gd name="connsiteX8" fmla="*/ 179269 w 3001915"/>
                <a:gd name="connsiteY8" fmla="*/ 0 h 224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915" h="2240866">
                  <a:moveTo>
                    <a:pt x="179269" y="0"/>
                  </a:moveTo>
                  <a:lnTo>
                    <a:pt x="2822646" y="0"/>
                  </a:lnTo>
                  <a:cubicBezTo>
                    <a:pt x="2921654" y="0"/>
                    <a:pt x="3001915" y="80261"/>
                    <a:pt x="3001915" y="179269"/>
                  </a:cubicBezTo>
                  <a:lnTo>
                    <a:pt x="3001915" y="2240866"/>
                  </a:lnTo>
                  <a:lnTo>
                    <a:pt x="3001915" y="2240866"/>
                  </a:lnTo>
                  <a:lnTo>
                    <a:pt x="0" y="2240866"/>
                  </a:lnTo>
                  <a:lnTo>
                    <a:pt x="0" y="2240866"/>
                  </a:lnTo>
                  <a:lnTo>
                    <a:pt x="0" y="179269"/>
                  </a:lnTo>
                  <a:cubicBezTo>
                    <a:pt x="0" y="80261"/>
                    <a:pt x="80261" y="0"/>
                    <a:pt x="179269" y="0"/>
                  </a:cubicBezTo>
                  <a:close/>
                </a:path>
              </a:pathLst>
            </a:custGeom>
            <a:noFill/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766" tIns="197286" rIns="100766" bIns="48260" numCol="1" spcCol="1270" anchor="ctr" anchorCtr="0">
              <a:noAutofit/>
            </a:bodyPr>
            <a:lstStyle/>
            <a:p>
              <a:pPr marL="0" lvl="1" indent="457200" defTabSz="1689100" rtl="0">
                <a:lnSpc>
                  <a:spcPct val="200000"/>
                </a:lnSpc>
                <a:spcBef>
                  <a:spcPct val="0"/>
                </a:spcBef>
              </a:pPr>
              <a:endParaRPr lang="zh-CN" kern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 20">
              <a:extLst>
                <a:ext uri="{FF2B5EF4-FFF2-40B4-BE49-F238E27FC236}">
                  <a16:creationId xmlns:a16="http://schemas.microsoft.com/office/drawing/2014/main" id="{4BB4782F-C7EA-3C1A-61A7-59C4F761317B}"/>
                </a:ext>
              </a:extLst>
            </p:cNvPr>
            <p:cNvSpPr/>
            <p:nvPr/>
          </p:nvSpPr>
          <p:spPr>
            <a:xfrm>
              <a:off x="1089426" y="4036835"/>
              <a:ext cx="3001915" cy="963572"/>
            </a:xfrm>
            <a:custGeom>
              <a:avLst/>
              <a:gdLst>
                <a:gd name="connsiteX0" fmla="*/ 0 w 3001915"/>
                <a:gd name="connsiteY0" fmla="*/ 0 h 963572"/>
                <a:gd name="connsiteX1" fmla="*/ 3001915 w 3001915"/>
                <a:gd name="connsiteY1" fmla="*/ 0 h 963572"/>
                <a:gd name="connsiteX2" fmla="*/ 3001915 w 3001915"/>
                <a:gd name="connsiteY2" fmla="*/ 963572 h 963572"/>
                <a:gd name="connsiteX3" fmla="*/ 0 w 3001915"/>
                <a:gd name="connsiteY3" fmla="*/ 963572 h 963572"/>
                <a:gd name="connsiteX4" fmla="*/ 0 w 3001915"/>
                <a:gd name="connsiteY4" fmla="*/ 0 h 9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915" h="963572">
                  <a:moveTo>
                    <a:pt x="0" y="0"/>
                  </a:moveTo>
                  <a:lnTo>
                    <a:pt x="3001915" y="0"/>
                  </a:lnTo>
                  <a:lnTo>
                    <a:pt x="3001915" y="963572"/>
                  </a:lnTo>
                  <a:lnTo>
                    <a:pt x="0" y="96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0" rIns="928530" bIns="0" numCol="1" spcCol="1270" anchor="ctr" anchorCtr="0">
              <a:no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spc="300" dirty="0"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737119B-7064-CE2E-2D6D-DC156E9728AA}"/>
                </a:ext>
              </a:extLst>
            </p:cNvPr>
            <p:cNvSpPr/>
            <p:nvPr/>
          </p:nvSpPr>
          <p:spPr>
            <a:xfrm>
              <a:off x="3284074" y="4162317"/>
              <a:ext cx="1050670" cy="1050670"/>
            </a:xfrm>
            <a:prstGeom prst="ellipse">
              <a:avLst/>
            </a:prstGeom>
            <a:solidFill>
              <a:srgbClr val="E61D00"/>
            </a:solidFill>
            <a:ln w="38100">
              <a:solidFill>
                <a:schemeClr val="bg1">
                  <a:alpha val="90000"/>
                </a:schemeClr>
              </a:solidFill>
            </a:ln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57EAC7-A340-A606-D76D-C900896A8D1C}"/>
                </a:ext>
              </a:extLst>
            </p:cNvPr>
            <p:cNvSpPr txBox="1"/>
            <p:nvPr/>
          </p:nvSpPr>
          <p:spPr>
            <a:xfrm>
              <a:off x="1196820" y="1914882"/>
              <a:ext cx="2665336" cy="17532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1</a:t>
              </a:r>
              <a:r>
                <a:rPr lang="zh-CN" altLang="en-US" b="1" dirty="0"/>
                <a:t>）新民主主义革命</a:t>
              </a:r>
              <a:endParaRPr lang="en-US" altLang="zh-CN" b="1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b="1" dirty="0"/>
                <a:t>2</a:t>
              </a:r>
              <a:r>
                <a:rPr lang="zh-CN" altLang="en-US" b="1" dirty="0"/>
                <a:t>）社会主义革命</a:t>
              </a:r>
              <a:endParaRPr lang="en-US" altLang="zh-CN" b="1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b="1" dirty="0"/>
                <a:t>3</a:t>
              </a:r>
              <a:r>
                <a:rPr lang="zh-CN" altLang="en-US" b="1" dirty="0"/>
                <a:t>）改革开放</a:t>
              </a:r>
              <a:endParaRPr lang="en-US" altLang="zh-CN" b="1" dirty="0"/>
            </a:p>
            <a:p>
              <a:endParaRPr lang="en-US" altLang="zh-CN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46CB13-4ABE-E21E-04EE-AD546F37DBFD}"/>
                </a:ext>
              </a:extLst>
            </p:cNvPr>
            <p:cNvSpPr txBox="1"/>
            <p:nvPr/>
          </p:nvSpPr>
          <p:spPr>
            <a:xfrm>
              <a:off x="1419314" y="4343816"/>
              <a:ext cx="1490156" cy="280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pc="300" dirty="0">
                  <a:solidFill>
                    <a:schemeClr val="bg1"/>
                  </a:solidFill>
                  <a:cs typeface="+mn-ea"/>
                  <a:sym typeface="+mn-lt"/>
                </a:rPr>
                <a:t>行动自觉</a:t>
              </a:r>
              <a:endParaRPr lang="zh-CN" altLang="en-US" sz="2000" kern="12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iconfont-1096-617929">
              <a:extLst>
                <a:ext uri="{FF2B5EF4-FFF2-40B4-BE49-F238E27FC236}">
                  <a16:creationId xmlns:a16="http://schemas.microsoft.com/office/drawing/2014/main" id="{EA7C11EA-16F6-DF2B-30AF-FB6CC4BA32E5}"/>
                </a:ext>
              </a:extLst>
            </p:cNvPr>
            <p:cNvSpPr/>
            <p:nvPr/>
          </p:nvSpPr>
          <p:spPr>
            <a:xfrm>
              <a:off x="3605529" y="4472198"/>
              <a:ext cx="407760" cy="406174"/>
            </a:xfrm>
            <a:custGeom>
              <a:avLst/>
              <a:gdLst>
                <a:gd name="T0" fmla="*/ 11209 w 11256"/>
                <a:gd name="T1" fmla="*/ 4253 h 11213"/>
                <a:gd name="T2" fmla="*/ 10891 w 11256"/>
                <a:gd name="T3" fmla="*/ 3984 h 11213"/>
                <a:gd name="T4" fmla="*/ 7510 w 11256"/>
                <a:gd name="T5" fmla="*/ 3462 h 11213"/>
                <a:gd name="T6" fmla="*/ 6001 w 11256"/>
                <a:gd name="T7" fmla="*/ 230 h 11213"/>
                <a:gd name="T8" fmla="*/ 5640 w 11256"/>
                <a:gd name="T9" fmla="*/ 0 h 11213"/>
                <a:gd name="T10" fmla="*/ 5640 w 11256"/>
                <a:gd name="T11" fmla="*/ 0 h 11213"/>
                <a:gd name="T12" fmla="*/ 5279 w 11256"/>
                <a:gd name="T13" fmla="*/ 230 h 11213"/>
                <a:gd name="T14" fmla="*/ 3756 w 11256"/>
                <a:gd name="T15" fmla="*/ 3455 h 11213"/>
                <a:gd name="T16" fmla="*/ 370 w 11256"/>
                <a:gd name="T17" fmla="*/ 3965 h 11213"/>
                <a:gd name="T18" fmla="*/ 49 w 11256"/>
                <a:gd name="T19" fmla="*/ 4231 h 11213"/>
                <a:gd name="T20" fmla="*/ 142 w 11256"/>
                <a:gd name="T21" fmla="*/ 4638 h 11213"/>
                <a:gd name="T22" fmla="*/ 2597 w 11256"/>
                <a:gd name="T23" fmla="*/ 7164 h 11213"/>
                <a:gd name="T24" fmla="*/ 2010 w 11256"/>
                <a:gd name="T25" fmla="*/ 10725 h 11213"/>
                <a:gd name="T26" fmla="*/ 2174 w 11256"/>
                <a:gd name="T27" fmla="*/ 11116 h 11213"/>
                <a:gd name="T28" fmla="*/ 2597 w 11256"/>
                <a:gd name="T29" fmla="*/ 11140 h 11213"/>
                <a:gd name="T30" fmla="*/ 5620 w 11256"/>
                <a:gd name="T31" fmla="*/ 9478 h 11213"/>
                <a:gd name="T32" fmla="*/ 8637 w 11256"/>
                <a:gd name="T33" fmla="*/ 11151 h 11213"/>
                <a:gd name="T34" fmla="*/ 8831 w 11256"/>
                <a:gd name="T35" fmla="*/ 11200 h 11213"/>
                <a:gd name="T36" fmla="*/ 8839 w 11256"/>
                <a:gd name="T37" fmla="*/ 11200 h 11213"/>
                <a:gd name="T38" fmla="*/ 9239 w 11256"/>
                <a:gd name="T39" fmla="*/ 10800 h 11213"/>
                <a:gd name="T40" fmla="*/ 9213 w 11256"/>
                <a:gd name="T41" fmla="*/ 10658 h 11213"/>
                <a:gd name="T42" fmla="*/ 8652 w 11256"/>
                <a:gd name="T43" fmla="*/ 7175 h 11213"/>
                <a:gd name="T44" fmla="*/ 11114 w 11256"/>
                <a:gd name="T45" fmla="*/ 4659 h 11213"/>
                <a:gd name="T46" fmla="*/ 11209 w 11256"/>
                <a:gd name="T47" fmla="*/ 4253 h 1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56" h="11213">
                  <a:moveTo>
                    <a:pt x="11209" y="4253"/>
                  </a:moveTo>
                  <a:cubicBezTo>
                    <a:pt x="11161" y="4111"/>
                    <a:pt x="11039" y="4008"/>
                    <a:pt x="10891" y="3984"/>
                  </a:cubicBezTo>
                  <a:lnTo>
                    <a:pt x="7510" y="3462"/>
                  </a:lnTo>
                  <a:lnTo>
                    <a:pt x="6001" y="230"/>
                  </a:lnTo>
                  <a:cubicBezTo>
                    <a:pt x="5934" y="90"/>
                    <a:pt x="5795" y="0"/>
                    <a:pt x="5640" y="0"/>
                  </a:cubicBezTo>
                  <a:lnTo>
                    <a:pt x="5640" y="0"/>
                  </a:lnTo>
                  <a:cubicBezTo>
                    <a:pt x="5485" y="0"/>
                    <a:pt x="5345" y="88"/>
                    <a:pt x="5279" y="230"/>
                  </a:cubicBezTo>
                  <a:lnTo>
                    <a:pt x="3756" y="3455"/>
                  </a:lnTo>
                  <a:lnTo>
                    <a:pt x="370" y="3965"/>
                  </a:lnTo>
                  <a:cubicBezTo>
                    <a:pt x="221" y="3986"/>
                    <a:pt x="99" y="4090"/>
                    <a:pt x="49" y="4231"/>
                  </a:cubicBezTo>
                  <a:cubicBezTo>
                    <a:pt x="0" y="4373"/>
                    <a:pt x="36" y="4530"/>
                    <a:pt x="142" y="4638"/>
                  </a:cubicBezTo>
                  <a:lnTo>
                    <a:pt x="2597" y="7164"/>
                  </a:lnTo>
                  <a:lnTo>
                    <a:pt x="2010" y="10725"/>
                  </a:lnTo>
                  <a:cubicBezTo>
                    <a:pt x="1984" y="10875"/>
                    <a:pt x="2049" y="11028"/>
                    <a:pt x="2174" y="11116"/>
                  </a:cubicBezTo>
                  <a:cubicBezTo>
                    <a:pt x="2298" y="11204"/>
                    <a:pt x="2464" y="11213"/>
                    <a:pt x="2597" y="11140"/>
                  </a:cubicBezTo>
                  <a:lnTo>
                    <a:pt x="5620" y="9478"/>
                  </a:lnTo>
                  <a:lnTo>
                    <a:pt x="8637" y="11151"/>
                  </a:lnTo>
                  <a:cubicBezTo>
                    <a:pt x="8697" y="11183"/>
                    <a:pt x="8764" y="11200"/>
                    <a:pt x="8831" y="11200"/>
                  </a:cubicBezTo>
                  <a:lnTo>
                    <a:pt x="8839" y="11200"/>
                  </a:lnTo>
                  <a:cubicBezTo>
                    <a:pt x="9061" y="11200"/>
                    <a:pt x="9239" y="11022"/>
                    <a:pt x="9239" y="10800"/>
                  </a:cubicBezTo>
                  <a:cubicBezTo>
                    <a:pt x="9239" y="10751"/>
                    <a:pt x="9231" y="10703"/>
                    <a:pt x="9213" y="10658"/>
                  </a:cubicBezTo>
                  <a:lnTo>
                    <a:pt x="8652" y="7175"/>
                  </a:lnTo>
                  <a:lnTo>
                    <a:pt x="11114" y="4659"/>
                  </a:lnTo>
                  <a:cubicBezTo>
                    <a:pt x="11219" y="4552"/>
                    <a:pt x="11256" y="4395"/>
                    <a:pt x="11209" y="42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87EE74-4C1A-5618-3C6D-310292D6633B}"/>
              </a:ext>
            </a:extLst>
          </p:cNvPr>
          <p:cNvGrpSpPr/>
          <p:nvPr/>
        </p:nvGrpSpPr>
        <p:grpSpPr>
          <a:xfrm>
            <a:off x="393204" y="271449"/>
            <a:ext cx="1002544" cy="888691"/>
            <a:chOff x="340482" y="270110"/>
            <a:chExt cx="1002544" cy="88869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72A8598-3773-B2D2-39E5-BD52392FD15F}"/>
                </a:ext>
              </a:extLst>
            </p:cNvPr>
            <p:cNvSpPr/>
            <p:nvPr/>
          </p:nvSpPr>
          <p:spPr bwMode="auto">
            <a:xfrm>
              <a:off x="360330" y="272791"/>
              <a:ext cx="982696" cy="88601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 dirty="0">
                <a:solidFill>
                  <a:srgbClr val="3CCCC7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95E39E-0CB5-F6EC-E231-B23D2919B1BF}"/>
                </a:ext>
              </a:extLst>
            </p:cNvPr>
            <p:cNvSpPr txBox="1"/>
            <p:nvPr/>
          </p:nvSpPr>
          <p:spPr>
            <a:xfrm>
              <a:off x="488063" y="408168"/>
              <a:ext cx="742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1007F99-CD0B-571F-5D9C-2C7CC2CE7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482" y="270110"/>
              <a:ext cx="982697" cy="459617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D281291-350C-39E1-7B4D-7F7DFDC76CDE}"/>
              </a:ext>
            </a:extLst>
          </p:cNvPr>
          <p:cNvGrpSpPr/>
          <p:nvPr/>
        </p:nvGrpSpPr>
        <p:grpSpPr>
          <a:xfrm>
            <a:off x="6301496" y="1427746"/>
            <a:ext cx="4229464" cy="4478298"/>
            <a:chOff x="1085130" y="1768396"/>
            <a:chExt cx="3249614" cy="3444591"/>
          </a:xfrm>
        </p:grpSpPr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1565E1AE-23D4-2538-FF9A-6E47D612AA6F}"/>
                </a:ext>
              </a:extLst>
            </p:cNvPr>
            <p:cNvSpPr/>
            <p:nvPr/>
          </p:nvSpPr>
          <p:spPr>
            <a:xfrm>
              <a:off x="1085130" y="1768396"/>
              <a:ext cx="3001915" cy="2240866"/>
            </a:xfrm>
            <a:custGeom>
              <a:avLst/>
              <a:gdLst>
                <a:gd name="connsiteX0" fmla="*/ 179269 w 3001915"/>
                <a:gd name="connsiteY0" fmla="*/ 0 h 2240866"/>
                <a:gd name="connsiteX1" fmla="*/ 2822646 w 3001915"/>
                <a:gd name="connsiteY1" fmla="*/ 0 h 2240866"/>
                <a:gd name="connsiteX2" fmla="*/ 3001915 w 3001915"/>
                <a:gd name="connsiteY2" fmla="*/ 179269 h 2240866"/>
                <a:gd name="connsiteX3" fmla="*/ 3001915 w 3001915"/>
                <a:gd name="connsiteY3" fmla="*/ 2240866 h 2240866"/>
                <a:gd name="connsiteX4" fmla="*/ 3001915 w 3001915"/>
                <a:gd name="connsiteY4" fmla="*/ 2240866 h 2240866"/>
                <a:gd name="connsiteX5" fmla="*/ 0 w 3001915"/>
                <a:gd name="connsiteY5" fmla="*/ 2240866 h 2240866"/>
                <a:gd name="connsiteX6" fmla="*/ 0 w 3001915"/>
                <a:gd name="connsiteY6" fmla="*/ 2240866 h 2240866"/>
                <a:gd name="connsiteX7" fmla="*/ 0 w 3001915"/>
                <a:gd name="connsiteY7" fmla="*/ 179269 h 2240866"/>
                <a:gd name="connsiteX8" fmla="*/ 179269 w 3001915"/>
                <a:gd name="connsiteY8" fmla="*/ 0 h 224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915" h="2240866">
                  <a:moveTo>
                    <a:pt x="179269" y="0"/>
                  </a:moveTo>
                  <a:lnTo>
                    <a:pt x="2822646" y="0"/>
                  </a:lnTo>
                  <a:cubicBezTo>
                    <a:pt x="2921654" y="0"/>
                    <a:pt x="3001915" y="80261"/>
                    <a:pt x="3001915" y="179269"/>
                  </a:cubicBezTo>
                  <a:lnTo>
                    <a:pt x="3001915" y="2240866"/>
                  </a:lnTo>
                  <a:lnTo>
                    <a:pt x="3001915" y="2240866"/>
                  </a:lnTo>
                  <a:lnTo>
                    <a:pt x="0" y="2240866"/>
                  </a:lnTo>
                  <a:lnTo>
                    <a:pt x="0" y="2240866"/>
                  </a:lnTo>
                  <a:lnTo>
                    <a:pt x="0" y="179269"/>
                  </a:lnTo>
                  <a:cubicBezTo>
                    <a:pt x="0" y="80261"/>
                    <a:pt x="80261" y="0"/>
                    <a:pt x="179269" y="0"/>
                  </a:cubicBezTo>
                  <a:close/>
                </a:path>
              </a:pathLst>
            </a:custGeom>
            <a:noFill/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766" tIns="197286" rIns="100766" bIns="48260" numCol="1" spcCol="1270" anchor="ctr" anchorCtr="0">
              <a:noAutofit/>
            </a:bodyPr>
            <a:lstStyle/>
            <a:p>
              <a:pPr marL="0" lvl="1" indent="457200" defTabSz="1689100" rtl="0">
                <a:lnSpc>
                  <a:spcPct val="200000"/>
                </a:lnSpc>
                <a:spcBef>
                  <a:spcPct val="0"/>
                </a:spcBef>
              </a:pPr>
              <a:endParaRPr lang="zh-CN" kern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4DD7CEBA-F1AB-AAB2-F6A4-288862B762A9}"/>
                </a:ext>
              </a:extLst>
            </p:cNvPr>
            <p:cNvSpPr/>
            <p:nvPr/>
          </p:nvSpPr>
          <p:spPr>
            <a:xfrm>
              <a:off x="1085130" y="4009263"/>
              <a:ext cx="3001915" cy="963572"/>
            </a:xfrm>
            <a:custGeom>
              <a:avLst/>
              <a:gdLst>
                <a:gd name="connsiteX0" fmla="*/ 0 w 3001915"/>
                <a:gd name="connsiteY0" fmla="*/ 0 h 963572"/>
                <a:gd name="connsiteX1" fmla="*/ 3001915 w 3001915"/>
                <a:gd name="connsiteY1" fmla="*/ 0 h 963572"/>
                <a:gd name="connsiteX2" fmla="*/ 3001915 w 3001915"/>
                <a:gd name="connsiteY2" fmla="*/ 963572 h 963572"/>
                <a:gd name="connsiteX3" fmla="*/ 0 w 3001915"/>
                <a:gd name="connsiteY3" fmla="*/ 963572 h 963572"/>
                <a:gd name="connsiteX4" fmla="*/ 0 w 3001915"/>
                <a:gd name="connsiteY4" fmla="*/ 0 h 9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915" h="963572">
                  <a:moveTo>
                    <a:pt x="0" y="0"/>
                  </a:moveTo>
                  <a:lnTo>
                    <a:pt x="3001915" y="0"/>
                  </a:lnTo>
                  <a:lnTo>
                    <a:pt x="3001915" y="963572"/>
                  </a:lnTo>
                  <a:lnTo>
                    <a:pt x="0" y="96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solidFill>
                <a:srgbClr val="E61D00"/>
              </a:solidFill>
            </a:ln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0" rIns="928530" bIns="0" numCol="1" spcCol="1270" anchor="ctr" anchorCtr="0">
              <a:no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spc="300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A01FFE7-AC09-0269-4691-53B36B075DB6}"/>
                </a:ext>
              </a:extLst>
            </p:cNvPr>
            <p:cNvSpPr/>
            <p:nvPr/>
          </p:nvSpPr>
          <p:spPr>
            <a:xfrm>
              <a:off x="3284074" y="4162317"/>
              <a:ext cx="1050670" cy="1050670"/>
            </a:xfrm>
            <a:prstGeom prst="ellipse">
              <a:avLst/>
            </a:prstGeom>
            <a:solidFill>
              <a:srgbClr val="E61D00"/>
            </a:solidFill>
            <a:ln w="38100">
              <a:solidFill>
                <a:schemeClr val="bg1">
                  <a:alpha val="90000"/>
                </a:schemeClr>
              </a:solidFill>
            </a:ln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8344BF2-4250-A0C2-4CF3-769F7316663D}"/>
                </a:ext>
              </a:extLst>
            </p:cNvPr>
            <p:cNvSpPr txBox="1"/>
            <p:nvPr/>
          </p:nvSpPr>
          <p:spPr>
            <a:xfrm>
              <a:off x="1310017" y="1987521"/>
              <a:ext cx="2552138" cy="1775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1</a:t>
              </a:r>
              <a:r>
                <a:rPr lang="zh-CN" altLang="en-US" b="1" dirty="0"/>
                <a:t>）正是因为始终坚持以人民为中心，才取得人类发展史上的伟大成就</a:t>
              </a:r>
              <a:endParaRPr lang="en-US" altLang="zh-CN" b="1" dirty="0"/>
            </a:p>
            <a:p>
              <a:endParaRPr lang="en-US" altLang="zh-CN" dirty="0"/>
            </a:p>
            <a:p>
              <a:r>
                <a:rPr lang="en-US" altLang="zh-CN" b="1" dirty="0"/>
                <a:t>2)</a:t>
              </a:r>
              <a:r>
                <a:rPr lang="zh-CN" altLang="en-US" b="1" dirty="0"/>
                <a:t>在百年未有的大变局下，必须坚持以人民为中心这一宝贵经验，才能为实现第二个百年奋斗目标提供坚强保障。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AEA681-5B54-3D43-347D-51E13A9AE444}"/>
                </a:ext>
              </a:extLst>
            </p:cNvPr>
            <p:cNvSpPr txBox="1"/>
            <p:nvPr/>
          </p:nvSpPr>
          <p:spPr>
            <a:xfrm>
              <a:off x="1310017" y="2983141"/>
              <a:ext cx="2552138" cy="284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8C9B461-7A61-FFA2-8A27-4CF2A040F8EA}"/>
                </a:ext>
              </a:extLst>
            </p:cNvPr>
            <p:cNvSpPr txBox="1"/>
            <p:nvPr/>
          </p:nvSpPr>
          <p:spPr>
            <a:xfrm>
              <a:off x="1415595" y="4343816"/>
              <a:ext cx="1490156" cy="284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l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spc="300" dirty="0">
                  <a:solidFill>
                    <a:schemeClr val="bg1"/>
                  </a:solidFill>
                  <a:cs typeface="+mn-ea"/>
                  <a:sym typeface="+mn-lt"/>
                </a:rPr>
                <a:t>宝贵经验</a:t>
              </a:r>
              <a:endParaRPr lang="zh-CN" altLang="en-US" sz="2000" kern="12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iconfont-1096-617929">
              <a:extLst>
                <a:ext uri="{FF2B5EF4-FFF2-40B4-BE49-F238E27FC236}">
                  <a16:creationId xmlns:a16="http://schemas.microsoft.com/office/drawing/2014/main" id="{15009202-2A9B-5377-BD12-188AA4A8323B}"/>
                </a:ext>
              </a:extLst>
            </p:cNvPr>
            <p:cNvSpPr/>
            <p:nvPr/>
          </p:nvSpPr>
          <p:spPr>
            <a:xfrm>
              <a:off x="3605529" y="4472198"/>
              <a:ext cx="407760" cy="406174"/>
            </a:xfrm>
            <a:custGeom>
              <a:avLst/>
              <a:gdLst>
                <a:gd name="T0" fmla="*/ 11209 w 11256"/>
                <a:gd name="T1" fmla="*/ 4253 h 11213"/>
                <a:gd name="T2" fmla="*/ 10891 w 11256"/>
                <a:gd name="T3" fmla="*/ 3984 h 11213"/>
                <a:gd name="T4" fmla="*/ 7510 w 11256"/>
                <a:gd name="T5" fmla="*/ 3462 h 11213"/>
                <a:gd name="T6" fmla="*/ 6001 w 11256"/>
                <a:gd name="T7" fmla="*/ 230 h 11213"/>
                <a:gd name="T8" fmla="*/ 5640 w 11256"/>
                <a:gd name="T9" fmla="*/ 0 h 11213"/>
                <a:gd name="T10" fmla="*/ 5640 w 11256"/>
                <a:gd name="T11" fmla="*/ 0 h 11213"/>
                <a:gd name="T12" fmla="*/ 5279 w 11256"/>
                <a:gd name="T13" fmla="*/ 230 h 11213"/>
                <a:gd name="T14" fmla="*/ 3756 w 11256"/>
                <a:gd name="T15" fmla="*/ 3455 h 11213"/>
                <a:gd name="T16" fmla="*/ 370 w 11256"/>
                <a:gd name="T17" fmla="*/ 3965 h 11213"/>
                <a:gd name="T18" fmla="*/ 49 w 11256"/>
                <a:gd name="T19" fmla="*/ 4231 h 11213"/>
                <a:gd name="T20" fmla="*/ 142 w 11256"/>
                <a:gd name="T21" fmla="*/ 4638 h 11213"/>
                <a:gd name="T22" fmla="*/ 2597 w 11256"/>
                <a:gd name="T23" fmla="*/ 7164 h 11213"/>
                <a:gd name="T24" fmla="*/ 2010 w 11256"/>
                <a:gd name="T25" fmla="*/ 10725 h 11213"/>
                <a:gd name="T26" fmla="*/ 2174 w 11256"/>
                <a:gd name="T27" fmla="*/ 11116 h 11213"/>
                <a:gd name="T28" fmla="*/ 2597 w 11256"/>
                <a:gd name="T29" fmla="*/ 11140 h 11213"/>
                <a:gd name="T30" fmla="*/ 5620 w 11256"/>
                <a:gd name="T31" fmla="*/ 9478 h 11213"/>
                <a:gd name="T32" fmla="*/ 8637 w 11256"/>
                <a:gd name="T33" fmla="*/ 11151 h 11213"/>
                <a:gd name="T34" fmla="*/ 8831 w 11256"/>
                <a:gd name="T35" fmla="*/ 11200 h 11213"/>
                <a:gd name="T36" fmla="*/ 8839 w 11256"/>
                <a:gd name="T37" fmla="*/ 11200 h 11213"/>
                <a:gd name="T38" fmla="*/ 9239 w 11256"/>
                <a:gd name="T39" fmla="*/ 10800 h 11213"/>
                <a:gd name="T40" fmla="*/ 9213 w 11256"/>
                <a:gd name="T41" fmla="*/ 10658 h 11213"/>
                <a:gd name="T42" fmla="*/ 8652 w 11256"/>
                <a:gd name="T43" fmla="*/ 7175 h 11213"/>
                <a:gd name="T44" fmla="*/ 11114 w 11256"/>
                <a:gd name="T45" fmla="*/ 4659 h 11213"/>
                <a:gd name="T46" fmla="*/ 11209 w 11256"/>
                <a:gd name="T47" fmla="*/ 4253 h 1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56" h="11213">
                  <a:moveTo>
                    <a:pt x="11209" y="4253"/>
                  </a:moveTo>
                  <a:cubicBezTo>
                    <a:pt x="11161" y="4111"/>
                    <a:pt x="11039" y="4008"/>
                    <a:pt x="10891" y="3984"/>
                  </a:cubicBezTo>
                  <a:lnTo>
                    <a:pt x="7510" y="3462"/>
                  </a:lnTo>
                  <a:lnTo>
                    <a:pt x="6001" y="230"/>
                  </a:lnTo>
                  <a:cubicBezTo>
                    <a:pt x="5934" y="90"/>
                    <a:pt x="5795" y="0"/>
                    <a:pt x="5640" y="0"/>
                  </a:cubicBezTo>
                  <a:lnTo>
                    <a:pt x="5640" y="0"/>
                  </a:lnTo>
                  <a:cubicBezTo>
                    <a:pt x="5485" y="0"/>
                    <a:pt x="5345" y="88"/>
                    <a:pt x="5279" y="230"/>
                  </a:cubicBezTo>
                  <a:lnTo>
                    <a:pt x="3756" y="3455"/>
                  </a:lnTo>
                  <a:lnTo>
                    <a:pt x="370" y="3965"/>
                  </a:lnTo>
                  <a:cubicBezTo>
                    <a:pt x="221" y="3986"/>
                    <a:pt x="99" y="4090"/>
                    <a:pt x="49" y="4231"/>
                  </a:cubicBezTo>
                  <a:cubicBezTo>
                    <a:pt x="0" y="4373"/>
                    <a:pt x="36" y="4530"/>
                    <a:pt x="142" y="4638"/>
                  </a:cubicBezTo>
                  <a:lnTo>
                    <a:pt x="2597" y="7164"/>
                  </a:lnTo>
                  <a:lnTo>
                    <a:pt x="2010" y="10725"/>
                  </a:lnTo>
                  <a:cubicBezTo>
                    <a:pt x="1984" y="10875"/>
                    <a:pt x="2049" y="11028"/>
                    <a:pt x="2174" y="11116"/>
                  </a:cubicBezTo>
                  <a:cubicBezTo>
                    <a:pt x="2298" y="11204"/>
                    <a:pt x="2464" y="11213"/>
                    <a:pt x="2597" y="11140"/>
                  </a:cubicBezTo>
                  <a:lnTo>
                    <a:pt x="5620" y="9478"/>
                  </a:lnTo>
                  <a:lnTo>
                    <a:pt x="8637" y="11151"/>
                  </a:lnTo>
                  <a:cubicBezTo>
                    <a:pt x="8697" y="11183"/>
                    <a:pt x="8764" y="11200"/>
                    <a:pt x="8831" y="11200"/>
                  </a:cubicBezTo>
                  <a:lnTo>
                    <a:pt x="8839" y="11200"/>
                  </a:lnTo>
                  <a:cubicBezTo>
                    <a:pt x="9061" y="11200"/>
                    <a:pt x="9239" y="11022"/>
                    <a:pt x="9239" y="10800"/>
                  </a:cubicBezTo>
                  <a:cubicBezTo>
                    <a:pt x="9239" y="10751"/>
                    <a:pt x="9231" y="10703"/>
                    <a:pt x="9213" y="10658"/>
                  </a:cubicBezTo>
                  <a:lnTo>
                    <a:pt x="8652" y="7175"/>
                  </a:lnTo>
                  <a:lnTo>
                    <a:pt x="11114" y="4659"/>
                  </a:lnTo>
                  <a:cubicBezTo>
                    <a:pt x="11219" y="4552"/>
                    <a:pt x="11256" y="4395"/>
                    <a:pt x="11209" y="42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06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62E6951-DA31-DAA3-2A0D-B30A9F5285D5}"/>
              </a:ext>
            </a:extLst>
          </p:cNvPr>
          <p:cNvGrpSpPr/>
          <p:nvPr/>
        </p:nvGrpSpPr>
        <p:grpSpPr>
          <a:xfrm>
            <a:off x="4421053" y="2067241"/>
            <a:ext cx="3292919" cy="3295321"/>
            <a:chOff x="4371705" y="2069446"/>
            <a:chExt cx="3294205" cy="3296608"/>
          </a:xfrm>
          <a:solidFill>
            <a:srgbClr val="01304C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914EF5-8711-C0E1-C7FA-41E6E760E5FF}"/>
                </a:ext>
              </a:extLst>
            </p:cNvPr>
            <p:cNvSpPr/>
            <p:nvPr/>
          </p:nvSpPr>
          <p:spPr>
            <a:xfrm flipH="1">
              <a:off x="4550909" y="2249849"/>
              <a:ext cx="2935798" cy="2935802"/>
            </a:xfrm>
            <a:prstGeom prst="ellipse">
              <a:avLst/>
            </a:prstGeom>
            <a:solidFill>
              <a:srgbClr val="E61D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>
                <a:defRPr/>
              </a:pPr>
              <a:endParaRPr lang="zh-CN" altLang="en-US" sz="9596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同心圆 76">
              <a:extLst>
                <a:ext uri="{FF2B5EF4-FFF2-40B4-BE49-F238E27FC236}">
                  <a16:creationId xmlns:a16="http://schemas.microsoft.com/office/drawing/2014/main" id="{2E90FF24-950A-E95F-4F30-3CB98D77C5BB}"/>
                </a:ext>
              </a:extLst>
            </p:cNvPr>
            <p:cNvSpPr/>
            <p:nvPr/>
          </p:nvSpPr>
          <p:spPr>
            <a:xfrm>
              <a:off x="4371705" y="2069446"/>
              <a:ext cx="3294205" cy="3296608"/>
            </a:xfrm>
            <a:prstGeom prst="donut">
              <a:avLst>
                <a:gd name="adj" fmla="val 6327"/>
              </a:avLst>
            </a:prstGeom>
            <a:solidFill>
              <a:srgbClr val="AC0000"/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85E52DE-8811-1D37-168E-8D0FC4A43A1E}"/>
              </a:ext>
            </a:extLst>
          </p:cNvPr>
          <p:cNvGrpSpPr/>
          <p:nvPr/>
        </p:nvGrpSpPr>
        <p:grpSpPr>
          <a:xfrm>
            <a:off x="413051" y="270110"/>
            <a:ext cx="1002544" cy="888691"/>
            <a:chOff x="340482" y="270110"/>
            <a:chExt cx="1002544" cy="888691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7A0B67EC-56FC-33C2-9E2E-B719AB848344}"/>
                </a:ext>
              </a:extLst>
            </p:cNvPr>
            <p:cNvSpPr/>
            <p:nvPr/>
          </p:nvSpPr>
          <p:spPr bwMode="auto">
            <a:xfrm>
              <a:off x="360330" y="272791"/>
              <a:ext cx="982696" cy="88601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 dirty="0">
                <a:solidFill>
                  <a:srgbClr val="3CCCC7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F1FAFDE-2A36-7A54-0CB1-187623199705}"/>
                </a:ext>
              </a:extLst>
            </p:cNvPr>
            <p:cNvSpPr txBox="1"/>
            <p:nvPr/>
          </p:nvSpPr>
          <p:spPr>
            <a:xfrm>
              <a:off x="488063" y="408168"/>
              <a:ext cx="742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17D072A-A6DA-1B06-6B0D-B9258D70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482" y="270110"/>
              <a:ext cx="982697" cy="459617"/>
            </a:xfrm>
            <a:prstGeom prst="rect">
              <a:avLst/>
            </a:prstGeom>
          </p:spPr>
        </p:pic>
      </p:grpSp>
      <p:sp>
        <p:nvSpPr>
          <p:cNvPr id="7" name="任意多边形 18">
            <a:extLst>
              <a:ext uri="{FF2B5EF4-FFF2-40B4-BE49-F238E27FC236}">
                <a16:creationId xmlns:a16="http://schemas.microsoft.com/office/drawing/2014/main" id="{1988745A-08AB-E114-8FBA-C309955BEC7F}"/>
              </a:ext>
            </a:extLst>
          </p:cNvPr>
          <p:cNvSpPr/>
          <p:nvPr/>
        </p:nvSpPr>
        <p:spPr bwMode="auto">
          <a:xfrm>
            <a:off x="836511" y="4799904"/>
            <a:ext cx="4958579" cy="652824"/>
          </a:xfrm>
          <a:custGeom>
            <a:avLst/>
            <a:gdLst>
              <a:gd name="T0" fmla="*/ 216100 w 3279285"/>
              <a:gd name="T1" fmla="*/ 0 h 431880"/>
              <a:gd name="T2" fmla="*/ 2354790 w 3279285"/>
              <a:gd name="T3" fmla="*/ 0 h 431880"/>
              <a:gd name="T4" fmla="*/ 2424017 w 3279285"/>
              <a:gd name="T5" fmla="*/ 76044 h 431880"/>
              <a:gd name="T6" fmla="*/ 3159270 w 3279285"/>
              <a:gd name="T7" fmla="*/ 425214 h 431880"/>
              <a:gd name="T8" fmla="*/ 3281735 w 3279285"/>
              <a:gd name="T9" fmla="*/ 431389 h 431880"/>
              <a:gd name="T10" fmla="*/ 3280825 w 3279285"/>
              <a:gd name="T11" fmla="*/ 431480 h 431880"/>
              <a:gd name="T12" fmla="*/ 216100 w 3279285"/>
              <a:gd name="T13" fmla="*/ 431480 h 431880"/>
              <a:gd name="T14" fmla="*/ 0 w 3279285"/>
              <a:gd name="T15" fmla="*/ 215740 h 431880"/>
              <a:gd name="T16" fmla="*/ 216100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endParaRPr lang="en-US" altLang="zh-CN" sz="1799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A367515A-F5B7-010B-109B-DB721C2FE95B}"/>
              </a:ext>
            </a:extLst>
          </p:cNvPr>
          <p:cNvSpPr/>
          <p:nvPr/>
        </p:nvSpPr>
        <p:spPr bwMode="auto">
          <a:xfrm>
            <a:off x="6067513" y="1883720"/>
            <a:ext cx="4951381" cy="652824"/>
          </a:xfrm>
          <a:custGeom>
            <a:avLst/>
            <a:gdLst>
              <a:gd name="T0" fmla="*/ 27359 w 3275513"/>
              <a:gd name="T1" fmla="*/ 0 h 431880"/>
              <a:gd name="T2" fmla="*/ 3057238 w 3275513"/>
              <a:gd name="T3" fmla="*/ 0 h 431880"/>
              <a:gd name="T4" fmla="*/ 3273013 w 3275513"/>
              <a:gd name="T5" fmla="*/ 215740 h 431880"/>
              <a:gd name="T6" fmla="*/ 3057238 w 3275513"/>
              <a:gd name="T7" fmla="*/ 431480 h 431880"/>
              <a:gd name="T8" fmla="*/ 872766 w 3275513"/>
              <a:gd name="T9" fmla="*/ 431480 h 431880"/>
              <a:gd name="T10" fmla="*/ 803640 w 3275513"/>
              <a:gd name="T11" fmla="*/ 355438 h 431880"/>
              <a:gd name="T12" fmla="*/ 69496 w 3275513"/>
              <a:gd name="T13" fmla="*/ 6267 h 431880"/>
              <a:gd name="T14" fmla="*/ 0 w 3275513"/>
              <a:gd name="T15" fmla="*/ 275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61F06-7A8A-ED72-7462-3419B451CE44}"/>
              </a:ext>
            </a:extLst>
          </p:cNvPr>
          <p:cNvSpPr/>
          <p:nvPr/>
        </p:nvSpPr>
        <p:spPr>
          <a:xfrm>
            <a:off x="4911131" y="3441263"/>
            <a:ext cx="21447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500" b="1" dirty="0">
                <a:solidFill>
                  <a:schemeClr val="bg1"/>
                </a:solidFill>
                <a:cs typeface="+mn-ea"/>
                <a:sym typeface="+mn-lt"/>
              </a:rPr>
              <a:t>创新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65B89F-CDD7-CC3D-A2B1-5B8C146F6ABF}"/>
              </a:ext>
            </a:extLst>
          </p:cNvPr>
          <p:cNvSpPr/>
          <p:nvPr/>
        </p:nvSpPr>
        <p:spPr>
          <a:xfrm>
            <a:off x="8364459" y="1997019"/>
            <a:ext cx="15953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cs typeface="+mn-ea"/>
                <a:sym typeface="+mn-lt"/>
              </a:rPr>
              <a:t>如何创新？</a:t>
            </a:r>
            <a:endParaRPr lang="en-US" altLang="zh-CN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7C69B3-CE66-6755-2BE7-E1C216B295B9}"/>
              </a:ext>
            </a:extLst>
          </p:cNvPr>
          <p:cNvSpPr/>
          <p:nvPr/>
        </p:nvSpPr>
        <p:spPr>
          <a:xfrm>
            <a:off x="1744514" y="4931675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cs typeface="+mn-ea"/>
                <a:sym typeface="+mn-lt"/>
              </a:rPr>
              <a:t>为什么要创新？</a:t>
            </a:r>
            <a:endParaRPr lang="en-US" altLang="zh-CN" sz="2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C8FB22-216E-CDEB-39F3-9624CDFE3D44}"/>
              </a:ext>
            </a:extLst>
          </p:cNvPr>
          <p:cNvSpPr txBox="1"/>
          <p:nvPr/>
        </p:nvSpPr>
        <p:spPr>
          <a:xfrm>
            <a:off x="7747000" y="2684874"/>
            <a:ext cx="3352800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）加快实施科技创新攻坚计划；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）把数字化、网络化、智能化、绿色化作为提升产业竞争力的技术基点；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）最大程度地释放全社会的创新潜力。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B2D15D-EB65-929A-AC42-4D33218B77CA}"/>
              </a:ext>
            </a:extLst>
          </p:cNvPr>
          <p:cNvSpPr txBox="1"/>
          <p:nvPr/>
        </p:nvSpPr>
        <p:spPr>
          <a:xfrm>
            <a:off x="1052975" y="2199440"/>
            <a:ext cx="3352800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）经济发展越来越依赖于各方面的创新。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）科技创新正在成为创新发展的核心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55A920-72D3-04C3-970C-36C1CEF41112}"/>
              </a:ext>
            </a:extLst>
          </p:cNvPr>
          <p:cNvGrpSpPr/>
          <p:nvPr/>
        </p:nvGrpSpPr>
        <p:grpSpPr>
          <a:xfrm>
            <a:off x="1512986" y="462047"/>
            <a:ext cx="3731056" cy="498478"/>
            <a:chOff x="3201894" y="2736663"/>
            <a:chExt cx="3731056" cy="498478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328B891-7219-712D-76EE-9E3D1B33E773}"/>
                </a:ext>
              </a:extLst>
            </p:cNvPr>
            <p:cNvSpPr/>
            <p:nvPr/>
          </p:nvSpPr>
          <p:spPr>
            <a:xfrm>
              <a:off x="4158037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9A77F2E-F2C3-F386-2F63-C809C4218D69}"/>
                </a:ext>
              </a:extLst>
            </p:cNvPr>
            <p:cNvSpPr/>
            <p:nvPr/>
          </p:nvSpPr>
          <p:spPr>
            <a:xfrm rot="10800000">
              <a:off x="3201894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100D8B8-0882-451D-4184-550843D0D489}"/>
              </a:ext>
            </a:extLst>
          </p:cNvPr>
          <p:cNvSpPr txBox="1"/>
          <p:nvPr/>
        </p:nvSpPr>
        <p:spPr>
          <a:xfrm>
            <a:off x="2128950" y="531011"/>
            <a:ext cx="19580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latin typeface="阿里巴巴普惠体 2.0 55 Regular"/>
                <a:cs typeface="+mn-ea"/>
                <a:sym typeface="+mn-lt"/>
              </a:rPr>
              <a:t>新的发展理念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reflection blurRad="6350" stA="17000" endPos="45500" dist="63500" dir="5400000" sy="-100000" algn="bl" rotWithShape="0"/>
              </a:effectLst>
              <a:uLnTx/>
              <a:uFillTx/>
              <a:latin typeface="阿里巴巴普惠体 2.0 55 Regula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77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62E6951-DA31-DAA3-2A0D-B30A9F5285D5}"/>
              </a:ext>
            </a:extLst>
          </p:cNvPr>
          <p:cNvGrpSpPr/>
          <p:nvPr/>
        </p:nvGrpSpPr>
        <p:grpSpPr>
          <a:xfrm>
            <a:off x="4405775" y="2032130"/>
            <a:ext cx="3292919" cy="3295321"/>
            <a:chOff x="4371705" y="2069446"/>
            <a:chExt cx="3294205" cy="3296608"/>
          </a:xfrm>
          <a:solidFill>
            <a:srgbClr val="01304C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914EF5-8711-C0E1-C7FA-41E6E760E5FF}"/>
                </a:ext>
              </a:extLst>
            </p:cNvPr>
            <p:cNvSpPr/>
            <p:nvPr/>
          </p:nvSpPr>
          <p:spPr>
            <a:xfrm flipH="1">
              <a:off x="4550909" y="2249849"/>
              <a:ext cx="2935798" cy="2935802"/>
            </a:xfrm>
            <a:prstGeom prst="ellipse">
              <a:avLst/>
            </a:prstGeom>
            <a:solidFill>
              <a:srgbClr val="E61D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59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13" name="同心圆 76">
              <a:extLst>
                <a:ext uri="{FF2B5EF4-FFF2-40B4-BE49-F238E27FC236}">
                  <a16:creationId xmlns:a16="http://schemas.microsoft.com/office/drawing/2014/main" id="{2E90FF24-950A-E95F-4F30-3CB98D77C5BB}"/>
                </a:ext>
              </a:extLst>
            </p:cNvPr>
            <p:cNvSpPr/>
            <p:nvPr/>
          </p:nvSpPr>
          <p:spPr>
            <a:xfrm>
              <a:off x="4371705" y="2069446"/>
              <a:ext cx="3294205" cy="3296608"/>
            </a:xfrm>
            <a:prstGeom prst="donut">
              <a:avLst>
                <a:gd name="adj" fmla="val 6327"/>
              </a:avLst>
            </a:prstGeom>
            <a:solidFill>
              <a:srgbClr val="AC0000"/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vert="horz" wrap="square" lIns="91404" tIns="45702" rIns="91404" bIns="45702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85E52DE-8811-1D37-168E-8D0FC4A43A1E}"/>
              </a:ext>
            </a:extLst>
          </p:cNvPr>
          <p:cNvGrpSpPr/>
          <p:nvPr/>
        </p:nvGrpSpPr>
        <p:grpSpPr>
          <a:xfrm>
            <a:off x="413051" y="270110"/>
            <a:ext cx="1002544" cy="888691"/>
            <a:chOff x="340482" y="270110"/>
            <a:chExt cx="1002544" cy="888691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7A0B67EC-56FC-33C2-9E2E-B719AB848344}"/>
                </a:ext>
              </a:extLst>
            </p:cNvPr>
            <p:cNvSpPr/>
            <p:nvPr/>
          </p:nvSpPr>
          <p:spPr bwMode="auto">
            <a:xfrm>
              <a:off x="360330" y="272791"/>
              <a:ext cx="982696" cy="88601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3CCCC7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F1FAFDE-2A36-7A54-0CB1-187623199705}"/>
                </a:ext>
              </a:extLst>
            </p:cNvPr>
            <p:cNvSpPr txBox="1"/>
            <p:nvPr/>
          </p:nvSpPr>
          <p:spPr>
            <a:xfrm>
              <a:off x="488063" y="408168"/>
              <a:ext cx="742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制区喜脉体" panose="02000603000000000000" pitchFamily="2" charset="-122"/>
                <a:ea typeface="字制区喜脉体" panose="02000603000000000000" pitchFamily="2" charset="-122"/>
                <a:cs typeface="+mn-cs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17D072A-A6DA-1B06-6B0D-B9258D70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482" y="270110"/>
              <a:ext cx="982697" cy="459617"/>
            </a:xfrm>
            <a:prstGeom prst="rect">
              <a:avLst/>
            </a:prstGeom>
          </p:spPr>
        </p:pic>
      </p:grpSp>
      <p:sp>
        <p:nvSpPr>
          <p:cNvPr id="7" name="任意多边形 18">
            <a:extLst>
              <a:ext uri="{FF2B5EF4-FFF2-40B4-BE49-F238E27FC236}">
                <a16:creationId xmlns:a16="http://schemas.microsoft.com/office/drawing/2014/main" id="{1988745A-08AB-E114-8FBA-C309955BEC7F}"/>
              </a:ext>
            </a:extLst>
          </p:cNvPr>
          <p:cNvSpPr/>
          <p:nvPr/>
        </p:nvSpPr>
        <p:spPr bwMode="auto">
          <a:xfrm>
            <a:off x="703508" y="4694259"/>
            <a:ext cx="4958579" cy="652824"/>
          </a:xfrm>
          <a:custGeom>
            <a:avLst/>
            <a:gdLst>
              <a:gd name="T0" fmla="*/ 216100 w 3279285"/>
              <a:gd name="T1" fmla="*/ 0 h 431880"/>
              <a:gd name="T2" fmla="*/ 2354790 w 3279285"/>
              <a:gd name="T3" fmla="*/ 0 h 431880"/>
              <a:gd name="T4" fmla="*/ 2424017 w 3279285"/>
              <a:gd name="T5" fmla="*/ 76044 h 431880"/>
              <a:gd name="T6" fmla="*/ 3159270 w 3279285"/>
              <a:gd name="T7" fmla="*/ 425214 h 431880"/>
              <a:gd name="T8" fmla="*/ 3281735 w 3279285"/>
              <a:gd name="T9" fmla="*/ 431389 h 431880"/>
              <a:gd name="T10" fmla="*/ 3280825 w 3279285"/>
              <a:gd name="T11" fmla="*/ 431480 h 431880"/>
              <a:gd name="T12" fmla="*/ 216100 w 3279285"/>
              <a:gd name="T13" fmla="*/ 431480 h 431880"/>
              <a:gd name="T14" fmla="*/ 0 w 3279285"/>
              <a:gd name="T15" fmla="*/ 215740 h 431880"/>
              <a:gd name="T16" fmla="*/ 216100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pPr algn="ctr"/>
            <a:r>
              <a:rPr lang="zh-CN" altLang="en-US" sz="2500" b="1" dirty="0">
                <a:solidFill>
                  <a:srgbClr val="FFFFFF"/>
                </a:solidFill>
                <a:latin typeface="Arial"/>
                <a:cs typeface="+mn-ea"/>
                <a:sym typeface="+mn-lt"/>
              </a:rPr>
              <a:t>现状</a:t>
            </a:r>
            <a:endParaRPr lang="en-US" altLang="zh-CN" sz="2500" b="1" dirty="0">
              <a:solidFill>
                <a:srgbClr val="FFFFFF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A367515A-F5B7-010B-109B-DB721C2FE95B}"/>
              </a:ext>
            </a:extLst>
          </p:cNvPr>
          <p:cNvSpPr/>
          <p:nvPr/>
        </p:nvSpPr>
        <p:spPr bwMode="auto">
          <a:xfrm>
            <a:off x="6228226" y="1941884"/>
            <a:ext cx="4951381" cy="652824"/>
          </a:xfrm>
          <a:custGeom>
            <a:avLst/>
            <a:gdLst>
              <a:gd name="T0" fmla="*/ 27359 w 3275513"/>
              <a:gd name="T1" fmla="*/ 0 h 431880"/>
              <a:gd name="T2" fmla="*/ 3057238 w 3275513"/>
              <a:gd name="T3" fmla="*/ 0 h 431880"/>
              <a:gd name="T4" fmla="*/ 3273013 w 3275513"/>
              <a:gd name="T5" fmla="*/ 215740 h 431880"/>
              <a:gd name="T6" fmla="*/ 3057238 w 3275513"/>
              <a:gd name="T7" fmla="*/ 431480 h 431880"/>
              <a:gd name="T8" fmla="*/ 872766 w 3275513"/>
              <a:gd name="T9" fmla="*/ 431480 h 431880"/>
              <a:gd name="T10" fmla="*/ 803640 w 3275513"/>
              <a:gd name="T11" fmla="*/ 355438 h 431880"/>
              <a:gd name="T12" fmla="*/ 69496 w 3275513"/>
              <a:gd name="T13" fmla="*/ 6267 h 431880"/>
              <a:gd name="T14" fmla="*/ 0 w 3275513"/>
              <a:gd name="T15" fmla="*/ 275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61F06-7A8A-ED72-7462-3419B451CE44}"/>
              </a:ext>
            </a:extLst>
          </p:cNvPr>
          <p:cNvSpPr/>
          <p:nvPr/>
        </p:nvSpPr>
        <p:spPr>
          <a:xfrm>
            <a:off x="4911131" y="3441263"/>
            <a:ext cx="21447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>
                <a:solidFill>
                  <a:srgbClr val="FFFFFF"/>
                </a:solidFill>
                <a:latin typeface="Arial"/>
                <a:cs typeface="+mn-ea"/>
                <a:sym typeface="+mn-lt"/>
              </a:rPr>
              <a:t>协调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65B89F-CDD7-CC3D-A2B1-5B8C146F6ABF}"/>
              </a:ext>
            </a:extLst>
          </p:cNvPr>
          <p:cNvSpPr/>
          <p:nvPr/>
        </p:nvSpPr>
        <p:spPr>
          <a:xfrm>
            <a:off x="8364459" y="1997019"/>
            <a:ext cx="15953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FFFFFF"/>
                </a:solidFill>
                <a:latin typeface="Arial"/>
                <a:cs typeface="+mn-ea"/>
                <a:sym typeface="+mn-lt"/>
              </a:rPr>
              <a:t>怎样去做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ea"/>
                <a:sym typeface="+mn-lt"/>
              </a:rPr>
              <a:t>？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C8FB22-216E-CDEB-39F3-9624CDFE3D44}"/>
              </a:ext>
            </a:extLst>
          </p:cNvPr>
          <p:cNvSpPr txBox="1"/>
          <p:nvPr/>
        </p:nvSpPr>
        <p:spPr>
          <a:xfrm>
            <a:off x="7747000" y="2684874"/>
            <a:ext cx="3352800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）要深化城乡一体化建设；</a:t>
            </a:r>
            <a:endParaRPr lang="en-US" altLang="zh-CN" b="1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建立更加有效的区域协调发展机制</a:t>
            </a:r>
            <a:endParaRPr lang="en-US" altLang="zh-CN" b="1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推动互联网、大数据、人工智能和实体经济深度融合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B2D15D-EB65-929A-AC42-4D33218B77CA}"/>
              </a:ext>
            </a:extLst>
          </p:cNvPr>
          <p:cNvSpPr txBox="1"/>
          <p:nvPr/>
        </p:nvSpPr>
        <p:spPr>
          <a:xfrm>
            <a:off x="1068998" y="2413329"/>
            <a:ext cx="3352800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/>
              </a:rPr>
              <a:t>发展不平衡是我国长期存在的问题，特别是城乡区域之间的发展差距依然较大，成为制约实现高质量发展的重要因素。</a:t>
            </a:r>
            <a:endParaRPr lang="en-US" altLang="zh-CN" b="1" dirty="0">
              <a:solidFill>
                <a:srgbClr val="000000"/>
              </a:solidFill>
              <a:latin typeface="Arial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55A920-72D3-04C3-970C-36C1CEF41112}"/>
              </a:ext>
            </a:extLst>
          </p:cNvPr>
          <p:cNvGrpSpPr/>
          <p:nvPr/>
        </p:nvGrpSpPr>
        <p:grpSpPr>
          <a:xfrm>
            <a:off x="1512986" y="462047"/>
            <a:ext cx="3731056" cy="498478"/>
            <a:chOff x="3201894" y="2736663"/>
            <a:chExt cx="3731056" cy="498478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328B891-7219-712D-76EE-9E3D1B33E773}"/>
                </a:ext>
              </a:extLst>
            </p:cNvPr>
            <p:cNvSpPr/>
            <p:nvPr/>
          </p:nvSpPr>
          <p:spPr>
            <a:xfrm>
              <a:off x="4158037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9A77F2E-F2C3-F386-2F63-C809C4218D69}"/>
                </a:ext>
              </a:extLst>
            </p:cNvPr>
            <p:cNvSpPr/>
            <p:nvPr/>
          </p:nvSpPr>
          <p:spPr>
            <a:xfrm rot="10800000">
              <a:off x="3201894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100D8B8-0882-451D-4184-550843D0D489}"/>
              </a:ext>
            </a:extLst>
          </p:cNvPr>
          <p:cNvSpPr txBox="1"/>
          <p:nvPr/>
        </p:nvSpPr>
        <p:spPr>
          <a:xfrm>
            <a:off x="2128950" y="531011"/>
            <a:ext cx="19580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uLnTx/>
                <a:uFillTx/>
                <a:latin typeface="阿里巴巴普惠体 2.0 55 Regular"/>
                <a:cs typeface="+mn-ea"/>
                <a:sym typeface="+mn-lt"/>
              </a:rPr>
              <a:t>新的发展理念</a:t>
            </a:r>
          </a:p>
        </p:txBody>
      </p:sp>
    </p:spTree>
    <p:extLst>
      <p:ext uri="{BB962C8B-B14F-4D97-AF65-F5344CB8AC3E}">
        <p14:creationId xmlns:p14="http://schemas.microsoft.com/office/powerpoint/2010/main" val="223486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62E6951-DA31-DAA3-2A0D-B30A9F5285D5}"/>
              </a:ext>
            </a:extLst>
          </p:cNvPr>
          <p:cNvGrpSpPr/>
          <p:nvPr/>
        </p:nvGrpSpPr>
        <p:grpSpPr>
          <a:xfrm>
            <a:off x="4405775" y="2032130"/>
            <a:ext cx="3292919" cy="3295321"/>
            <a:chOff x="4371705" y="2069446"/>
            <a:chExt cx="3294205" cy="3296608"/>
          </a:xfrm>
          <a:solidFill>
            <a:srgbClr val="01304C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914EF5-8711-C0E1-C7FA-41E6E760E5FF}"/>
                </a:ext>
              </a:extLst>
            </p:cNvPr>
            <p:cNvSpPr/>
            <p:nvPr/>
          </p:nvSpPr>
          <p:spPr>
            <a:xfrm flipH="1">
              <a:off x="4550909" y="2249849"/>
              <a:ext cx="2935798" cy="2935802"/>
            </a:xfrm>
            <a:prstGeom prst="ellipse">
              <a:avLst/>
            </a:prstGeom>
            <a:solidFill>
              <a:srgbClr val="E61D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59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13" name="同心圆 76">
              <a:extLst>
                <a:ext uri="{FF2B5EF4-FFF2-40B4-BE49-F238E27FC236}">
                  <a16:creationId xmlns:a16="http://schemas.microsoft.com/office/drawing/2014/main" id="{2E90FF24-950A-E95F-4F30-3CB98D77C5BB}"/>
                </a:ext>
              </a:extLst>
            </p:cNvPr>
            <p:cNvSpPr/>
            <p:nvPr/>
          </p:nvSpPr>
          <p:spPr>
            <a:xfrm>
              <a:off x="4371705" y="2069446"/>
              <a:ext cx="3294205" cy="3296608"/>
            </a:xfrm>
            <a:prstGeom prst="donut">
              <a:avLst>
                <a:gd name="adj" fmla="val 6327"/>
              </a:avLst>
            </a:prstGeom>
            <a:solidFill>
              <a:srgbClr val="AC0000"/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vert="horz" wrap="square" lIns="91404" tIns="45702" rIns="91404" bIns="45702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85E52DE-8811-1D37-168E-8D0FC4A43A1E}"/>
              </a:ext>
            </a:extLst>
          </p:cNvPr>
          <p:cNvGrpSpPr/>
          <p:nvPr/>
        </p:nvGrpSpPr>
        <p:grpSpPr>
          <a:xfrm>
            <a:off x="413051" y="270110"/>
            <a:ext cx="1002544" cy="888691"/>
            <a:chOff x="340482" y="270110"/>
            <a:chExt cx="1002544" cy="888691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7A0B67EC-56FC-33C2-9E2E-B719AB848344}"/>
                </a:ext>
              </a:extLst>
            </p:cNvPr>
            <p:cNvSpPr/>
            <p:nvPr/>
          </p:nvSpPr>
          <p:spPr bwMode="auto">
            <a:xfrm>
              <a:off x="360330" y="272791"/>
              <a:ext cx="982696" cy="88601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3CCCC7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F1FAFDE-2A36-7A54-0CB1-187623199705}"/>
                </a:ext>
              </a:extLst>
            </p:cNvPr>
            <p:cNvSpPr txBox="1"/>
            <p:nvPr/>
          </p:nvSpPr>
          <p:spPr>
            <a:xfrm>
              <a:off x="488063" y="408168"/>
              <a:ext cx="742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制区喜脉体" panose="02000603000000000000" pitchFamily="2" charset="-122"/>
                <a:ea typeface="字制区喜脉体" panose="02000603000000000000" pitchFamily="2" charset="-122"/>
                <a:cs typeface="+mn-cs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17D072A-A6DA-1B06-6B0D-B9258D70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482" y="270110"/>
              <a:ext cx="982697" cy="459617"/>
            </a:xfrm>
            <a:prstGeom prst="rect">
              <a:avLst/>
            </a:prstGeom>
          </p:spPr>
        </p:pic>
      </p:grpSp>
      <p:sp>
        <p:nvSpPr>
          <p:cNvPr id="7" name="任意多边形 18">
            <a:extLst>
              <a:ext uri="{FF2B5EF4-FFF2-40B4-BE49-F238E27FC236}">
                <a16:creationId xmlns:a16="http://schemas.microsoft.com/office/drawing/2014/main" id="{1988745A-08AB-E114-8FBA-C309955BEC7F}"/>
              </a:ext>
            </a:extLst>
          </p:cNvPr>
          <p:cNvSpPr/>
          <p:nvPr/>
        </p:nvSpPr>
        <p:spPr bwMode="auto">
          <a:xfrm>
            <a:off x="842053" y="4709738"/>
            <a:ext cx="4958579" cy="652824"/>
          </a:xfrm>
          <a:custGeom>
            <a:avLst/>
            <a:gdLst>
              <a:gd name="T0" fmla="*/ 216100 w 3279285"/>
              <a:gd name="T1" fmla="*/ 0 h 431880"/>
              <a:gd name="T2" fmla="*/ 2354790 w 3279285"/>
              <a:gd name="T3" fmla="*/ 0 h 431880"/>
              <a:gd name="T4" fmla="*/ 2424017 w 3279285"/>
              <a:gd name="T5" fmla="*/ 76044 h 431880"/>
              <a:gd name="T6" fmla="*/ 3159270 w 3279285"/>
              <a:gd name="T7" fmla="*/ 425214 h 431880"/>
              <a:gd name="T8" fmla="*/ 3281735 w 3279285"/>
              <a:gd name="T9" fmla="*/ 431389 h 431880"/>
              <a:gd name="T10" fmla="*/ 3280825 w 3279285"/>
              <a:gd name="T11" fmla="*/ 431480 h 431880"/>
              <a:gd name="T12" fmla="*/ 216100 w 3279285"/>
              <a:gd name="T13" fmla="*/ 431480 h 431880"/>
              <a:gd name="T14" fmla="*/ 0 w 3279285"/>
              <a:gd name="T15" fmla="*/ 215740 h 431880"/>
              <a:gd name="T16" fmla="*/ 216100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99" b="0" i="0" u="none" strike="noStrike" kern="1200" cap="none" spc="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A367515A-F5B7-010B-109B-DB721C2FE95B}"/>
              </a:ext>
            </a:extLst>
          </p:cNvPr>
          <p:cNvSpPr/>
          <p:nvPr/>
        </p:nvSpPr>
        <p:spPr bwMode="auto">
          <a:xfrm>
            <a:off x="6067513" y="1883720"/>
            <a:ext cx="4951381" cy="652824"/>
          </a:xfrm>
          <a:custGeom>
            <a:avLst/>
            <a:gdLst>
              <a:gd name="T0" fmla="*/ 27359 w 3275513"/>
              <a:gd name="T1" fmla="*/ 0 h 431880"/>
              <a:gd name="T2" fmla="*/ 3057238 w 3275513"/>
              <a:gd name="T3" fmla="*/ 0 h 431880"/>
              <a:gd name="T4" fmla="*/ 3273013 w 3275513"/>
              <a:gd name="T5" fmla="*/ 215740 h 431880"/>
              <a:gd name="T6" fmla="*/ 3057238 w 3275513"/>
              <a:gd name="T7" fmla="*/ 431480 h 431880"/>
              <a:gd name="T8" fmla="*/ 872766 w 3275513"/>
              <a:gd name="T9" fmla="*/ 431480 h 431880"/>
              <a:gd name="T10" fmla="*/ 803640 w 3275513"/>
              <a:gd name="T11" fmla="*/ 355438 h 431880"/>
              <a:gd name="T12" fmla="*/ 69496 w 3275513"/>
              <a:gd name="T13" fmla="*/ 6267 h 431880"/>
              <a:gd name="T14" fmla="*/ 0 w 3275513"/>
              <a:gd name="T15" fmla="*/ 275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61F06-7A8A-ED72-7462-3419B451CE44}"/>
              </a:ext>
            </a:extLst>
          </p:cNvPr>
          <p:cNvSpPr/>
          <p:nvPr/>
        </p:nvSpPr>
        <p:spPr>
          <a:xfrm>
            <a:off x="4911131" y="3441263"/>
            <a:ext cx="21447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>
                <a:solidFill>
                  <a:srgbClr val="FFFFFF"/>
                </a:solidFill>
                <a:latin typeface="Arial"/>
                <a:cs typeface="+mn-ea"/>
                <a:sym typeface="+mn-lt"/>
              </a:rPr>
              <a:t>绿色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C8FB22-216E-CDEB-39F3-9624CDFE3D44}"/>
              </a:ext>
            </a:extLst>
          </p:cNvPr>
          <p:cNvSpPr txBox="1"/>
          <p:nvPr/>
        </p:nvSpPr>
        <p:spPr>
          <a:xfrm>
            <a:off x="7747000" y="2684874"/>
            <a:ext cx="3352800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重点解决当前的突出问题，摒弃损害和破坏生态环境的做法。</a:t>
            </a:r>
            <a:endParaRPr lang="en-US" altLang="zh-CN" b="1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统筹推进山水林田湖草系统治理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B2D15D-EB65-929A-AC42-4D33218B77CA}"/>
              </a:ext>
            </a:extLst>
          </p:cNvPr>
          <p:cNvSpPr txBox="1"/>
          <p:nvPr/>
        </p:nvSpPr>
        <p:spPr>
          <a:xfrm>
            <a:off x="1052975" y="2199440"/>
            <a:ext cx="3352800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/>
              </a:rPr>
              <a:t>随着社会发展和人民生活水平不断提高，人民群众对环境等的要求越来越高，绿色发展已经成为科技革命和产业变革的方向，成为最有发展前景的领域。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55A920-72D3-04C3-970C-36C1CEF41112}"/>
              </a:ext>
            </a:extLst>
          </p:cNvPr>
          <p:cNvGrpSpPr/>
          <p:nvPr/>
        </p:nvGrpSpPr>
        <p:grpSpPr>
          <a:xfrm>
            <a:off x="1512986" y="462047"/>
            <a:ext cx="3731056" cy="498478"/>
            <a:chOff x="3201894" y="2736663"/>
            <a:chExt cx="3731056" cy="498478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328B891-7219-712D-76EE-9E3D1B33E773}"/>
                </a:ext>
              </a:extLst>
            </p:cNvPr>
            <p:cNvSpPr/>
            <p:nvPr/>
          </p:nvSpPr>
          <p:spPr>
            <a:xfrm>
              <a:off x="4158037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9A77F2E-F2C3-F386-2F63-C809C4218D69}"/>
                </a:ext>
              </a:extLst>
            </p:cNvPr>
            <p:cNvSpPr/>
            <p:nvPr/>
          </p:nvSpPr>
          <p:spPr>
            <a:xfrm rot="10800000">
              <a:off x="3201894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100D8B8-0882-451D-4184-550843D0D489}"/>
              </a:ext>
            </a:extLst>
          </p:cNvPr>
          <p:cNvSpPr txBox="1"/>
          <p:nvPr/>
        </p:nvSpPr>
        <p:spPr>
          <a:xfrm>
            <a:off x="2128950" y="531011"/>
            <a:ext cx="19580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uLnTx/>
                <a:uFillTx/>
                <a:latin typeface="阿里巴巴普惠体 2.0 55 Regular"/>
                <a:cs typeface="+mn-ea"/>
                <a:sym typeface="+mn-lt"/>
              </a:rPr>
              <a:t>新的发展理念</a:t>
            </a:r>
          </a:p>
        </p:txBody>
      </p:sp>
    </p:spTree>
    <p:extLst>
      <p:ext uri="{BB962C8B-B14F-4D97-AF65-F5344CB8AC3E}">
        <p14:creationId xmlns:p14="http://schemas.microsoft.com/office/powerpoint/2010/main" val="200635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62E6951-DA31-DAA3-2A0D-B30A9F5285D5}"/>
              </a:ext>
            </a:extLst>
          </p:cNvPr>
          <p:cNvGrpSpPr/>
          <p:nvPr/>
        </p:nvGrpSpPr>
        <p:grpSpPr>
          <a:xfrm>
            <a:off x="4405775" y="2032130"/>
            <a:ext cx="3292919" cy="3295321"/>
            <a:chOff x="4371705" y="2069446"/>
            <a:chExt cx="3294205" cy="3296608"/>
          </a:xfrm>
          <a:solidFill>
            <a:srgbClr val="01304C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914EF5-8711-C0E1-C7FA-41E6E760E5FF}"/>
                </a:ext>
              </a:extLst>
            </p:cNvPr>
            <p:cNvSpPr/>
            <p:nvPr/>
          </p:nvSpPr>
          <p:spPr>
            <a:xfrm flipH="1">
              <a:off x="4550909" y="2249849"/>
              <a:ext cx="2935798" cy="2935802"/>
            </a:xfrm>
            <a:prstGeom prst="ellipse">
              <a:avLst/>
            </a:prstGeom>
            <a:solidFill>
              <a:srgbClr val="E61D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59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13" name="同心圆 76">
              <a:extLst>
                <a:ext uri="{FF2B5EF4-FFF2-40B4-BE49-F238E27FC236}">
                  <a16:creationId xmlns:a16="http://schemas.microsoft.com/office/drawing/2014/main" id="{2E90FF24-950A-E95F-4F30-3CB98D77C5BB}"/>
                </a:ext>
              </a:extLst>
            </p:cNvPr>
            <p:cNvSpPr/>
            <p:nvPr/>
          </p:nvSpPr>
          <p:spPr>
            <a:xfrm>
              <a:off x="4371705" y="2069446"/>
              <a:ext cx="3294205" cy="3296608"/>
            </a:xfrm>
            <a:prstGeom prst="donut">
              <a:avLst>
                <a:gd name="adj" fmla="val 6327"/>
              </a:avLst>
            </a:prstGeom>
            <a:solidFill>
              <a:srgbClr val="AC0000"/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vert="horz" wrap="square" lIns="91404" tIns="45702" rIns="91404" bIns="45702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85E52DE-8811-1D37-168E-8D0FC4A43A1E}"/>
              </a:ext>
            </a:extLst>
          </p:cNvPr>
          <p:cNvGrpSpPr/>
          <p:nvPr/>
        </p:nvGrpSpPr>
        <p:grpSpPr>
          <a:xfrm>
            <a:off x="413051" y="270110"/>
            <a:ext cx="1002544" cy="888691"/>
            <a:chOff x="340482" y="270110"/>
            <a:chExt cx="1002544" cy="888691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7A0B67EC-56FC-33C2-9E2E-B719AB848344}"/>
                </a:ext>
              </a:extLst>
            </p:cNvPr>
            <p:cNvSpPr/>
            <p:nvPr/>
          </p:nvSpPr>
          <p:spPr bwMode="auto">
            <a:xfrm>
              <a:off x="360330" y="272791"/>
              <a:ext cx="982696" cy="88601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61D00"/>
            </a:solidFill>
            <a:ln w="25400" cap="flat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3CCCC7"/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F1FAFDE-2A36-7A54-0CB1-187623199705}"/>
                </a:ext>
              </a:extLst>
            </p:cNvPr>
            <p:cNvSpPr txBox="1"/>
            <p:nvPr/>
          </p:nvSpPr>
          <p:spPr>
            <a:xfrm>
              <a:off x="488063" y="408168"/>
              <a:ext cx="742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字制区喜脉体" panose="02000603000000000000" pitchFamily="2" charset="-122"/>
                  <a:ea typeface="字制区喜脉体" panose="02000603000000000000" pitchFamily="2" charset="-122"/>
                  <a:cs typeface="+mn-ea"/>
                  <a:sym typeface="+mn-lt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制区喜脉体" panose="02000603000000000000" pitchFamily="2" charset="-122"/>
                <a:ea typeface="字制区喜脉体" panose="02000603000000000000" pitchFamily="2" charset="-122"/>
                <a:cs typeface="+mn-cs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17D072A-A6DA-1B06-6B0D-B9258D70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482" y="270110"/>
              <a:ext cx="982697" cy="459617"/>
            </a:xfrm>
            <a:prstGeom prst="rect">
              <a:avLst/>
            </a:prstGeom>
          </p:spPr>
        </p:pic>
      </p:grpSp>
      <p:sp>
        <p:nvSpPr>
          <p:cNvPr id="7" name="任意多边形 18">
            <a:extLst>
              <a:ext uri="{FF2B5EF4-FFF2-40B4-BE49-F238E27FC236}">
                <a16:creationId xmlns:a16="http://schemas.microsoft.com/office/drawing/2014/main" id="{1988745A-08AB-E114-8FBA-C309955BEC7F}"/>
              </a:ext>
            </a:extLst>
          </p:cNvPr>
          <p:cNvSpPr/>
          <p:nvPr/>
        </p:nvSpPr>
        <p:spPr bwMode="auto">
          <a:xfrm>
            <a:off x="842053" y="4709738"/>
            <a:ext cx="4958579" cy="652824"/>
          </a:xfrm>
          <a:custGeom>
            <a:avLst/>
            <a:gdLst>
              <a:gd name="T0" fmla="*/ 216100 w 3279285"/>
              <a:gd name="T1" fmla="*/ 0 h 431880"/>
              <a:gd name="T2" fmla="*/ 2354790 w 3279285"/>
              <a:gd name="T3" fmla="*/ 0 h 431880"/>
              <a:gd name="T4" fmla="*/ 2424017 w 3279285"/>
              <a:gd name="T5" fmla="*/ 76044 h 431880"/>
              <a:gd name="T6" fmla="*/ 3159270 w 3279285"/>
              <a:gd name="T7" fmla="*/ 425214 h 431880"/>
              <a:gd name="T8" fmla="*/ 3281735 w 3279285"/>
              <a:gd name="T9" fmla="*/ 431389 h 431880"/>
              <a:gd name="T10" fmla="*/ 3280825 w 3279285"/>
              <a:gd name="T11" fmla="*/ 431480 h 431880"/>
              <a:gd name="T12" fmla="*/ 216100 w 3279285"/>
              <a:gd name="T13" fmla="*/ 431480 h 431880"/>
              <a:gd name="T14" fmla="*/ 0 w 3279285"/>
              <a:gd name="T15" fmla="*/ 215740 h 431880"/>
              <a:gd name="T16" fmla="*/ 216100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99" b="0" i="0" u="none" strike="noStrike" kern="1200" cap="none" spc="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A367515A-F5B7-010B-109B-DB721C2FE95B}"/>
              </a:ext>
            </a:extLst>
          </p:cNvPr>
          <p:cNvSpPr/>
          <p:nvPr/>
        </p:nvSpPr>
        <p:spPr bwMode="auto">
          <a:xfrm>
            <a:off x="6067513" y="1883720"/>
            <a:ext cx="4951381" cy="652824"/>
          </a:xfrm>
          <a:custGeom>
            <a:avLst/>
            <a:gdLst>
              <a:gd name="T0" fmla="*/ 27359 w 3275513"/>
              <a:gd name="T1" fmla="*/ 0 h 431880"/>
              <a:gd name="T2" fmla="*/ 3057238 w 3275513"/>
              <a:gd name="T3" fmla="*/ 0 h 431880"/>
              <a:gd name="T4" fmla="*/ 3273013 w 3275513"/>
              <a:gd name="T5" fmla="*/ 215740 h 431880"/>
              <a:gd name="T6" fmla="*/ 3057238 w 3275513"/>
              <a:gd name="T7" fmla="*/ 431480 h 431880"/>
              <a:gd name="T8" fmla="*/ 872766 w 3275513"/>
              <a:gd name="T9" fmla="*/ 431480 h 431880"/>
              <a:gd name="T10" fmla="*/ 803640 w 3275513"/>
              <a:gd name="T11" fmla="*/ 355438 h 431880"/>
              <a:gd name="T12" fmla="*/ 69496 w 3275513"/>
              <a:gd name="T13" fmla="*/ 6267 h 431880"/>
              <a:gd name="T14" fmla="*/ 0 w 3275513"/>
              <a:gd name="T15" fmla="*/ 275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E61D00"/>
          </a:solidFill>
          <a:ln w="28575">
            <a:noFill/>
            <a:round/>
          </a:ln>
          <a:effectLst/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61F06-7A8A-ED72-7462-3419B451CE44}"/>
              </a:ext>
            </a:extLst>
          </p:cNvPr>
          <p:cNvSpPr/>
          <p:nvPr/>
        </p:nvSpPr>
        <p:spPr>
          <a:xfrm>
            <a:off x="4911131" y="3441263"/>
            <a:ext cx="21447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>
                <a:solidFill>
                  <a:srgbClr val="FFFFFF"/>
                </a:solidFill>
                <a:latin typeface="Arial"/>
                <a:cs typeface="+mn-ea"/>
                <a:sym typeface="+mn-lt"/>
              </a:rPr>
              <a:t>共享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C8FB22-216E-CDEB-39F3-9624CDFE3D44}"/>
              </a:ext>
            </a:extLst>
          </p:cNvPr>
          <p:cNvSpPr txBox="1"/>
          <p:nvPr/>
        </p:nvSpPr>
        <p:spPr>
          <a:xfrm>
            <a:off x="7747000" y="2684874"/>
            <a:ext cx="335280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）解决“两不愁三保障”突出问题</a:t>
            </a:r>
            <a:endParaRPr lang="en-US" altLang="zh-CN" b="1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）要切实增加居民收入</a:t>
            </a:r>
            <a:endParaRPr lang="en-US" altLang="zh-CN" b="1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）不断改善民生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B2D15D-EB65-929A-AC42-4D33218B77CA}"/>
              </a:ext>
            </a:extLst>
          </p:cNvPr>
          <p:cNvSpPr txBox="1"/>
          <p:nvPr/>
        </p:nvSpPr>
        <p:spPr>
          <a:xfrm>
            <a:off x="1052975" y="2199440"/>
            <a:ext cx="3352800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/>
              </a:rPr>
              <a:t>既是高质量发展的根本目的，也是充分调动人民群众积极性，进而形成推动高质量发展强大动力的必要条件。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55A920-72D3-04C3-970C-36C1CEF41112}"/>
              </a:ext>
            </a:extLst>
          </p:cNvPr>
          <p:cNvGrpSpPr/>
          <p:nvPr/>
        </p:nvGrpSpPr>
        <p:grpSpPr>
          <a:xfrm>
            <a:off x="1512986" y="462047"/>
            <a:ext cx="3731056" cy="498478"/>
            <a:chOff x="3201894" y="2736663"/>
            <a:chExt cx="3731056" cy="498478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328B891-7219-712D-76EE-9E3D1B33E773}"/>
                </a:ext>
              </a:extLst>
            </p:cNvPr>
            <p:cNvSpPr/>
            <p:nvPr/>
          </p:nvSpPr>
          <p:spPr>
            <a:xfrm>
              <a:off x="4158037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9A77F2E-F2C3-F386-2F63-C809C4218D69}"/>
                </a:ext>
              </a:extLst>
            </p:cNvPr>
            <p:cNvSpPr/>
            <p:nvPr/>
          </p:nvSpPr>
          <p:spPr>
            <a:xfrm rot="10800000">
              <a:off x="3201894" y="2736663"/>
              <a:ext cx="2774913" cy="498478"/>
            </a:xfrm>
            <a:custGeom>
              <a:avLst/>
              <a:gdLst>
                <a:gd name="connsiteX0" fmla="*/ 0 w 2774913"/>
                <a:gd name="connsiteY0" fmla="*/ 0 h 498478"/>
                <a:gd name="connsiteX1" fmla="*/ 42856 w 2774913"/>
                <a:gd name="connsiteY1" fmla="*/ 0 h 498478"/>
                <a:gd name="connsiteX2" fmla="*/ 1061798 w 2774913"/>
                <a:gd name="connsiteY2" fmla="*/ 0 h 498478"/>
                <a:gd name="connsiteX3" fmla="*/ 1751874 w 2774913"/>
                <a:gd name="connsiteY3" fmla="*/ 0 h 498478"/>
                <a:gd name="connsiteX4" fmla="*/ 2770816 w 2774913"/>
                <a:gd name="connsiteY4" fmla="*/ 0 h 498478"/>
                <a:gd name="connsiteX5" fmla="*/ 2581061 w 2774913"/>
                <a:gd name="connsiteY5" fmla="*/ 240337 h 498478"/>
                <a:gd name="connsiteX6" fmla="*/ 2774913 w 2774913"/>
                <a:gd name="connsiteY6" fmla="*/ 485904 h 498478"/>
                <a:gd name="connsiteX7" fmla="*/ 2774913 w 2774913"/>
                <a:gd name="connsiteY7" fmla="*/ 498478 h 498478"/>
                <a:gd name="connsiteX8" fmla="*/ 1755971 w 2774913"/>
                <a:gd name="connsiteY8" fmla="*/ 498478 h 498478"/>
                <a:gd name="connsiteX9" fmla="*/ 1065895 w 2774913"/>
                <a:gd name="connsiteY9" fmla="*/ 498478 h 498478"/>
                <a:gd name="connsiteX10" fmla="*/ 46953 w 2774913"/>
                <a:gd name="connsiteY10" fmla="*/ 498478 h 498478"/>
                <a:gd name="connsiteX11" fmla="*/ 0 w 2774913"/>
                <a:gd name="connsiteY11" fmla="*/ 498478 h 498478"/>
                <a:gd name="connsiteX12" fmla="*/ 0 w 2774913"/>
                <a:gd name="connsiteY12" fmla="*/ 0 h 4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4913" h="498478">
                  <a:moveTo>
                    <a:pt x="0" y="0"/>
                  </a:moveTo>
                  <a:lnTo>
                    <a:pt x="42856" y="0"/>
                  </a:lnTo>
                  <a:lnTo>
                    <a:pt x="1061798" y="0"/>
                  </a:lnTo>
                  <a:lnTo>
                    <a:pt x="1751874" y="0"/>
                  </a:lnTo>
                  <a:lnTo>
                    <a:pt x="2770816" y="0"/>
                  </a:lnTo>
                  <a:lnTo>
                    <a:pt x="2581061" y="240337"/>
                  </a:lnTo>
                  <a:lnTo>
                    <a:pt x="2774913" y="485904"/>
                  </a:lnTo>
                  <a:lnTo>
                    <a:pt x="2774913" y="498478"/>
                  </a:lnTo>
                  <a:lnTo>
                    <a:pt x="1755971" y="498478"/>
                  </a:lnTo>
                  <a:lnTo>
                    <a:pt x="1065895" y="498478"/>
                  </a:lnTo>
                  <a:lnTo>
                    <a:pt x="46953" y="498478"/>
                  </a:lnTo>
                  <a:lnTo>
                    <a:pt x="0" y="49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100D8B8-0882-451D-4184-550843D0D489}"/>
              </a:ext>
            </a:extLst>
          </p:cNvPr>
          <p:cNvSpPr txBox="1"/>
          <p:nvPr/>
        </p:nvSpPr>
        <p:spPr>
          <a:xfrm>
            <a:off x="2128950" y="531011"/>
            <a:ext cx="19580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reflection blurRad="6350" stA="17000" endPos="45500" dist="63500" dir="5400000" sy="-100000" algn="bl" rotWithShape="0"/>
                </a:effectLst>
                <a:uLnTx/>
                <a:uFillTx/>
                <a:latin typeface="阿里巴巴普惠体 2.0 55 Regular"/>
                <a:cs typeface="+mn-ea"/>
                <a:sym typeface="+mn-lt"/>
              </a:rPr>
              <a:t>新的发展理念</a:t>
            </a:r>
          </a:p>
        </p:txBody>
      </p:sp>
    </p:spTree>
    <p:extLst>
      <p:ext uri="{BB962C8B-B14F-4D97-AF65-F5344CB8AC3E}">
        <p14:creationId xmlns:p14="http://schemas.microsoft.com/office/powerpoint/2010/main" val="1829241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1PPT模板网   www.51pptmoban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sc0kstfg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479</Words>
  <Application>Microsoft Office PowerPoint</Application>
  <PresentationFormat>宽屏</PresentationFormat>
  <Paragraphs>74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阿里巴巴普惠体 2.0 55 Regular</vt:lpstr>
      <vt:lpstr>等线</vt:lpstr>
      <vt:lpstr>字制区喜脉体</vt:lpstr>
      <vt:lpstr>Arial</vt:lpstr>
      <vt:lpstr>Calibri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jian</dc:creator>
  <cp:lastModifiedBy>xu jian</cp:lastModifiedBy>
  <cp:revision>9</cp:revision>
  <dcterms:created xsi:type="dcterms:W3CDTF">2022-11-28T01:29:00Z</dcterms:created>
  <dcterms:modified xsi:type="dcterms:W3CDTF">2022-11-28T12:21:02Z</dcterms:modified>
</cp:coreProperties>
</file>