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rin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6" y="5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10" y="2021205"/>
            <a:ext cx="1066038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系统的层次机构包括：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硬件，中断处理程序、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设备驱动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程序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、设备独立性软件、用户层软件。</a:t>
            </a:r>
          </a:p>
          <a:p>
            <a:pPr marL="457200" indent="-457200">
              <a:buFont typeface="+mj-ea"/>
              <a:buAutoNum type="circleNumDbPlain"/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设备和控制器之间的接口包括三种类型的信号：数据信号线、控制信号线和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状态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信号线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；而设备控制器和处理机的接口包括三种类型的信号线：数据信号线、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地址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信号线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和控制信号线（系统总线）</a:t>
            </a:r>
          </a:p>
          <a:p>
            <a:pPr marL="457200" indent="-457200">
              <a:buFont typeface="+mj-ea"/>
              <a:buAutoNum type="circleNumDbPlain"/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通道是一种特殊的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处理机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。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它具有执行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指令的能力。但其和一般的处理机不同，表现在两个方面：其一，其指令较为简单，其二，通道没有自己的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内存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       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。</a:t>
            </a:r>
            <a:r>
              <a:rPr lang="en-US" altLang="zh-CN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需要和处理机共享。</a:t>
            </a:r>
          </a:p>
          <a:p>
            <a:pPr marL="457200" indent="-457200">
              <a:buFont typeface="+mj-ea"/>
              <a:buAutoNum type="circleNumDbPlain"/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中断一般分为两种：中断和陷入；其中中断是由外部设备发来的，因此也称为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外中断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；陷入是由系统运行中的内部事件引起的，也称为</a:t>
            </a:r>
            <a:r>
              <a:rPr lang="zh-CN" altLang="en-US" sz="2000" u="sng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内中断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10" y="2021205"/>
            <a:ext cx="106603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对于多中断源的情况，一般包括两种处理方式，屏蔽（禁止）中断或者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嵌套中断。</a:t>
            </a:r>
            <a:endParaRPr lang="zh-CN" altLang="en-US" sz="2000" u="sng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中断处理的过程：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检测是否有中断信号；</a:t>
            </a:r>
            <a:r>
              <a:rPr lang="en-US" altLang="zh-CN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2.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保护现场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中断复位；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4.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转入中断处理程序；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5.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恢复现场；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设备驱动程序的主要功能是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启动指定设备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对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设备的控制方式分为：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使用轮询的可编程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中断驱动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3.DMA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4.I/O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通道方式；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设备无关软件的主要功能包括：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设备驱动程序的统一接口；一方面，要求每个设备驱动程序与操作系统之间有相同的接口，另一方面，将抽象设备名转换为具体的物理设备名，这是通过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逻辑设备表（</a:t>
            </a:r>
            <a:r>
              <a:rPr lang="en-US" altLang="zh-CN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Logical Unit Tabe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LUT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表）实现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的。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缓冲管理；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差错控制；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4.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对独占设备的分配和回收和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5.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独立于设备的逻辑数据块。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buFont typeface="+mj-ea"/>
              <a:buAutoNum type="circleNumDbPlain" startAt="5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为了实现对独占设备的分配和回收，系统中设计的数据结构包括：设备控制表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DCT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、控制器控制表（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COCT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）、通道控制表（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CHCT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）和系统设备表（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SDT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）；设备分配的顺序是：先分配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设备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、其后分配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控制器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、最后分配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通道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。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endParaRPr lang="zh-CN" altLang="en-US" sz="2000"/>
          </a:p>
          <a:p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10" y="2021205"/>
            <a:ext cx="1066038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ea"/>
              <a:buAutoNum type="circleNumDbPlain" startAt="11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在设备管理里，利用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en-US" altLang="zh-CN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Spooling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技术可以实现虚拟设备，它在硬盘上开辟了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输入井 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 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输出井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，在内存中对应了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输入缓冲区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输出缓冲区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，利用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输入进程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输出进程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模仿外围机实现了假脱机技术。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buFont typeface="+mj-ea"/>
              <a:buAutoNum type="circleNumDbPlain" startAt="11"/>
            </a:pP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Spooling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系统属于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系统中的</a:t>
            </a:r>
            <a:r>
              <a:rPr lang="zh-CN" altLang="en-US" sz="2000" u="sng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用户层软件。</a:t>
            </a:r>
          </a:p>
          <a:p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选择题：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13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在现代操作系统中采用缓冲技术的主要目的是(　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　)。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A.改善用户编程环境                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		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B.提高CPU的处理速度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C.提高CPU和设备之间的并行程度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  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	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D.实现与设备无关性</a:t>
            </a:r>
          </a:p>
          <a:p>
            <a:endParaRPr lang="zh-CN" altLang="en-US" sz="20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10" y="2021205"/>
            <a:ext cx="1066038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简答题：</a:t>
            </a:r>
          </a:p>
          <a:p>
            <a:pPr marL="457200" indent="-457200">
              <a:buFont typeface="+mj-ea"/>
              <a:buAutoNum type="circleNumDbPlain" startAt="14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请从传输数据数量和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中断次数两个视角分析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1.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使用轮询的可编程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2.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中断驱动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3.DMA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方式；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4.I/O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通道方式四种方式的不同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</a:p>
          <a:p>
            <a:endParaRPr lang="en-US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endParaRPr lang="en-US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endParaRPr lang="en-US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计算题：</a:t>
            </a:r>
          </a:p>
          <a:p>
            <a:pPr marL="457200" indent="-457200">
              <a:buFont typeface="+mj-ea"/>
              <a:buAutoNum type="circleNumDbPlain" startAt="15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在磁盘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I/O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时，若干进程申请操作磁盘，他们依次请求访问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160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39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18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55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90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38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58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184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150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，若此时磁盘刚从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78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号移动到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100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号，请分别用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SSTF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和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SCAN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算法计算访问过程和平均寻道长度。</a:t>
            </a:r>
          </a:p>
          <a:p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5810" y="2021205"/>
                <a:ext cx="10660380" cy="4733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文件层次结构包括：对象及其属性、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对象操作和管理的软件集合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以及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文件系统接口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；</a:t>
                </a:r>
                <a:endParaRPr lang="zh-CN" altLang="en-US" sz="2000" dirty="0">
                  <a:latin typeface="华光魏体_CNKI" panose="02000500000000000000" charset="-122"/>
                  <a:ea typeface="华光魏体_CNKI" panose="02000500000000000000" charset="-122"/>
                  <a:cs typeface="华光魏体_CNKI" panose="02000500000000000000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从记录的结构分类：有结构文件和无结构文件，其中有结构文件又分为定长记录和变长记录两种，其中，只有对于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定长记录文件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，才能够实现显示（直接或者随机）访问；</a:t>
                </a:r>
                <a:endParaRPr lang="zh-CN" altLang="en-US" sz="2000" dirty="0">
                  <a:latin typeface="华光魏体_CNKI" panose="02000500000000000000" charset="-122"/>
                  <a:ea typeface="华光魏体_CNKI" panose="02000500000000000000" charset="-122"/>
                  <a:cs typeface="华光魏体_CNKI" panose="02000500000000000000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从文件的组织方式分：顺序文件、索引文件和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索引顺序文件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三种；其中，索引文件中的索引是一种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定长顺序文件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。</a:t>
                </a:r>
                <a:endParaRPr lang="zh-CN" altLang="en-US" sz="2000" dirty="0">
                  <a:latin typeface="华光魏体_CNKI" panose="02000500000000000000" charset="-122"/>
                  <a:ea typeface="华光魏体_CNKI" panose="02000500000000000000" charset="-122"/>
                  <a:cs typeface="华光魏体_CNKI" panose="02000500000000000000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若顺序文件中所含记录数为N，采用关键字检索平均需要查找</a:t>
                </a:r>
                <a:r>
                  <a:rPr lang="en-US" altLang="zh-CN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N/2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条记录，若采用索引顺序的文件逻辑结构，对于一级索引顺序文件，平均需要查找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u="sng">
                            <a:latin typeface="Cambria Math" panose="02040503050406030204" pitchFamily="18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u="sng"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 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个记录，对于两级索引顺序文件，平均需要查找 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 （</a:t>
                </a:r>
                <a:r>
                  <a:rPr lang="en-US" altLang="zh-CN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3/2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）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000" i="1" u="sng">
                            <a:latin typeface="Cambria Math" panose="02040503050406030204" pitchFamily="18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zh-CN" sz="2000" i="1" u="sng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zh-CN" sz="2000" i="1" u="sng">
                            <a:latin typeface="Cambria Math" panose="02040503050406030204" charset="0"/>
                            <a:ea typeface="华光魏体_CNKI" panose="02000500000000000000" charset="-122"/>
                            <a:cs typeface="Cambria Math" panose="02040503050406030204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 </a:t>
                </a: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     个记录。</a:t>
                </a: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如果采用索引结点，该索引结点对应文件被删除后，会造成进程所访问目录文件出现指针悬浮问题，解决方案是采用</a:t>
                </a:r>
                <a:r>
                  <a:rPr lang="zh-CN" altLang="en-US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符号链</a:t>
                </a:r>
                <a:r>
                  <a:rPr lang="en-US" altLang="zh-CN" sz="2000" u="sng" dirty="0">
                    <a:latin typeface="华光魏体_CNKI" panose="02000500000000000000" charset="-122"/>
                    <a:ea typeface="华光魏体_CNKI" panose="02000500000000000000" charset="-122"/>
                    <a:cs typeface="华光魏体_CNKI" panose="02000500000000000000" charset="-122"/>
                    <a:sym typeface="+mn-ea"/>
                  </a:rPr>
                  <a:t>;</a:t>
                </a:r>
                <a:endParaRPr lang="zh-CN" altLang="en-US" sz="2000" dirty="0">
                  <a:latin typeface="华光魏体_CNKI" panose="02000500000000000000" charset="-122"/>
                  <a:ea typeface="华光魏体_CNKI" panose="02000500000000000000" charset="-122"/>
                  <a:cs typeface="华光魏体_CNKI" panose="02000500000000000000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2021205"/>
                <a:ext cx="10660380" cy="4733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随堂测验（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7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10" y="2021205"/>
            <a:ext cx="10660380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简答题：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文件的打开操作（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open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）的内涵是什么？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什么是索引结点，为什么要引入索引结点？</a:t>
            </a:r>
            <a:endParaRPr lang="en-US" altLang="zh-CN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为什么有向无循环图的文件目录（仅使用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FCB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）无法实现文件共享？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如果系统的当前工作路径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/user/test/</a:t>
            </a:r>
            <a:r>
              <a:rPr lang="en-US" altLang="zh-CN" sz="2000" dirty="0" err="1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os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, 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则相对路径名为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../doc/117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的绝对路径名是什么？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4ZmNmOThiYzQ4ZTYxODMxYTQzNDQwZTU1MmI4N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956</Words>
  <Application>Microsoft Office PowerPoint</Application>
  <PresentationFormat>宽屏</PresentationFormat>
  <Paragraphs>44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华光魏体_CNKI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xu jian</cp:lastModifiedBy>
  <cp:revision>178</cp:revision>
  <dcterms:created xsi:type="dcterms:W3CDTF">2019-06-19T02:08:00Z</dcterms:created>
  <dcterms:modified xsi:type="dcterms:W3CDTF">2023-02-22T06:49:23Z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4400C33FE3F34358B14B7671E2F85EA4</vt:lpwstr>
  </property>
</Properties>
</file>