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64" r:id="rId3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6" r:id="rId22"/>
    <p:sldId id="282" r:id="rId23"/>
    <p:sldId id="284" r:id="rId24"/>
    <p:sldId id="288" r:id="rId25"/>
    <p:sldId id="315" r:id="rId26"/>
  </p:sldIdLst>
  <p:sldSz cx="9144000" cy="6858000" type="screen4x3"/>
  <p:notesSz cx="6858000" cy="9947275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9159" autoAdjust="0"/>
  </p:normalViewPr>
  <p:slideViewPr>
    <p:cSldViewPr snapToGrid="0">
      <p:cViewPr varScale="1">
        <p:scale>
          <a:sx n="116" d="100"/>
          <a:sy n="116" d="100"/>
        </p:scale>
        <p:origin x="13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53B832-C839-41E6-A764-BEABB18C5E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ADB8E1-CF99-4702-9250-8E574D40CC44}">
      <dgm:prSet phldrT="[文本]"/>
      <dgm:spPr/>
      <dgm:t>
        <a:bodyPr/>
        <a:lstStyle/>
        <a:p>
          <a:r>
            <a:rPr lang="zh-CN" altLang="en-US" dirty="0"/>
            <a:t>主要功能</a:t>
          </a:r>
        </a:p>
      </dgm:t>
    </dgm:pt>
    <dgm:pt modelId="{2B674D9C-16B8-4200-A78B-F5CFA901EBBD}" cxnId="{A7F192A1-5FC2-49A0-BF5F-F4E3844D01FA}" type="parTrans">
      <dgm:prSet/>
      <dgm:spPr/>
      <dgm:t>
        <a:bodyPr/>
        <a:lstStyle/>
        <a:p>
          <a:endParaRPr lang="zh-CN" altLang="en-US"/>
        </a:p>
      </dgm:t>
    </dgm:pt>
    <dgm:pt modelId="{732BC361-FA5A-4160-A408-33A21ED8A6A2}" cxnId="{A7F192A1-5FC2-49A0-BF5F-F4E3844D01FA}" type="sibTrans">
      <dgm:prSet/>
      <dgm:spPr/>
      <dgm:t>
        <a:bodyPr/>
        <a:lstStyle/>
        <a:p>
          <a:endParaRPr lang="zh-CN" altLang="en-US"/>
        </a:p>
      </dgm:t>
    </dgm:pt>
    <dgm:pt modelId="{96CCDCDD-83EF-406B-BDCB-BF8FA94210DF}">
      <dgm:prSet phldrT="[文本]"/>
      <dgm:spPr/>
      <dgm:t>
        <a:bodyPr/>
        <a:lstStyle/>
        <a:p>
          <a:r>
            <a:rPr lang="zh-CN" altLang="en-US" dirty="0"/>
            <a:t>引入线程</a:t>
          </a:r>
        </a:p>
      </dgm:t>
    </dgm:pt>
    <dgm:pt modelId="{8F9D8436-A0F3-40B6-B28E-610BB9C11B32}" cxnId="{480231ED-BA07-4EE5-BEFB-643CCDA94F31}" type="parTrans">
      <dgm:prSet/>
      <dgm:spPr/>
      <dgm:t>
        <a:bodyPr/>
        <a:lstStyle/>
        <a:p>
          <a:endParaRPr lang="zh-CN" altLang="en-US"/>
        </a:p>
      </dgm:t>
    </dgm:pt>
    <dgm:pt modelId="{8C40E973-B936-4EFF-A180-8762A1C14F6B}" cxnId="{480231ED-BA07-4EE5-BEFB-643CCDA94F31}" type="sibTrans">
      <dgm:prSet/>
      <dgm:spPr/>
      <dgm:t>
        <a:bodyPr/>
        <a:lstStyle/>
        <a:p>
          <a:endParaRPr lang="zh-CN" altLang="en-US"/>
        </a:p>
      </dgm:t>
    </dgm:pt>
    <dgm:pt modelId="{A6AD7B3A-ABA5-436C-8830-FB8BABA19FA5}">
      <dgm:prSet phldrT="[文本]"/>
      <dgm:spPr/>
      <dgm:t>
        <a:bodyPr/>
        <a:lstStyle/>
        <a:p>
          <a:r>
            <a:rPr kumimoji="0" lang="zh-CN" altLang="en-US" dirty="0"/>
            <a:t>在现代</a:t>
          </a:r>
          <a:r>
            <a:rPr kumimoji="0" lang="en-US" altLang="zh-CN" dirty="0"/>
            <a:t>OS</a:t>
          </a:r>
          <a:r>
            <a:rPr kumimoji="0" lang="zh-CN" altLang="en-US" dirty="0"/>
            <a:t>中，进程控制还应具有为一个进程创建若干个线程的功能和撤消</a:t>
          </a:r>
          <a:r>
            <a:rPr kumimoji="0" lang="en-US" altLang="zh-CN" dirty="0"/>
            <a:t>(</a:t>
          </a:r>
          <a:r>
            <a:rPr kumimoji="0" lang="zh-CN" altLang="en-US" dirty="0"/>
            <a:t>终止</a:t>
          </a:r>
          <a:r>
            <a:rPr kumimoji="0" lang="en-US" altLang="zh-CN" dirty="0"/>
            <a:t>)</a:t>
          </a:r>
          <a:r>
            <a:rPr kumimoji="0" lang="zh-CN" altLang="en-US" dirty="0"/>
            <a:t>已完成任务的线程的功能</a:t>
          </a:r>
          <a:endParaRPr lang="zh-CN" altLang="en-US" dirty="0"/>
        </a:p>
      </dgm:t>
    </dgm:pt>
    <dgm:pt modelId="{71415E49-C527-4E60-9508-A2A8C0E977CD}" cxnId="{B75C9594-9D64-419A-B3C9-1E71B43EE55D}" type="parTrans">
      <dgm:prSet/>
      <dgm:spPr/>
      <dgm:t>
        <a:bodyPr/>
        <a:lstStyle/>
        <a:p>
          <a:endParaRPr lang="zh-CN" altLang="en-US"/>
        </a:p>
      </dgm:t>
    </dgm:pt>
    <dgm:pt modelId="{9D65333B-0698-4036-AD38-A569337C6075}" cxnId="{B75C9594-9D64-419A-B3C9-1E71B43EE55D}" type="sibTrans">
      <dgm:prSet/>
      <dgm:spPr/>
      <dgm:t>
        <a:bodyPr/>
        <a:lstStyle/>
        <a:p>
          <a:endParaRPr lang="zh-CN" altLang="en-US"/>
        </a:p>
      </dgm:t>
    </dgm:pt>
    <dgm:pt modelId="{CB2C8CD4-D49C-46C1-9B3E-C7E4A8333842}">
      <dgm:prSet phldrT="[文本]"/>
      <dgm:spPr/>
      <dgm:t>
        <a:bodyPr/>
        <a:lstStyle/>
        <a:p>
          <a:r>
            <a:rPr kumimoji="0" lang="zh-CN" altLang="en-US" dirty="0">
              <a:solidFill>
                <a:srgbClr val="FF0000"/>
              </a:solidFill>
            </a:rPr>
            <a:t>为作业创建进程</a:t>
          </a:r>
          <a:r>
            <a:rPr kumimoji="0" lang="zh-CN" altLang="en-US" dirty="0"/>
            <a:t>、</a:t>
          </a:r>
          <a:r>
            <a:rPr kumimoji="0" lang="zh-CN" altLang="en-US" dirty="0">
              <a:solidFill>
                <a:srgbClr val="FF0000"/>
              </a:solidFill>
            </a:rPr>
            <a:t>撤消已结束的进程</a:t>
          </a:r>
          <a:r>
            <a:rPr kumimoji="0" lang="zh-CN" altLang="en-US" dirty="0"/>
            <a:t>，以及</a:t>
          </a:r>
          <a:r>
            <a:rPr kumimoji="0" lang="zh-CN" altLang="en-US" dirty="0">
              <a:solidFill>
                <a:srgbClr val="FF0000"/>
              </a:solidFill>
            </a:rPr>
            <a:t>控制进程在运行过程中的状态转换</a:t>
          </a:r>
          <a:endParaRPr lang="zh-CN" altLang="en-US" dirty="0"/>
        </a:p>
      </dgm:t>
    </dgm:pt>
    <dgm:pt modelId="{43726E7C-D18E-445A-AD74-E16BE1B2ACC3}" cxnId="{3AC47F8B-9F7C-42EA-95B5-692C69F65ED7}" type="parTrans">
      <dgm:prSet/>
      <dgm:spPr/>
      <dgm:t>
        <a:bodyPr/>
        <a:lstStyle/>
        <a:p>
          <a:endParaRPr lang="zh-CN" altLang="en-US"/>
        </a:p>
      </dgm:t>
    </dgm:pt>
    <dgm:pt modelId="{49E3A6B6-2AA2-49F2-8D4C-4E22940F68CE}" cxnId="{3AC47F8B-9F7C-42EA-95B5-692C69F65ED7}" type="sibTrans">
      <dgm:prSet/>
      <dgm:spPr/>
      <dgm:t>
        <a:bodyPr/>
        <a:lstStyle/>
        <a:p>
          <a:endParaRPr lang="zh-CN" altLang="en-US"/>
        </a:p>
      </dgm:t>
    </dgm:pt>
    <dgm:pt modelId="{89653B71-4870-464C-A0E6-9BB246AF28C6}">
      <dgm:prSet phldrT="[文本]"/>
      <dgm:spPr/>
      <dgm:t>
        <a:bodyPr/>
        <a:lstStyle/>
        <a:p>
          <a:r>
            <a:rPr lang="zh-CN" altLang="en-US" dirty="0"/>
            <a:t>进程的状态转换可参考</a:t>
          </a:r>
          <a:r>
            <a:rPr lang="en-US" altLang="zh-CN" dirty="0"/>
            <a:t>2.1.4</a:t>
          </a:r>
          <a:endParaRPr lang="zh-CN" altLang="en-US" dirty="0"/>
        </a:p>
      </dgm:t>
    </dgm:pt>
    <dgm:pt modelId="{02FC06B7-C863-4621-9583-0B93A0D82D67}" cxnId="{1E89CC77-7B24-4572-82A5-54C4507E898C}" type="parTrans">
      <dgm:prSet/>
      <dgm:spPr/>
      <dgm:t>
        <a:bodyPr/>
        <a:lstStyle/>
        <a:p>
          <a:endParaRPr lang="zh-CN" altLang="en-US"/>
        </a:p>
      </dgm:t>
    </dgm:pt>
    <dgm:pt modelId="{7F3EA324-D5DB-4068-9C4D-E144DFDDFACC}" cxnId="{1E89CC77-7B24-4572-82A5-54C4507E898C}" type="sibTrans">
      <dgm:prSet/>
      <dgm:spPr/>
      <dgm:t>
        <a:bodyPr/>
        <a:lstStyle/>
        <a:p>
          <a:endParaRPr lang="zh-CN" altLang="en-US"/>
        </a:p>
      </dgm:t>
    </dgm:pt>
    <dgm:pt modelId="{89F5D209-AF01-4BDE-86A7-52CA1D0A4420}" type="pres">
      <dgm:prSet presAssocID="{3D53B832-C839-41E6-A764-BEABB18C5E1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EB0D18-48A2-4F12-AEAA-CB6C3AA5C999}" type="pres">
      <dgm:prSet presAssocID="{23ADB8E1-CF99-4702-9250-8E574D40CC44}" presName="parentLin" presStyleCnt="0"/>
      <dgm:spPr/>
    </dgm:pt>
    <dgm:pt modelId="{FA9A1CB9-7ECC-4746-916B-8E53180AEFD2}" type="pres">
      <dgm:prSet presAssocID="{23ADB8E1-CF99-4702-9250-8E574D40CC4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E7A6656-24EC-4C7D-A22E-686C0672DDAF}" type="pres">
      <dgm:prSet presAssocID="{23ADB8E1-CF99-4702-9250-8E574D40CC4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03AB3C-AE40-43F0-A802-EE224DFD3DEA}" type="pres">
      <dgm:prSet presAssocID="{23ADB8E1-CF99-4702-9250-8E574D40CC44}" presName="negativeSpace" presStyleCnt="0"/>
      <dgm:spPr/>
    </dgm:pt>
    <dgm:pt modelId="{EE0EB925-2C2B-4623-93E7-632860B9BB87}" type="pres">
      <dgm:prSet presAssocID="{23ADB8E1-CF99-4702-9250-8E574D40CC4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451D7B-9F6F-40E6-944E-7382FD7521AE}" type="pres">
      <dgm:prSet presAssocID="{732BC361-FA5A-4160-A408-33A21ED8A6A2}" presName="spaceBetweenRectangles" presStyleCnt="0"/>
      <dgm:spPr/>
    </dgm:pt>
    <dgm:pt modelId="{4C26B363-676D-48EC-8AA5-879481A8A43E}" type="pres">
      <dgm:prSet presAssocID="{96CCDCDD-83EF-406B-BDCB-BF8FA94210DF}" presName="parentLin" presStyleCnt="0"/>
      <dgm:spPr/>
    </dgm:pt>
    <dgm:pt modelId="{40A2DAF2-73E9-4987-83D2-5B1353ECDDF4}" type="pres">
      <dgm:prSet presAssocID="{96CCDCDD-83EF-406B-BDCB-BF8FA94210D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7D837B7-7FBA-4332-86C1-EE09091D3981}" type="pres">
      <dgm:prSet presAssocID="{96CCDCDD-83EF-406B-BDCB-BF8FA94210D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B051A5-CD98-4371-ABDA-AA28D1A6237D}" type="pres">
      <dgm:prSet presAssocID="{96CCDCDD-83EF-406B-BDCB-BF8FA94210DF}" presName="negativeSpace" presStyleCnt="0"/>
      <dgm:spPr/>
    </dgm:pt>
    <dgm:pt modelId="{F53FE2FD-B713-4151-904B-A42C4FC64B76}" type="pres">
      <dgm:prSet presAssocID="{96CCDCDD-83EF-406B-BDCB-BF8FA94210D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9712DE4-53A2-4929-BF43-69846ED0BD52}" type="presOf" srcId="{89653B71-4870-464C-A0E6-9BB246AF28C6}" destId="{EE0EB925-2C2B-4623-93E7-632860B9BB87}" srcOrd="0" destOrd="1" presId="urn:microsoft.com/office/officeart/2005/8/layout/list1"/>
    <dgm:cxn modelId="{67A1992C-EE70-4122-9448-26796DEFC512}" type="presOf" srcId="{96CCDCDD-83EF-406B-BDCB-BF8FA94210DF}" destId="{17D837B7-7FBA-4332-86C1-EE09091D3981}" srcOrd="1" destOrd="0" presId="urn:microsoft.com/office/officeart/2005/8/layout/list1"/>
    <dgm:cxn modelId="{1E89CC77-7B24-4572-82A5-54C4507E898C}" srcId="{23ADB8E1-CF99-4702-9250-8E574D40CC44}" destId="{89653B71-4870-464C-A0E6-9BB246AF28C6}" srcOrd="1" destOrd="0" parTransId="{02FC06B7-C863-4621-9583-0B93A0D82D67}" sibTransId="{7F3EA324-D5DB-4068-9C4D-E144DFDDFACC}"/>
    <dgm:cxn modelId="{C9B03C43-D4A9-4E0D-BDC0-96029075727B}" type="presOf" srcId="{A6AD7B3A-ABA5-436C-8830-FB8BABA19FA5}" destId="{F53FE2FD-B713-4151-904B-A42C4FC64B76}" srcOrd="0" destOrd="0" presId="urn:microsoft.com/office/officeart/2005/8/layout/list1"/>
    <dgm:cxn modelId="{0F92701E-7A1B-4FEA-960E-2A791CFD9418}" type="presOf" srcId="{3D53B832-C839-41E6-A764-BEABB18C5E12}" destId="{89F5D209-AF01-4BDE-86A7-52CA1D0A4420}" srcOrd="0" destOrd="0" presId="urn:microsoft.com/office/officeart/2005/8/layout/list1"/>
    <dgm:cxn modelId="{289D4651-3618-4ACB-B503-5578610D682C}" type="presOf" srcId="{CB2C8CD4-D49C-46C1-9B3E-C7E4A8333842}" destId="{EE0EB925-2C2B-4623-93E7-632860B9BB87}" srcOrd="0" destOrd="0" presId="urn:microsoft.com/office/officeart/2005/8/layout/list1"/>
    <dgm:cxn modelId="{A7F192A1-5FC2-49A0-BF5F-F4E3844D01FA}" srcId="{3D53B832-C839-41E6-A764-BEABB18C5E12}" destId="{23ADB8E1-CF99-4702-9250-8E574D40CC44}" srcOrd="0" destOrd="0" parTransId="{2B674D9C-16B8-4200-A78B-F5CFA901EBBD}" sibTransId="{732BC361-FA5A-4160-A408-33A21ED8A6A2}"/>
    <dgm:cxn modelId="{8E9B3C01-3A97-4F0F-9185-AC527C7272DD}" type="presOf" srcId="{23ADB8E1-CF99-4702-9250-8E574D40CC44}" destId="{3E7A6656-24EC-4C7D-A22E-686C0672DDAF}" srcOrd="1" destOrd="0" presId="urn:microsoft.com/office/officeart/2005/8/layout/list1"/>
    <dgm:cxn modelId="{42B0D27A-A253-4169-821E-8DD84D232C58}" type="presOf" srcId="{96CCDCDD-83EF-406B-BDCB-BF8FA94210DF}" destId="{40A2DAF2-73E9-4987-83D2-5B1353ECDDF4}" srcOrd="0" destOrd="0" presId="urn:microsoft.com/office/officeart/2005/8/layout/list1"/>
    <dgm:cxn modelId="{0EA910FF-0F95-4002-8533-D70EEB31F0CD}" type="presOf" srcId="{23ADB8E1-CF99-4702-9250-8E574D40CC44}" destId="{FA9A1CB9-7ECC-4746-916B-8E53180AEFD2}" srcOrd="0" destOrd="0" presId="urn:microsoft.com/office/officeart/2005/8/layout/list1"/>
    <dgm:cxn modelId="{3AC47F8B-9F7C-42EA-95B5-692C69F65ED7}" srcId="{23ADB8E1-CF99-4702-9250-8E574D40CC44}" destId="{CB2C8CD4-D49C-46C1-9B3E-C7E4A8333842}" srcOrd="0" destOrd="0" parTransId="{43726E7C-D18E-445A-AD74-E16BE1B2ACC3}" sibTransId="{49E3A6B6-2AA2-49F2-8D4C-4E22940F68CE}"/>
    <dgm:cxn modelId="{480231ED-BA07-4EE5-BEFB-643CCDA94F31}" srcId="{3D53B832-C839-41E6-A764-BEABB18C5E12}" destId="{96CCDCDD-83EF-406B-BDCB-BF8FA94210DF}" srcOrd="1" destOrd="0" parTransId="{8F9D8436-A0F3-40B6-B28E-610BB9C11B32}" sibTransId="{8C40E973-B936-4EFF-A180-8762A1C14F6B}"/>
    <dgm:cxn modelId="{B75C9594-9D64-419A-B3C9-1E71B43EE55D}" srcId="{96CCDCDD-83EF-406B-BDCB-BF8FA94210DF}" destId="{A6AD7B3A-ABA5-436C-8830-FB8BABA19FA5}" srcOrd="0" destOrd="0" parTransId="{71415E49-C527-4E60-9508-A2A8C0E977CD}" sibTransId="{9D65333B-0698-4036-AD38-A569337C6075}"/>
    <dgm:cxn modelId="{82043A0A-6920-4D8E-AC14-828189EDC05D}" type="presParOf" srcId="{89F5D209-AF01-4BDE-86A7-52CA1D0A4420}" destId="{D9EB0D18-48A2-4F12-AEAA-CB6C3AA5C999}" srcOrd="0" destOrd="0" presId="urn:microsoft.com/office/officeart/2005/8/layout/list1"/>
    <dgm:cxn modelId="{ACB4F40B-353A-4753-88FD-9FCE6E8D2AB4}" type="presParOf" srcId="{D9EB0D18-48A2-4F12-AEAA-CB6C3AA5C999}" destId="{FA9A1CB9-7ECC-4746-916B-8E53180AEFD2}" srcOrd="0" destOrd="0" presId="urn:microsoft.com/office/officeart/2005/8/layout/list1"/>
    <dgm:cxn modelId="{9FD72462-8D97-417B-8E7A-39F28E94DAA5}" type="presParOf" srcId="{D9EB0D18-48A2-4F12-AEAA-CB6C3AA5C999}" destId="{3E7A6656-24EC-4C7D-A22E-686C0672DDAF}" srcOrd="1" destOrd="0" presId="urn:microsoft.com/office/officeart/2005/8/layout/list1"/>
    <dgm:cxn modelId="{F5DD3E97-8656-41D8-BB2D-9BA69DFE6900}" type="presParOf" srcId="{89F5D209-AF01-4BDE-86A7-52CA1D0A4420}" destId="{8503AB3C-AE40-43F0-A802-EE224DFD3DEA}" srcOrd="1" destOrd="0" presId="urn:microsoft.com/office/officeart/2005/8/layout/list1"/>
    <dgm:cxn modelId="{B22AF6A6-1E18-4801-AE10-B6679AB590FB}" type="presParOf" srcId="{89F5D209-AF01-4BDE-86A7-52CA1D0A4420}" destId="{EE0EB925-2C2B-4623-93E7-632860B9BB87}" srcOrd="2" destOrd="0" presId="urn:microsoft.com/office/officeart/2005/8/layout/list1"/>
    <dgm:cxn modelId="{3E513499-1F0F-4CDC-A78C-F4178D92925A}" type="presParOf" srcId="{89F5D209-AF01-4BDE-86A7-52CA1D0A4420}" destId="{1D451D7B-9F6F-40E6-944E-7382FD7521AE}" srcOrd="3" destOrd="0" presId="urn:microsoft.com/office/officeart/2005/8/layout/list1"/>
    <dgm:cxn modelId="{E1FDEDE9-B04C-4217-9F13-B4D5E697423E}" type="presParOf" srcId="{89F5D209-AF01-4BDE-86A7-52CA1D0A4420}" destId="{4C26B363-676D-48EC-8AA5-879481A8A43E}" srcOrd="4" destOrd="0" presId="urn:microsoft.com/office/officeart/2005/8/layout/list1"/>
    <dgm:cxn modelId="{0139DF86-282C-4AD0-B838-1F379371D6C3}" type="presParOf" srcId="{4C26B363-676D-48EC-8AA5-879481A8A43E}" destId="{40A2DAF2-73E9-4987-83D2-5B1353ECDDF4}" srcOrd="0" destOrd="0" presId="urn:microsoft.com/office/officeart/2005/8/layout/list1"/>
    <dgm:cxn modelId="{06C3DD03-975A-4893-9CFF-09ED351E2AC5}" type="presParOf" srcId="{4C26B363-676D-48EC-8AA5-879481A8A43E}" destId="{17D837B7-7FBA-4332-86C1-EE09091D3981}" srcOrd="1" destOrd="0" presId="urn:microsoft.com/office/officeart/2005/8/layout/list1"/>
    <dgm:cxn modelId="{EC707600-58FC-4FA5-8A53-91AD266DF8AD}" type="presParOf" srcId="{89F5D209-AF01-4BDE-86A7-52CA1D0A4420}" destId="{B6B051A5-CD98-4371-ABDA-AA28D1A6237D}" srcOrd="5" destOrd="0" presId="urn:microsoft.com/office/officeart/2005/8/layout/list1"/>
    <dgm:cxn modelId="{2A2C9546-A644-4424-B60A-6442CB901486}" type="presParOf" srcId="{89F5D209-AF01-4BDE-86A7-52CA1D0A4420}" destId="{F53FE2FD-B713-4151-904B-A42C4FC64B7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A00D34-F046-4F49-B859-5DA4B3ED61C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1C8708-D9AE-4FC2-83BA-E237EC452699}">
      <dgm:prSet phldrT="[文本]"/>
      <dgm:spPr/>
      <dgm:t>
        <a:bodyPr/>
        <a:lstStyle/>
        <a:p>
          <a:r>
            <a:rPr lang="zh-CN" altLang="en-US" dirty="0"/>
            <a:t>互斥方式</a:t>
          </a:r>
        </a:p>
      </dgm:t>
    </dgm:pt>
    <dgm:pt modelId="{B69007B2-9E3C-4B10-B231-D1C2E079CF73}" cxnId="{D310C177-149D-4F22-B0EF-402E7522E479}" type="parTrans">
      <dgm:prSet/>
      <dgm:spPr/>
      <dgm:t>
        <a:bodyPr/>
        <a:lstStyle/>
        <a:p>
          <a:endParaRPr lang="zh-CN" altLang="en-US"/>
        </a:p>
      </dgm:t>
    </dgm:pt>
    <dgm:pt modelId="{ED991BFF-10C5-4CF9-BF85-AC50187C747D}" cxnId="{D310C177-149D-4F22-B0EF-402E7522E479}" type="sibTrans">
      <dgm:prSet/>
      <dgm:spPr/>
      <dgm:t>
        <a:bodyPr/>
        <a:lstStyle/>
        <a:p>
          <a:endParaRPr lang="zh-CN" altLang="en-US"/>
        </a:p>
      </dgm:t>
    </dgm:pt>
    <dgm:pt modelId="{2829C6DE-7B0D-4058-8811-E00C64DFBB0F}">
      <dgm:prSet phldrT="[文本]"/>
      <dgm:spPr/>
      <dgm:t>
        <a:bodyPr/>
        <a:lstStyle/>
        <a:p>
          <a:r>
            <a:rPr lang="zh-CN" altLang="en-US" dirty="0"/>
            <a:t>同步方式</a:t>
          </a:r>
        </a:p>
      </dgm:t>
    </dgm:pt>
    <dgm:pt modelId="{47C00CDD-C354-4ED3-B418-7137D24A1FA7}" cxnId="{A319FC3B-7C5B-404D-9C37-FAF82FA7081E}" type="parTrans">
      <dgm:prSet/>
      <dgm:spPr/>
      <dgm:t>
        <a:bodyPr/>
        <a:lstStyle/>
        <a:p>
          <a:endParaRPr lang="zh-CN" altLang="en-US"/>
        </a:p>
      </dgm:t>
    </dgm:pt>
    <dgm:pt modelId="{5AACD1E6-D5F1-438D-9FB2-026AC567E836}" cxnId="{A319FC3B-7C5B-404D-9C37-FAF82FA7081E}" type="sibTrans">
      <dgm:prSet/>
      <dgm:spPr/>
      <dgm:t>
        <a:bodyPr/>
        <a:lstStyle/>
        <a:p>
          <a:endParaRPr lang="zh-CN" altLang="en-US"/>
        </a:p>
      </dgm:t>
    </dgm:pt>
    <dgm:pt modelId="{35314C02-5F67-4DEE-B536-E4E82366A57E}">
      <dgm:prSet phldrT="[文本]"/>
      <dgm:spPr/>
      <dgm:t>
        <a:bodyPr/>
        <a:lstStyle/>
        <a:p>
          <a:r>
            <a:rPr kumimoji="0" lang="zh-CN" altLang="en-US" dirty="0"/>
            <a:t>在</a:t>
          </a:r>
          <a:r>
            <a:rPr kumimoji="0" lang="zh-CN" altLang="en-US" dirty="0">
              <a:solidFill>
                <a:srgbClr val="FF0000"/>
              </a:solidFill>
            </a:rPr>
            <a:t>相互合作</a:t>
          </a:r>
          <a:r>
            <a:rPr kumimoji="0" lang="zh-CN" altLang="en-US" dirty="0"/>
            <a:t>完成任务的诸进程</a:t>
          </a:r>
          <a:r>
            <a:rPr kumimoji="0" lang="en-US" altLang="zh-CN" dirty="0"/>
            <a:t>(</a:t>
          </a:r>
          <a:r>
            <a:rPr kumimoji="0" lang="zh-CN" altLang="en-US" dirty="0"/>
            <a:t>线程</a:t>
          </a:r>
          <a:r>
            <a:rPr kumimoji="0" lang="en-US" altLang="zh-CN" dirty="0"/>
            <a:t>)</a:t>
          </a:r>
          <a:r>
            <a:rPr kumimoji="0" lang="zh-CN" altLang="en-US" dirty="0"/>
            <a:t>间，由同步机制对它们的执行次序加以协调；</a:t>
          </a:r>
          <a:endParaRPr lang="zh-CN" altLang="en-US" dirty="0"/>
        </a:p>
      </dgm:t>
    </dgm:pt>
    <dgm:pt modelId="{0581A32D-ABC5-4733-BF40-7A52814BD76D}" cxnId="{81ADFC06-4641-4523-B062-93E109C0B107}" type="parTrans">
      <dgm:prSet/>
      <dgm:spPr/>
      <dgm:t>
        <a:bodyPr/>
        <a:lstStyle/>
        <a:p>
          <a:endParaRPr lang="zh-CN" altLang="en-US"/>
        </a:p>
      </dgm:t>
    </dgm:pt>
    <dgm:pt modelId="{B8814F5B-1572-4A98-BFC0-76BBC2B47263}" cxnId="{81ADFC06-4641-4523-B062-93E109C0B107}" type="sibTrans">
      <dgm:prSet/>
      <dgm:spPr/>
      <dgm:t>
        <a:bodyPr/>
        <a:lstStyle/>
        <a:p>
          <a:endParaRPr lang="zh-CN" altLang="en-US"/>
        </a:p>
      </dgm:t>
    </dgm:pt>
    <dgm:pt modelId="{18A325CA-889F-4857-8E65-D081ACE7D233}">
      <dgm:prSet phldrT="[文本]"/>
      <dgm:spPr/>
      <dgm:t>
        <a:bodyPr/>
        <a:lstStyle/>
        <a:p>
          <a:r>
            <a:rPr kumimoji="0" lang="zh-CN" altLang="en-US" dirty="0"/>
            <a:t>诸进程</a:t>
          </a:r>
          <a:r>
            <a:rPr kumimoji="0" lang="en-US" altLang="zh-CN" dirty="0"/>
            <a:t>(</a:t>
          </a:r>
          <a:r>
            <a:rPr kumimoji="0" lang="zh-CN" altLang="en-US" dirty="0"/>
            <a:t>线程</a:t>
          </a:r>
          <a:r>
            <a:rPr kumimoji="0" lang="en-US" altLang="zh-CN" dirty="0"/>
            <a:t>)</a:t>
          </a:r>
          <a:r>
            <a:rPr kumimoji="0" lang="zh-CN" altLang="en-US" dirty="0"/>
            <a:t>在对</a:t>
          </a:r>
          <a:r>
            <a:rPr kumimoji="0" lang="zh-CN" altLang="en-US" dirty="0">
              <a:solidFill>
                <a:srgbClr val="FF0000"/>
              </a:solidFill>
            </a:rPr>
            <a:t>临界资源</a:t>
          </a:r>
          <a:r>
            <a:rPr kumimoji="0" lang="zh-CN" altLang="en-US" dirty="0"/>
            <a:t>进行访问时， 应采用互斥方式；</a:t>
          </a:r>
          <a:endParaRPr lang="zh-CN" altLang="en-US" dirty="0"/>
        </a:p>
      </dgm:t>
    </dgm:pt>
    <dgm:pt modelId="{DBC9DEB8-E504-4ABC-BD43-A6C8CAD853C2}" cxnId="{E07E68F1-5163-4FCF-A32C-B646A84BD2E4}" type="parTrans">
      <dgm:prSet/>
      <dgm:spPr/>
      <dgm:t>
        <a:bodyPr/>
        <a:lstStyle/>
        <a:p>
          <a:endParaRPr lang="zh-CN" altLang="en-US"/>
        </a:p>
      </dgm:t>
    </dgm:pt>
    <dgm:pt modelId="{2EF85234-DECF-4519-BA4A-E8A333348B2E}" cxnId="{E07E68F1-5163-4FCF-A32C-B646A84BD2E4}" type="sibTrans">
      <dgm:prSet/>
      <dgm:spPr/>
      <dgm:t>
        <a:bodyPr/>
        <a:lstStyle/>
        <a:p>
          <a:endParaRPr lang="zh-CN" altLang="en-US"/>
        </a:p>
      </dgm:t>
    </dgm:pt>
    <dgm:pt modelId="{F2AB34BE-35B3-4305-B680-8E49F20A33E2}">
      <dgm:prSet phldrT="[文本]"/>
      <dgm:spPr/>
      <dgm:t>
        <a:bodyPr/>
        <a:lstStyle/>
        <a:p>
          <a:r>
            <a:rPr lang="zh-CN" altLang="en-US" dirty="0"/>
            <a:t>例如：访问打印机。</a:t>
          </a:r>
        </a:p>
      </dgm:t>
    </dgm:pt>
    <dgm:pt modelId="{45524F49-3ACB-4F97-865E-BF61344FDF81}" cxnId="{65A65875-1D2F-431C-BDA3-4C3AB5DC4006}" type="parTrans">
      <dgm:prSet/>
      <dgm:spPr/>
      <dgm:t>
        <a:bodyPr/>
        <a:lstStyle/>
        <a:p>
          <a:endParaRPr lang="zh-CN" altLang="en-US"/>
        </a:p>
      </dgm:t>
    </dgm:pt>
    <dgm:pt modelId="{5D32F35C-31D4-46AB-9E98-9276B09B1FAC}" cxnId="{65A65875-1D2F-431C-BDA3-4C3AB5DC4006}" type="sibTrans">
      <dgm:prSet/>
      <dgm:spPr/>
      <dgm:t>
        <a:bodyPr/>
        <a:lstStyle/>
        <a:p>
          <a:endParaRPr lang="zh-CN" altLang="en-US"/>
        </a:p>
      </dgm:t>
    </dgm:pt>
    <dgm:pt modelId="{909FEF2E-F73C-4175-95D3-F1CBDC60FA03}">
      <dgm:prSet phldrT="[文本]"/>
      <dgm:spPr/>
      <dgm:t>
        <a:bodyPr/>
        <a:lstStyle/>
        <a:p>
          <a:r>
            <a:rPr lang="zh-CN" altLang="en-US" dirty="0"/>
            <a:t>例如：两个进程，边下载边播放。（</a:t>
          </a:r>
          <a:r>
            <a:rPr lang="en-US" altLang="zh-CN" dirty="0"/>
            <a:t>2.4</a:t>
          </a:r>
          <a:r>
            <a:rPr lang="zh-CN" altLang="en-US" dirty="0"/>
            <a:t>节，生产者</a:t>
          </a:r>
          <a:r>
            <a:rPr lang="en-US" altLang="zh-CN" dirty="0"/>
            <a:t>——</a:t>
          </a:r>
          <a:r>
            <a:rPr lang="zh-CN" altLang="en-US" dirty="0"/>
            <a:t>消费者问题）。</a:t>
          </a:r>
        </a:p>
      </dgm:t>
    </dgm:pt>
    <dgm:pt modelId="{7664B461-6835-4BEE-9424-202EDF834E05}" cxnId="{D546D469-B1FA-4E4B-A5EE-37AB7BD29DC0}" type="parTrans">
      <dgm:prSet/>
      <dgm:spPr/>
      <dgm:t>
        <a:bodyPr/>
        <a:lstStyle/>
        <a:p>
          <a:endParaRPr lang="zh-CN" altLang="en-US"/>
        </a:p>
      </dgm:t>
    </dgm:pt>
    <dgm:pt modelId="{DFFF0574-FA7A-4C4C-BB51-EB0253DED469}" cxnId="{D546D469-B1FA-4E4B-A5EE-37AB7BD29DC0}" type="sibTrans">
      <dgm:prSet/>
      <dgm:spPr/>
      <dgm:t>
        <a:bodyPr/>
        <a:lstStyle/>
        <a:p>
          <a:endParaRPr lang="zh-CN" altLang="en-US"/>
        </a:p>
      </dgm:t>
    </dgm:pt>
    <dgm:pt modelId="{94C44773-D401-420A-B85A-A6076CEAA70D}" type="pres">
      <dgm:prSet presAssocID="{7FA00D34-F046-4F49-B859-5DA4B3ED61C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E6B88C-522A-49FD-957E-0ECFFB22425E}" type="pres">
      <dgm:prSet presAssocID="{0C1C8708-D9AE-4FC2-83BA-E237EC452699}" presName="parentLin" presStyleCnt="0"/>
      <dgm:spPr/>
    </dgm:pt>
    <dgm:pt modelId="{277939C1-F27E-45DB-8FED-862EF6EE6DBC}" type="pres">
      <dgm:prSet presAssocID="{0C1C8708-D9AE-4FC2-83BA-E237EC452699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57FA8AD-44B5-499D-A7FF-835156E54006}" type="pres">
      <dgm:prSet presAssocID="{0C1C8708-D9AE-4FC2-83BA-E237EC45269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5EF11E-7F43-49DE-B0BD-550D10B5094E}" type="pres">
      <dgm:prSet presAssocID="{0C1C8708-D9AE-4FC2-83BA-E237EC452699}" presName="negativeSpace" presStyleCnt="0"/>
      <dgm:spPr/>
    </dgm:pt>
    <dgm:pt modelId="{40545D50-3468-429E-BFF1-634CA940C900}" type="pres">
      <dgm:prSet presAssocID="{0C1C8708-D9AE-4FC2-83BA-E237EC45269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0E1078-EA42-404D-B097-F4A2A458C1CF}" type="pres">
      <dgm:prSet presAssocID="{ED991BFF-10C5-4CF9-BF85-AC50187C747D}" presName="spaceBetweenRectangles" presStyleCnt="0"/>
      <dgm:spPr/>
    </dgm:pt>
    <dgm:pt modelId="{D489A11F-8214-4480-86CC-17C0067DA5DF}" type="pres">
      <dgm:prSet presAssocID="{2829C6DE-7B0D-4058-8811-E00C64DFBB0F}" presName="parentLin" presStyleCnt="0"/>
      <dgm:spPr/>
    </dgm:pt>
    <dgm:pt modelId="{E4A31818-7020-4A96-B3D6-F2553D5D112C}" type="pres">
      <dgm:prSet presAssocID="{2829C6DE-7B0D-4058-8811-E00C64DFBB0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6A9F02BA-89B0-4FFB-9FAD-BB07799B1040}" type="pres">
      <dgm:prSet presAssocID="{2829C6DE-7B0D-4058-8811-E00C64DFBB0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95400F-F027-4C96-A45E-00757B52254A}" type="pres">
      <dgm:prSet presAssocID="{2829C6DE-7B0D-4058-8811-E00C64DFBB0F}" presName="negativeSpace" presStyleCnt="0"/>
      <dgm:spPr/>
    </dgm:pt>
    <dgm:pt modelId="{5264B282-6AC3-48DB-B5D1-7471560FE508}" type="pres">
      <dgm:prSet presAssocID="{2829C6DE-7B0D-4058-8811-E00C64DFBB0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10C177-149D-4F22-B0EF-402E7522E479}" srcId="{7FA00D34-F046-4F49-B859-5DA4B3ED61C9}" destId="{0C1C8708-D9AE-4FC2-83BA-E237EC452699}" srcOrd="0" destOrd="0" parTransId="{B69007B2-9E3C-4B10-B231-D1C2E079CF73}" sibTransId="{ED991BFF-10C5-4CF9-BF85-AC50187C747D}"/>
    <dgm:cxn modelId="{F2D1BCBD-540C-476E-95EA-02820E96EB2B}" type="presOf" srcId="{7FA00D34-F046-4F49-B859-5DA4B3ED61C9}" destId="{94C44773-D401-420A-B85A-A6076CEAA70D}" srcOrd="0" destOrd="0" presId="urn:microsoft.com/office/officeart/2005/8/layout/list1"/>
    <dgm:cxn modelId="{38327490-E943-4E6A-A3F9-4A4F6BA01999}" type="presOf" srcId="{2829C6DE-7B0D-4058-8811-E00C64DFBB0F}" destId="{E4A31818-7020-4A96-B3D6-F2553D5D112C}" srcOrd="0" destOrd="0" presId="urn:microsoft.com/office/officeart/2005/8/layout/list1"/>
    <dgm:cxn modelId="{41570617-1107-42BF-840A-36001FF7D826}" type="presOf" srcId="{2829C6DE-7B0D-4058-8811-E00C64DFBB0F}" destId="{6A9F02BA-89B0-4FFB-9FAD-BB07799B1040}" srcOrd="1" destOrd="0" presId="urn:microsoft.com/office/officeart/2005/8/layout/list1"/>
    <dgm:cxn modelId="{65A65875-1D2F-431C-BDA3-4C3AB5DC4006}" srcId="{0C1C8708-D9AE-4FC2-83BA-E237EC452699}" destId="{F2AB34BE-35B3-4305-B680-8E49F20A33E2}" srcOrd="1" destOrd="0" parTransId="{45524F49-3ACB-4F97-865E-BF61344FDF81}" sibTransId="{5D32F35C-31D4-46AB-9E98-9276B09B1FAC}"/>
    <dgm:cxn modelId="{61B04A3D-A0F3-4206-9CF9-724F92DC598E}" type="presOf" srcId="{35314C02-5F67-4DEE-B536-E4E82366A57E}" destId="{5264B282-6AC3-48DB-B5D1-7471560FE508}" srcOrd="0" destOrd="0" presId="urn:microsoft.com/office/officeart/2005/8/layout/list1"/>
    <dgm:cxn modelId="{FB139A41-0287-4AC0-88A8-41B75BB42332}" type="presOf" srcId="{18A325CA-889F-4857-8E65-D081ACE7D233}" destId="{40545D50-3468-429E-BFF1-634CA940C900}" srcOrd="0" destOrd="0" presId="urn:microsoft.com/office/officeart/2005/8/layout/list1"/>
    <dgm:cxn modelId="{1CF0C265-E2DD-4A4A-92C3-5B5239BA00CB}" type="presOf" srcId="{F2AB34BE-35B3-4305-B680-8E49F20A33E2}" destId="{40545D50-3468-429E-BFF1-634CA940C900}" srcOrd="0" destOrd="1" presId="urn:microsoft.com/office/officeart/2005/8/layout/list1"/>
    <dgm:cxn modelId="{D546D469-B1FA-4E4B-A5EE-37AB7BD29DC0}" srcId="{2829C6DE-7B0D-4058-8811-E00C64DFBB0F}" destId="{909FEF2E-F73C-4175-95D3-F1CBDC60FA03}" srcOrd="1" destOrd="0" parTransId="{7664B461-6835-4BEE-9424-202EDF834E05}" sibTransId="{DFFF0574-FA7A-4C4C-BB51-EB0253DED469}"/>
    <dgm:cxn modelId="{81ADFC06-4641-4523-B062-93E109C0B107}" srcId="{2829C6DE-7B0D-4058-8811-E00C64DFBB0F}" destId="{35314C02-5F67-4DEE-B536-E4E82366A57E}" srcOrd="0" destOrd="0" parTransId="{0581A32D-ABC5-4733-BF40-7A52814BD76D}" sibTransId="{B8814F5B-1572-4A98-BFC0-76BBC2B47263}"/>
    <dgm:cxn modelId="{A319FC3B-7C5B-404D-9C37-FAF82FA7081E}" srcId="{7FA00D34-F046-4F49-B859-5DA4B3ED61C9}" destId="{2829C6DE-7B0D-4058-8811-E00C64DFBB0F}" srcOrd="1" destOrd="0" parTransId="{47C00CDD-C354-4ED3-B418-7137D24A1FA7}" sibTransId="{5AACD1E6-D5F1-438D-9FB2-026AC567E836}"/>
    <dgm:cxn modelId="{5C95ED02-D25D-4F2B-95AB-2181372DE1F3}" type="presOf" srcId="{0C1C8708-D9AE-4FC2-83BA-E237EC452699}" destId="{057FA8AD-44B5-499D-A7FF-835156E54006}" srcOrd="1" destOrd="0" presId="urn:microsoft.com/office/officeart/2005/8/layout/list1"/>
    <dgm:cxn modelId="{E07E68F1-5163-4FCF-A32C-B646A84BD2E4}" srcId="{0C1C8708-D9AE-4FC2-83BA-E237EC452699}" destId="{18A325CA-889F-4857-8E65-D081ACE7D233}" srcOrd="0" destOrd="0" parTransId="{DBC9DEB8-E504-4ABC-BD43-A6C8CAD853C2}" sibTransId="{2EF85234-DECF-4519-BA4A-E8A333348B2E}"/>
    <dgm:cxn modelId="{AB01F37B-ED15-43C5-B7AC-258EC8BDBDA1}" type="presOf" srcId="{0C1C8708-D9AE-4FC2-83BA-E237EC452699}" destId="{277939C1-F27E-45DB-8FED-862EF6EE6DBC}" srcOrd="0" destOrd="0" presId="urn:microsoft.com/office/officeart/2005/8/layout/list1"/>
    <dgm:cxn modelId="{413199C2-66F5-4831-B009-3CB2CC196CC7}" type="presOf" srcId="{909FEF2E-F73C-4175-95D3-F1CBDC60FA03}" destId="{5264B282-6AC3-48DB-B5D1-7471560FE508}" srcOrd="0" destOrd="1" presId="urn:microsoft.com/office/officeart/2005/8/layout/list1"/>
    <dgm:cxn modelId="{93D75F32-F43A-4B73-8932-725BACC89E4D}" type="presParOf" srcId="{94C44773-D401-420A-B85A-A6076CEAA70D}" destId="{22E6B88C-522A-49FD-957E-0ECFFB22425E}" srcOrd="0" destOrd="0" presId="urn:microsoft.com/office/officeart/2005/8/layout/list1"/>
    <dgm:cxn modelId="{B75D8F49-6E2A-42F9-8E52-5FBFC4C2DED4}" type="presParOf" srcId="{22E6B88C-522A-49FD-957E-0ECFFB22425E}" destId="{277939C1-F27E-45DB-8FED-862EF6EE6DBC}" srcOrd="0" destOrd="0" presId="urn:microsoft.com/office/officeart/2005/8/layout/list1"/>
    <dgm:cxn modelId="{6B27867E-2979-4FF8-8F80-059AA6D84E22}" type="presParOf" srcId="{22E6B88C-522A-49FD-957E-0ECFFB22425E}" destId="{057FA8AD-44B5-499D-A7FF-835156E54006}" srcOrd="1" destOrd="0" presId="urn:microsoft.com/office/officeart/2005/8/layout/list1"/>
    <dgm:cxn modelId="{37090F31-A2CA-43F4-8F60-7BFD9881CB7B}" type="presParOf" srcId="{94C44773-D401-420A-B85A-A6076CEAA70D}" destId="{245EF11E-7F43-49DE-B0BD-550D10B5094E}" srcOrd="1" destOrd="0" presId="urn:microsoft.com/office/officeart/2005/8/layout/list1"/>
    <dgm:cxn modelId="{909E3285-6FDF-4E37-93E3-B0C51AF79D44}" type="presParOf" srcId="{94C44773-D401-420A-B85A-A6076CEAA70D}" destId="{40545D50-3468-429E-BFF1-634CA940C900}" srcOrd="2" destOrd="0" presId="urn:microsoft.com/office/officeart/2005/8/layout/list1"/>
    <dgm:cxn modelId="{5729FEBE-FA8B-4BF6-80CC-0C6B639DC43D}" type="presParOf" srcId="{94C44773-D401-420A-B85A-A6076CEAA70D}" destId="{F00E1078-EA42-404D-B097-F4A2A458C1CF}" srcOrd="3" destOrd="0" presId="urn:microsoft.com/office/officeart/2005/8/layout/list1"/>
    <dgm:cxn modelId="{BEB4CF9A-8CF2-4734-A2D9-3507DE97772A}" type="presParOf" srcId="{94C44773-D401-420A-B85A-A6076CEAA70D}" destId="{D489A11F-8214-4480-86CC-17C0067DA5DF}" srcOrd="4" destOrd="0" presId="urn:microsoft.com/office/officeart/2005/8/layout/list1"/>
    <dgm:cxn modelId="{4AAE5D35-7B2F-4EEC-AA55-BB2971A91602}" type="presParOf" srcId="{D489A11F-8214-4480-86CC-17C0067DA5DF}" destId="{E4A31818-7020-4A96-B3D6-F2553D5D112C}" srcOrd="0" destOrd="0" presId="urn:microsoft.com/office/officeart/2005/8/layout/list1"/>
    <dgm:cxn modelId="{44A094DA-25A8-42BD-A845-2FCC16D45AB3}" type="presParOf" srcId="{D489A11F-8214-4480-86CC-17C0067DA5DF}" destId="{6A9F02BA-89B0-4FFB-9FAD-BB07799B1040}" srcOrd="1" destOrd="0" presId="urn:microsoft.com/office/officeart/2005/8/layout/list1"/>
    <dgm:cxn modelId="{54C149A8-68F3-40E2-A710-E5F1DF9389D3}" type="presParOf" srcId="{94C44773-D401-420A-B85A-A6076CEAA70D}" destId="{4B95400F-F027-4C96-A45E-00757B52254A}" srcOrd="5" destOrd="0" presId="urn:microsoft.com/office/officeart/2005/8/layout/list1"/>
    <dgm:cxn modelId="{A985A52B-39A8-44E3-9782-8C6DE2840D2E}" type="presParOf" srcId="{94C44773-D401-420A-B85A-A6076CEAA70D}" destId="{5264B282-6AC3-48DB-B5D1-7471560FE50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065092-7E41-4D76-9D1E-30FA13B35E8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31E11FA-DB69-4A2E-B70A-CB11E3A8D0FA}">
      <dgm:prSet phldrT="[文本]"/>
      <dgm:spPr/>
      <dgm:t>
        <a:bodyPr/>
        <a:lstStyle/>
        <a:p>
          <a:r>
            <a:rPr lang="zh-CN" altLang="en-US" dirty="0"/>
            <a:t>作业调度</a:t>
          </a:r>
        </a:p>
      </dgm:t>
    </dgm:pt>
    <dgm:pt modelId="{8FA062BE-D79B-469B-8F69-AAE456B0A921}" cxnId="{68A04F0E-3962-4858-AA4F-D1A7D770EA01}" type="parTrans">
      <dgm:prSet/>
      <dgm:spPr/>
      <dgm:t>
        <a:bodyPr/>
        <a:lstStyle/>
        <a:p>
          <a:endParaRPr lang="zh-CN" altLang="en-US"/>
        </a:p>
      </dgm:t>
    </dgm:pt>
    <dgm:pt modelId="{1AF519FD-CEA7-4756-B6F4-C5A39D16A051}" cxnId="{68A04F0E-3962-4858-AA4F-D1A7D770EA01}" type="sibTrans">
      <dgm:prSet/>
      <dgm:spPr/>
      <dgm:t>
        <a:bodyPr/>
        <a:lstStyle/>
        <a:p>
          <a:endParaRPr lang="zh-CN" altLang="en-US"/>
        </a:p>
      </dgm:t>
    </dgm:pt>
    <dgm:pt modelId="{BC868C99-99E0-4BD1-99CF-8822223C5A16}">
      <dgm:prSet phldrT="[文本]"/>
      <dgm:spPr/>
      <dgm:t>
        <a:bodyPr/>
        <a:lstStyle/>
        <a:p>
          <a:r>
            <a:rPr kumimoji="0" lang="zh-CN" altLang="en-US" dirty="0"/>
            <a:t>是从后备队列中按照一定的算法，选择出若干个</a:t>
          </a:r>
          <a:r>
            <a:rPr kumimoji="0" lang="zh-CN" altLang="en-US" dirty="0">
              <a:solidFill>
                <a:srgbClr val="FF0000"/>
              </a:solidFill>
            </a:rPr>
            <a:t>作业</a:t>
          </a:r>
          <a:r>
            <a:rPr kumimoji="0" lang="zh-CN" altLang="en-US" dirty="0"/>
            <a:t>，为它们分配必需的资源</a:t>
          </a:r>
          <a:r>
            <a:rPr kumimoji="0" lang="en-US" altLang="zh-CN" dirty="0"/>
            <a:t>(</a:t>
          </a:r>
          <a:r>
            <a:rPr kumimoji="0" lang="zh-CN" altLang="en-US" dirty="0"/>
            <a:t>首先是分配内存</a:t>
          </a:r>
          <a:r>
            <a:rPr kumimoji="0" lang="en-US" altLang="zh-CN" dirty="0"/>
            <a:t>)</a:t>
          </a:r>
          <a:r>
            <a:rPr kumimoji="0" lang="zh-CN" altLang="en-US" dirty="0"/>
            <a:t>。</a:t>
          </a:r>
          <a:endParaRPr lang="zh-CN" altLang="en-US" dirty="0"/>
        </a:p>
      </dgm:t>
    </dgm:pt>
    <dgm:pt modelId="{D49F0979-107F-4EFB-8B3F-E8528E54824F}" cxnId="{6715D971-17FE-4DAD-9576-E8422E7C1D6C}" type="parTrans">
      <dgm:prSet/>
      <dgm:spPr/>
      <dgm:t>
        <a:bodyPr/>
        <a:lstStyle/>
        <a:p>
          <a:endParaRPr lang="zh-CN" altLang="en-US"/>
        </a:p>
      </dgm:t>
    </dgm:pt>
    <dgm:pt modelId="{7F1CA405-0A6C-4121-B419-824929C9D8C7}" cxnId="{6715D971-17FE-4DAD-9576-E8422E7C1D6C}" type="sibTrans">
      <dgm:prSet/>
      <dgm:spPr/>
      <dgm:t>
        <a:bodyPr/>
        <a:lstStyle/>
        <a:p>
          <a:endParaRPr lang="zh-CN" altLang="en-US"/>
        </a:p>
      </dgm:t>
    </dgm:pt>
    <dgm:pt modelId="{FCD0536B-9F5A-492D-B953-A6552D82D481}">
      <dgm:prSet phldrT="[文本]"/>
      <dgm:spPr/>
      <dgm:t>
        <a:bodyPr/>
        <a:lstStyle/>
        <a:p>
          <a:r>
            <a:rPr lang="zh-CN" altLang="en-US" dirty="0"/>
            <a:t>进程调度</a:t>
          </a:r>
        </a:p>
      </dgm:t>
    </dgm:pt>
    <dgm:pt modelId="{C6110ABC-A478-4EFE-A249-DCEF302B35D4}" cxnId="{F88F462C-C426-45D7-9538-9ABA6FFFB8B1}" type="parTrans">
      <dgm:prSet/>
      <dgm:spPr/>
      <dgm:t>
        <a:bodyPr/>
        <a:lstStyle/>
        <a:p>
          <a:endParaRPr lang="zh-CN" altLang="en-US"/>
        </a:p>
      </dgm:t>
    </dgm:pt>
    <dgm:pt modelId="{CE998CF9-2022-466D-81A1-1E3F08BF77AC}" cxnId="{F88F462C-C426-45D7-9538-9ABA6FFFB8B1}" type="sibTrans">
      <dgm:prSet/>
      <dgm:spPr/>
      <dgm:t>
        <a:bodyPr/>
        <a:lstStyle/>
        <a:p>
          <a:endParaRPr lang="zh-CN" altLang="en-US"/>
        </a:p>
      </dgm:t>
    </dgm:pt>
    <dgm:pt modelId="{D5CA266E-5E8A-480F-B7F7-3D408D0FB186}">
      <dgm:prSet phldrT="[文本]"/>
      <dgm:spPr/>
      <dgm:t>
        <a:bodyPr/>
        <a:lstStyle/>
        <a:p>
          <a:r>
            <a:rPr kumimoji="0" lang="zh-CN" altLang="en-US" dirty="0"/>
            <a:t>是从进程的就绪队列中选出一新</a:t>
          </a:r>
          <a:r>
            <a:rPr kumimoji="0" lang="zh-CN" altLang="en-US" dirty="0">
              <a:solidFill>
                <a:srgbClr val="FF0000"/>
              </a:solidFill>
            </a:rPr>
            <a:t>进程</a:t>
          </a:r>
          <a:r>
            <a:rPr kumimoji="0" lang="zh-CN" altLang="en-US" dirty="0"/>
            <a:t>，把处理机分配给它，并为它设置运行现场， 使进程投入执行。</a:t>
          </a:r>
          <a:endParaRPr lang="zh-CN" altLang="en-US" dirty="0"/>
        </a:p>
      </dgm:t>
    </dgm:pt>
    <dgm:pt modelId="{5B29AE1E-3CFE-477D-BE25-63E133DFEFB3}" cxnId="{FF41533D-A69D-421B-BCE6-C8166CC7212F}" type="parTrans">
      <dgm:prSet/>
      <dgm:spPr/>
      <dgm:t>
        <a:bodyPr/>
        <a:lstStyle/>
        <a:p>
          <a:endParaRPr lang="zh-CN" altLang="en-US"/>
        </a:p>
      </dgm:t>
    </dgm:pt>
    <dgm:pt modelId="{668FA615-F5AC-4D9D-A41A-D6E075531CA9}" cxnId="{FF41533D-A69D-421B-BCE6-C8166CC7212F}" type="sibTrans">
      <dgm:prSet/>
      <dgm:spPr/>
      <dgm:t>
        <a:bodyPr/>
        <a:lstStyle/>
        <a:p>
          <a:endParaRPr lang="zh-CN" altLang="en-US"/>
        </a:p>
      </dgm:t>
    </dgm:pt>
    <dgm:pt modelId="{9C89AFDD-2901-48EA-B51D-B1466A202E6A}" type="pres">
      <dgm:prSet presAssocID="{D8065092-7E41-4D76-9D1E-30FA13B35E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D741498-D76C-4258-A362-2B51EDCEB38C}" type="pres">
      <dgm:prSet presAssocID="{131E11FA-DB69-4A2E-B70A-CB11E3A8D0F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9666D9-3722-45DD-A1F6-263B543D69D0}" type="pres">
      <dgm:prSet presAssocID="{131E11FA-DB69-4A2E-B70A-CB11E3A8D0F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C20578-641A-48BF-A8C8-6DCB54F0F11A}" type="pres">
      <dgm:prSet presAssocID="{FCD0536B-9F5A-492D-B953-A6552D82D48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EEB84F-7684-4D36-91EE-ACA94353A009}" type="pres">
      <dgm:prSet presAssocID="{FCD0536B-9F5A-492D-B953-A6552D82D48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A52455-97D3-4791-8A6A-F1B4FA125048}" type="presOf" srcId="{D5CA266E-5E8A-480F-B7F7-3D408D0FB186}" destId="{4BEEB84F-7684-4D36-91EE-ACA94353A009}" srcOrd="0" destOrd="0" presId="urn:microsoft.com/office/officeart/2005/8/layout/vList2"/>
    <dgm:cxn modelId="{42B7547E-0984-41C1-807E-0EB9A6E42CD5}" type="presOf" srcId="{BC868C99-99E0-4BD1-99CF-8822223C5A16}" destId="{869666D9-3722-45DD-A1F6-263B543D69D0}" srcOrd="0" destOrd="0" presId="urn:microsoft.com/office/officeart/2005/8/layout/vList2"/>
    <dgm:cxn modelId="{BD86872E-1DA5-4DF7-8466-6FFD74848308}" type="presOf" srcId="{FCD0536B-9F5A-492D-B953-A6552D82D481}" destId="{8AC20578-641A-48BF-A8C8-6DCB54F0F11A}" srcOrd="0" destOrd="0" presId="urn:microsoft.com/office/officeart/2005/8/layout/vList2"/>
    <dgm:cxn modelId="{56232D4A-9EC4-4CDB-B595-3B6724A39FEB}" type="presOf" srcId="{131E11FA-DB69-4A2E-B70A-CB11E3A8D0FA}" destId="{3D741498-D76C-4258-A362-2B51EDCEB38C}" srcOrd="0" destOrd="0" presId="urn:microsoft.com/office/officeart/2005/8/layout/vList2"/>
    <dgm:cxn modelId="{68A04F0E-3962-4858-AA4F-D1A7D770EA01}" srcId="{D8065092-7E41-4D76-9D1E-30FA13B35E8A}" destId="{131E11FA-DB69-4A2E-B70A-CB11E3A8D0FA}" srcOrd="0" destOrd="0" parTransId="{8FA062BE-D79B-469B-8F69-AAE456B0A921}" sibTransId="{1AF519FD-CEA7-4756-B6F4-C5A39D16A051}"/>
    <dgm:cxn modelId="{6715D971-17FE-4DAD-9576-E8422E7C1D6C}" srcId="{131E11FA-DB69-4A2E-B70A-CB11E3A8D0FA}" destId="{BC868C99-99E0-4BD1-99CF-8822223C5A16}" srcOrd="0" destOrd="0" parTransId="{D49F0979-107F-4EFB-8B3F-E8528E54824F}" sibTransId="{7F1CA405-0A6C-4121-B419-824929C9D8C7}"/>
    <dgm:cxn modelId="{FF41533D-A69D-421B-BCE6-C8166CC7212F}" srcId="{FCD0536B-9F5A-492D-B953-A6552D82D481}" destId="{D5CA266E-5E8A-480F-B7F7-3D408D0FB186}" srcOrd="0" destOrd="0" parTransId="{5B29AE1E-3CFE-477D-BE25-63E133DFEFB3}" sibTransId="{668FA615-F5AC-4D9D-A41A-D6E075531CA9}"/>
    <dgm:cxn modelId="{1D5B7FED-F156-4B85-93B4-237BE26EFC67}" type="presOf" srcId="{D8065092-7E41-4D76-9D1E-30FA13B35E8A}" destId="{9C89AFDD-2901-48EA-B51D-B1466A202E6A}" srcOrd="0" destOrd="0" presId="urn:microsoft.com/office/officeart/2005/8/layout/vList2"/>
    <dgm:cxn modelId="{F88F462C-C426-45D7-9538-9ABA6FFFB8B1}" srcId="{D8065092-7E41-4D76-9D1E-30FA13B35E8A}" destId="{FCD0536B-9F5A-492D-B953-A6552D82D481}" srcOrd="1" destOrd="0" parTransId="{C6110ABC-A478-4EFE-A249-DCEF302B35D4}" sibTransId="{CE998CF9-2022-466D-81A1-1E3F08BF77AC}"/>
    <dgm:cxn modelId="{F2B6CC9D-9D22-4F9E-ADA0-294C5EDFE6D2}" type="presParOf" srcId="{9C89AFDD-2901-48EA-B51D-B1466A202E6A}" destId="{3D741498-D76C-4258-A362-2B51EDCEB38C}" srcOrd="0" destOrd="0" presId="urn:microsoft.com/office/officeart/2005/8/layout/vList2"/>
    <dgm:cxn modelId="{BB6AC2F7-0FDA-429B-9C4E-3D216727A2AF}" type="presParOf" srcId="{9C89AFDD-2901-48EA-B51D-B1466A202E6A}" destId="{869666D9-3722-45DD-A1F6-263B543D69D0}" srcOrd="1" destOrd="0" presId="urn:microsoft.com/office/officeart/2005/8/layout/vList2"/>
    <dgm:cxn modelId="{2BF03285-6D03-457F-8B0B-0EC7E4544BBA}" type="presParOf" srcId="{9C89AFDD-2901-48EA-B51D-B1466A202E6A}" destId="{8AC20578-641A-48BF-A8C8-6DCB54F0F11A}" srcOrd="2" destOrd="0" presId="urn:microsoft.com/office/officeart/2005/8/layout/vList2"/>
    <dgm:cxn modelId="{729B3468-1150-474C-909D-A7B47B1242A8}" type="presParOf" srcId="{9C89AFDD-2901-48EA-B51D-B1466A202E6A}" destId="{4BEEB84F-7684-4D36-91EE-ACA94353A00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6268BE-5042-4109-AFAA-AFFE3514E1B9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8963263-FDFE-426F-811B-E34EB940B3C5}">
      <dgm:prSet phldrT="[文本]"/>
      <dgm:spPr/>
      <dgm:t>
        <a:bodyPr/>
        <a:lstStyle/>
        <a:p>
          <a:r>
            <a:rPr lang="zh-CN" altLang="en-US" dirty="0"/>
            <a:t>静态分配</a:t>
          </a:r>
        </a:p>
      </dgm:t>
    </dgm:pt>
    <dgm:pt modelId="{EDCB9B58-D95B-46E2-9D40-11023C7821AC}" cxnId="{122B08A8-8A0D-4D87-9714-D6C724317CF8}" type="parTrans">
      <dgm:prSet/>
      <dgm:spPr/>
      <dgm:t>
        <a:bodyPr/>
        <a:lstStyle/>
        <a:p>
          <a:endParaRPr lang="zh-CN" altLang="en-US"/>
        </a:p>
      </dgm:t>
    </dgm:pt>
    <dgm:pt modelId="{2C03F3B7-DB03-42F2-B8DC-AC875CEB17F8}" cxnId="{122B08A8-8A0D-4D87-9714-D6C724317CF8}" type="sibTrans">
      <dgm:prSet/>
      <dgm:spPr/>
      <dgm:t>
        <a:bodyPr/>
        <a:lstStyle/>
        <a:p>
          <a:endParaRPr lang="zh-CN" altLang="en-US"/>
        </a:p>
      </dgm:t>
    </dgm:pt>
    <dgm:pt modelId="{F784FE8F-79C9-4D9E-A845-837803572920}">
      <dgm:prSet phldrT="[文本]"/>
      <dgm:spPr/>
      <dgm:t>
        <a:bodyPr/>
        <a:lstStyle/>
        <a:p>
          <a:r>
            <a:rPr kumimoji="0" lang="zh-CN" altLang="en-US" dirty="0"/>
            <a:t>内存空间在作业装入时确定；整个运行期间， 不允许该作业再申请新的内存空间，也不允许作业在内存中“移动”；</a:t>
          </a:r>
          <a:endParaRPr lang="zh-CN" altLang="en-US" dirty="0"/>
        </a:p>
      </dgm:t>
    </dgm:pt>
    <dgm:pt modelId="{5CAD8FFA-5100-473C-B4CE-8C1BC7FA0220}" cxnId="{7C032E4A-58BD-4114-A7A5-5B4A479D65B8}" type="parTrans">
      <dgm:prSet/>
      <dgm:spPr/>
      <dgm:t>
        <a:bodyPr/>
        <a:lstStyle/>
        <a:p>
          <a:endParaRPr lang="zh-CN" altLang="en-US"/>
        </a:p>
      </dgm:t>
    </dgm:pt>
    <dgm:pt modelId="{C86B10BA-D2C6-48B0-A403-DAAFD62D9A0C}" cxnId="{7C032E4A-58BD-4114-A7A5-5B4A479D65B8}" type="sibTrans">
      <dgm:prSet/>
      <dgm:spPr/>
      <dgm:t>
        <a:bodyPr/>
        <a:lstStyle/>
        <a:p>
          <a:endParaRPr lang="zh-CN" altLang="en-US"/>
        </a:p>
      </dgm:t>
    </dgm:pt>
    <dgm:pt modelId="{1BCB1088-A7A4-47EA-937E-7CE76A35F991}">
      <dgm:prSet phldrT="[文本]"/>
      <dgm:spPr/>
      <dgm:t>
        <a:bodyPr/>
        <a:lstStyle/>
        <a:p>
          <a:r>
            <a:rPr lang="zh-CN" altLang="en-US" dirty="0"/>
            <a:t>太简单，肯定不会考</a:t>
          </a:r>
          <a:r>
            <a:rPr lang="en-US" altLang="zh-CN" dirty="0"/>
            <a:t>……</a:t>
          </a:r>
          <a:endParaRPr lang="zh-CN" altLang="en-US" dirty="0"/>
        </a:p>
      </dgm:t>
    </dgm:pt>
    <dgm:pt modelId="{7D556076-8830-4100-BE32-64969C17C939}" cxnId="{93F3E454-2ED1-40FB-A7A1-62A1C06FAF42}" type="parTrans">
      <dgm:prSet/>
      <dgm:spPr/>
      <dgm:t>
        <a:bodyPr/>
        <a:lstStyle/>
        <a:p>
          <a:endParaRPr lang="zh-CN" altLang="en-US"/>
        </a:p>
      </dgm:t>
    </dgm:pt>
    <dgm:pt modelId="{6534CE88-67B5-41DB-94BF-2213F4AECA98}" cxnId="{93F3E454-2ED1-40FB-A7A1-62A1C06FAF42}" type="sibTrans">
      <dgm:prSet/>
      <dgm:spPr/>
      <dgm:t>
        <a:bodyPr/>
        <a:lstStyle/>
        <a:p>
          <a:endParaRPr lang="zh-CN" altLang="en-US"/>
        </a:p>
      </dgm:t>
    </dgm:pt>
    <dgm:pt modelId="{21181156-1CC7-4C9C-BD34-C8762E097D73}">
      <dgm:prSet phldrT="[文本]"/>
      <dgm:spPr/>
      <dgm:t>
        <a:bodyPr/>
        <a:lstStyle/>
        <a:p>
          <a:r>
            <a:rPr lang="zh-CN" altLang="en-US" dirty="0"/>
            <a:t>动态分配</a:t>
          </a:r>
        </a:p>
      </dgm:t>
    </dgm:pt>
    <dgm:pt modelId="{0AC5C3E8-D136-45D0-A03A-BC3D95FBFD01}" cxnId="{CBC2FC68-E825-4331-982E-7443090F100A}" type="parTrans">
      <dgm:prSet/>
      <dgm:spPr/>
      <dgm:t>
        <a:bodyPr/>
        <a:lstStyle/>
        <a:p>
          <a:endParaRPr lang="zh-CN" altLang="en-US"/>
        </a:p>
      </dgm:t>
    </dgm:pt>
    <dgm:pt modelId="{B8FF4AAD-FCC8-4C90-92C6-19116E5E4BEC}" cxnId="{CBC2FC68-E825-4331-982E-7443090F100A}" type="sibTrans">
      <dgm:prSet/>
      <dgm:spPr/>
      <dgm:t>
        <a:bodyPr/>
        <a:lstStyle/>
        <a:p>
          <a:endParaRPr lang="zh-CN" altLang="en-US"/>
        </a:p>
      </dgm:t>
    </dgm:pt>
    <dgm:pt modelId="{BBD00CD8-4AAC-40A3-B731-4DA06D0FC1C6}">
      <dgm:prSet phldrT="[文本]"/>
      <dgm:spPr/>
      <dgm:t>
        <a:bodyPr/>
        <a:lstStyle/>
        <a:p>
          <a:r>
            <a:rPr kumimoji="0" lang="zh-CN" altLang="en-US" dirty="0"/>
            <a:t>允许作业运行过程中，申请新的内存空间，以适应程序和数据的动态增涨，也允许作业在内存中“移动”。</a:t>
          </a:r>
          <a:endParaRPr lang="zh-CN" altLang="en-US" dirty="0"/>
        </a:p>
      </dgm:t>
    </dgm:pt>
    <dgm:pt modelId="{4E3915C8-B9B1-48C2-8001-39916F4A4A65}" cxnId="{D131CF70-962B-4880-AB9D-181DADAC93B0}" type="parTrans">
      <dgm:prSet/>
      <dgm:spPr/>
      <dgm:t>
        <a:bodyPr/>
        <a:lstStyle/>
        <a:p>
          <a:endParaRPr lang="zh-CN" altLang="en-US"/>
        </a:p>
      </dgm:t>
    </dgm:pt>
    <dgm:pt modelId="{6317B2A1-5BDA-4F07-AA49-3845AC663747}" cxnId="{D131CF70-962B-4880-AB9D-181DADAC93B0}" type="sibTrans">
      <dgm:prSet/>
      <dgm:spPr/>
      <dgm:t>
        <a:bodyPr/>
        <a:lstStyle/>
        <a:p>
          <a:endParaRPr lang="zh-CN" altLang="en-US"/>
        </a:p>
      </dgm:t>
    </dgm:pt>
    <dgm:pt modelId="{243E4DBE-6A5F-43E6-87D9-2C61FCAB02C4}">
      <dgm:prSet phldrT="[文本]"/>
      <dgm:spPr/>
      <dgm:t>
        <a:bodyPr/>
        <a:lstStyle/>
        <a:p>
          <a:r>
            <a:rPr lang="zh-CN" altLang="en-US" dirty="0"/>
            <a:t>整个第四章，存储器管理中，主要讲解的就是如何高效、合理地进行动态分配</a:t>
          </a:r>
        </a:p>
      </dgm:t>
    </dgm:pt>
    <dgm:pt modelId="{B2A3E3FA-0650-4B25-AD4F-45240BAF799C}" cxnId="{B25301A4-3BA7-478E-BC22-92B85B106872}" type="parTrans">
      <dgm:prSet/>
      <dgm:spPr/>
      <dgm:t>
        <a:bodyPr/>
        <a:lstStyle/>
        <a:p>
          <a:endParaRPr lang="zh-CN" altLang="en-US"/>
        </a:p>
      </dgm:t>
    </dgm:pt>
    <dgm:pt modelId="{4579B2A4-3AC4-4184-8631-461526700D00}" cxnId="{B25301A4-3BA7-478E-BC22-92B85B106872}" type="sibTrans">
      <dgm:prSet/>
      <dgm:spPr/>
      <dgm:t>
        <a:bodyPr/>
        <a:lstStyle/>
        <a:p>
          <a:endParaRPr lang="zh-CN" altLang="en-US"/>
        </a:p>
      </dgm:t>
    </dgm:pt>
    <dgm:pt modelId="{F0B0D4EA-0983-4E21-BAAE-50D131B4BC55}" type="pres">
      <dgm:prSet presAssocID="{FF6268BE-5042-4109-AFAA-AFFE3514E1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DD4CEC2-E18A-4051-ABB3-CA9D65AA2ED4}" type="pres">
      <dgm:prSet presAssocID="{28963263-FDFE-426F-811B-E34EB940B3C5}" presName="composite" presStyleCnt="0"/>
      <dgm:spPr/>
    </dgm:pt>
    <dgm:pt modelId="{41A4C193-4508-45A4-9480-19B3092B0D5C}" type="pres">
      <dgm:prSet presAssocID="{28963263-FDFE-426F-811B-E34EB940B3C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ABBE15-ABD6-4EF0-A957-733457F12CF9}" type="pres">
      <dgm:prSet presAssocID="{28963263-FDFE-426F-811B-E34EB940B3C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3D8670-DFB9-4EFF-99B9-B84BA9F50159}" type="pres">
      <dgm:prSet presAssocID="{2C03F3B7-DB03-42F2-B8DC-AC875CEB17F8}" presName="space" presStyleCnt="0"/>
      <dgm:spPr/>
    </dgm:pt>
    <dgm:pt modelId="{28A6B5AA-3159-4019-8E5A-980FF2AD89B4}" type="pres">
      <dgm:prSet presAssocID="{21181156-1CC7-4C9C-BD34-C8762E097D73}" presName="composite" presStyleCnt="0"/>
      <dgm:spPr/>
    </dgm:pt>
    <dgm:pt modelId="{29BCA131-3F96-4C1E-BE35-3C50DB7B3DAF}" type="pres">
      <dgm:prSet presAssocID="{21181156-1CC7-4C9C-BD34-C8762E097D7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B7BA88-A66B-4E2D-912E-4594EB31694A}" type="pres">
      <dgm:prSet presAssocID="{21181156-1CC7-4C9C-BD34-C8762E097D7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2B08A8-8A0D-4D87-9714-D6C724317CF8}" srcId="{FF6268BE-5042-4109-AFAA-AFFE3514E1B9}" destId="{28963263-FDFE-426F-811B-E34EB940B3C5}" srcOrd="0" destOrd="0" parTransId="{EDCB9B58-D95B-46E2-9D40-11023C7821AC}" sibTransId="{2C03F3B7-DB03-42F2-B8DC-AC875CEB17F8}"/>
    <dgm:cxn modelId="{DC685089-DFC3-402D-B1D1-8112D8ABA99C}" type="presOf" srcId="{1BCB1088-A7A4-47EA-937E-7CE76A35F991}" destId="{75ABBE15-ABD6-4EF0-A957-733457F12CF9}" srcOrd="0" destOrd="1" presId="urn:microsoft.com/office/officeart/2005/8/layout/hList1"/>
    <dgm:cxn modelId="{0EE335DF-ABB7-4CD9-9CE3-16F654BBCF38}" type="presOf" srcId="{FF6268BE-5042-4109-AFAA-AFFE3514E1B9}" destId="{F0B0D4EA-0983-4E21-BAAE-50D131B4BC55}" srcOrd="0" destOrd="0" presId="urn:microsoft.com/office/officeart/2005/8/layout/hList1"/>
    <dgm:cxn modelId="{C64A637C-6A62-4325-9F63-320C8086EDAA}" type="presOf" srcId="{F784FE8F-79C9-4D9E-A845-837803572920}" destId="{75ABBE15-ABD6-4EF0-A957-733457F12CF9}" srcOrd="0" destOrd="0" presId="urn:microsoft.com/office/officeart/2005/8/layout/hList1"/>
    <dgm:cxn modelId="{B25301A4-3BA7-478E-BC22-92B85B106872}" srcId="{21181156-1CC7-4C9C-BD34-C8762E097D73}" destId="{243E4DBE-6A5F-43E6-87D9-2C61FCAB02C4}" srcOrd="1" destOrd="0" parTransId="{B2A3E3FA-0650-4B25-AD4F-45240BAF799C}" sibTransId="{4579B2A4-3AC4-4184-8631-461526700D00}"/>
    <dgm:cxn modelId="{93F3E454-2ED1-40FB-A7A1-62A1C06FAF42}" srcId="{28963263-FDFE-426F-811B-E34EB940B3C5}" destId="{1BCB1088-A7A4-47EA-937E-7CE76A35F991}" srcOrd="1" destOrd="0" parTransId="{7D556076-8830-4100-BE32-64969C17C939}" sibTransId="{6534CE88-67B5-41DB-94BF-2213F4AECA98}"/>
    <dgm:cxn modelId="{D131CF70-962B-4880-AB9D-181DADAC93B0}" srcId="{21181156-1CC7-4C9C-BD34-C8762E097D73}" destId="{BBD00CD8-4AAC-40A3-B731-4DA06D0FC1C6}" srcOrd="0" destOrd="0" parTransId="{4E3915C8-B9B1-48C2-8001-39916F4A4A65}" sibTransId="{6317B2A1-5BDA-4F07-AA49-3845AC663747}"/>
    <dgm:cxn modelId="{7A8BE8B6-7EF8-4D6A-BA9F-D37B4C934FE5}" type="presOf" srcId="{243E4DBE-6A5F-43E6-87D9-2C61FCAB02C4}" destId="{F8B7BA88-A66B-4E2D-912E-4594EB31694A}" srcOrd="0" destOrd="1" presId="urn:microsoft.com/office/officeart/2005/8/layout/hList1"/>
    <dgm:cxn modelId="{CD24E02B-33CC-49F3-97F7-0748D8FF3D3C}" type="presOf" srcId="{28963263-FDFE-426F-811B-E34EB940B3C5}" destId="{41A4C193-4508-45A4-9480-19B3092B0D5C}" srcOrd="0" destOrd="0" presId="urn:microsoft.com/office/officeart/2005/8/layout/hList1"/>
    <dgm:cxn modelId="{7C032E4A-58BD-4114-A7A5-5B4A479D65B8}" srcId="{28963263-FDFE-426F-811B-E34EB940B3C5}" destId="{F784FE8F-79C9-4D9E-A845-837803572920}" srcOrd="0" destOrd="0" parTransId="{5CAD8FFA-5100-473C-B4CE-8C1BC7FA0220}" sibTransId="{C86B10BA-D2C6-48B0-A403-DAAFD62D9A0C}"/>
    <dgm:cxn modelId="{3C715844-27C7-42D1-8429-C5CA65C4F3BC}" type="presOf" srcId="{BBD00CD8-4AAC-40A3-B731-4DA06D0FC1C6}" destId="{F8B7BA88-A66B-4E2D-912E-4594EB31694A}" srcOrd="0" destOrd="0" presId="urn:microsoft.com/office/officeart/2005/8/layout/hList1"/>
    <dgm:cxn modelId="{CBC2FC68-E825-4331-982E-7443090F100A}" srcId="{FF6268BE-5042-4109-AFAA-AFFE3514E1B9}" destId="{21181156-1CC7-4C9C-BD34-C8762E097D73}" srcOrd="1" destOrd="0" parTransId="{0AC5C3E8-D136-45D0-A03A-BC3D95FBFD01}" sibTransId="{B8FF4AAD-FCC8-4C90-92C6-19116E5E4BEC}"/>
    <dgm:cxn modelId="{D7E11E69-4FC8-451C-8DE2-6DDF6B427F26}" type="presOf" srcId="{21181156-1CC7-4C9C-BD34-C8762E097D73}" destId="{29BCA131-3F96-4C1E-BE35-3C50DB7B3DAF}" srcOrd="0" destOrd="0" presId="urn:microsoft.com/office/officeart/2005/8/layout/hList1"/>
    <dgm:cxn modelId="{2606673E-E560-4D10-A459-82B589D162C5}" type="presParOf" srcId="{F0B0D4EA-0983-4E21-BAAE-50D131B4BC55}" destId="{3DD4CEC2-E18A-4051-ABB3-CA9D65AA2ED4}" srcOrd="0" destOrd="0" presId="urn:microsoft.com/office/officeart/2005/8/layout/hList1"/>
    <dgm:cxn modelId="{C0A26BCF-24CF-44E8-A4A9-589F296A9C17}" type="presParOf" srcId="{3DD4CEC2-E18A-4051-ABB3-CA9D65AA2ED4}" destId="{41A4C193-4508-45A4-9480-19B3092B0D5C}" srcOrd="0" destOrd="0" presId="urn:microsoft.com/office/officeart/2005/8/layout/hList1"/>
    <dgm:cxn modelId="{4FCCD644-4131-4B42-840E-355EFE13E2CC}" type="presParOf" srcId="{3DD4CEC2-E18A-4051-ABB3-CA9D65AA2ED4}" destId="{75ABBE15-ABD6-4EF0-A957-733457F12CF9}" srcOrd="1" destOrd="0" presId="urn:microsoft.com/office/officeart/2005/8/layout/hList1"/>
    <dgm:cxn modelId="{89BB8289-E1E3-43DF-AF76-807FE879C2B2}" type="presParOf" srcId="{F0B0D4EA-0983-4E21-BAAE-50D131B4BC55}" destId="{3F3D8670-DFB9-4EFF-99B9-B84BA9F50159}" srcOrd="1" destOrd="0" presId="urn:microsoft.com/office/officeart/2005/8/layout/hList1"/>
    <dgm:cxn modelId="{328EA005-1E5B-454C-91E8-C28502E5F721}" type="presParOf" srcId="{F0B0D4EA-0983-4E21-BAAE-50D131B4BC55}" destId="{28A6B5AA-3159-4019-8E5A-980FF2AD89B4}" srcOrd="2" destOrd="0" presId="urn:microsoft.com/office/officeart/2005/8/layout/hList1"/>
    <dgm:cxn modelId="{78736418-9C65-4378-BFAE-40C36ED1102B}" type="presParOf" srcId="{28A6B5AA-3159-4019-8E5A-980FF2AD89B4}" destId="{29BCA131-3F96-4C1E-BE35-3C50DB7B3DAF}" srcOrd="0" destOrd="0" presId="urn:microsoft.com/office/officeart/2005/8/layout/hList1"/>
    <dgm:cxn modelId="{300FBB3C-F521-4DAB-AD61-9487B7CE5F60}" type="presParOf" srcId="{28A6B5AA-3159-4019-8E5A-980FF2AD89B4}" destId="{F8B7BA88-A66B-4E2D-912E-4594EB31694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BFADE7-BAEC-43A3-ACF2-CBB5B6B02192}" type="doc">
      <dgm:prSet loTypeId="urn:microsoft.com/office/officeart/2005/8/layout/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033FD89-9679-4469-BF9B-C0153D778B47}">
      <dgm:prSet phldrT="[文本]"/>
      <dgm:spPr/>
      <dgm:t>
        <a:bodyPr/>
        <a:lstStyle/>
        <a:p>
          <a:r>
            <a:rPr lang="zh-CN" altLang="en-US" dirty="0"/>
            <a:t>逻辑地址</a:t>
          </a:r>
        </a:p>
      </dgm:t>
    </dgm:pt>
    <dgm:pt modelId="{459A820A-7B7F-4A35-B221-9B36080AC255}" cxnId="{8E11787F-9CDB-4875-8EFA-6922155B2AD7}" type="parTrans">
      <dgm:prSet/>
      <dgm:spPr/>
      <dgm:t>
        <a:bodyPr/>
        <a:lstStyle/>
        <a:p>
          <a:endParaRPr lang="zh-CN" altLang="en-US"/>
        </a:p>
      </dgm:t>
    </dgm:pt>
    <dgm:pt modelId="{542F8A3C-A0D7-4194-809F-7D0557ABBB9A}" cxnId="{8E11787F-9CDB-4875-8EFA-6922155B2AD7}" type="sibTrans">
      <dgm:prSet/>
      <dgm:spPr/>
      <dgm:t>
        <a:bodyPr/>
        <a:lstStyle/>
        <a:p>
          <a:endParaRPr lang="zh-CN" altLang="en-US"/>
        </a:p>
      </dgm:t>
    </dgm:pt>
    <dgm:pt modelId="{696F4C4C-EB8B-4CED-A6FB-FE1E25517B43}">
      <dgm:prSet phldrT="[文本]"/>
      <dgm:spPr/>
      <dgm:t>
        <a:bodyPr/>
        <a:lstStyle/>
        <a:p>
          <a:r>
            <a:rPr lang="zh-CN" altLang="en-US" dirty="0"/>
            <a:t>进程（或者说用户）所能够访问的地址，程序地址；</a:t>
          </a:r>
        </a:p>
      </dgm:t>
    </dgm:pt>
    <dgm:pt modelId="{D1381F06-E486-47E2-8C38-7250886DB00A}" cxnId="{0341F54E-1ED0-4313-9F8D-196063C7AD6D}" type="parTrans">
      <dgm:prSet/>
      <dgm:spPr/>
      <dgm:t>
        <a:bodyPr/>
        <a:lstStyle/>
        <a:p>
          <a:endParaRPr lang="zh-CN" altLang="en-US"/>
        </a:p>
      </dgm:t>
    </dgm:pt>
    <dgm:pt modelId="{C73CA2CE-838E-4B59-89D1-51A99B526C04}" cxnId="{0341F54E-1ED0-4313-9F8D-196063C7AD6D}" type="sibTrans">
      <dgm:prSet/>
      <dgm:spPr/>
      <dgm:t>
        <a:bodyPr/>
        <a:lstStyle/>
        <a:p>
          <a:endParaRPr lang="zh-CN" altLang="en-US"/>
        </a:p>
      </dgm:t>
    </dgm:pt>
    <dgm:pt modelId="{44F21843-06D5-4259-BF16-A9C58D105984}">
      <dgm:prSet phldrT="[文本]"/>
      <dgm:spPr/>
      <dgm:t>
        <a:bodyPr/>
        <a:lstStyle/>
        <a:p>
          <a:r>
            <a:rPr lang="zh-CN" altLang="en-US" dirty="0"/>
            <a:t>物理地址</a:t>
          </a:r>
        </a:p>
      </dgm:t>
    </dgm:pt>
    <dgm:pt modelId="{DA8A803D-5B5C-444F-93DD-FCED72E4B6CC}" cxnId="{248346E0-CDAC-47E4-B94F-CE357AC56479}" type="parTrans">
      <dgm:prSet/>
      <dgm:spPr/>
      <dgm:t>
        <a:bodyPr/>
        <a:lstStyle/>
        <a:p>
          <a:endParaRPr lang="zh-CN" altLang="en-US"/>
        </a:p>
      </dgm:t>
    </dgm:pt>
    <dgm:pt modelId="{D3A907A0-4136-42D6-9B6B-F359E2172A6A}" cxnId="{248346E0-CDAC-47E4-B94F-CE357AC56479}" type="sibTrans">
      <dgm:prSet/>
      <dgm:spPr/>
      <dgm:t>
        <a:bodyPr/>
        <a:lstStyle/>
        <a:p>
          <a:endParaRPr lang="zh-CN" altLang="en-US"/>
        </a:p>
      </dgm:t>
    </dgm:pt>
    <dgm:pt modelId="{FA83FA2A-04AE-4AD9-979B-A15E43816206}">
      <dgm:prSet phldrT="[文本]"/>
      <dgm:spPr/>
      <dgm:t>
        <a:bodyPr/>
        <a:lstStyle/>
        <a:p>
          <a:r>
            <a:rPr lang="zh-CN" altLang="en-US" dirty="0"/>
            <a:t>内存的实际地址</a:t>
          </a:r>
        </a:p>
      </dgm:t>
    </dgm:pt>
    <dgm:pt modelId="{AE765060-01DE-4330-9E64-7BFB113A09CF}" cxnId="{72167470-9B47-4F12-B8CD-32E9FC0132FB}" type="parTrans">
      <dgm:prSet/>
      <dgm:spPr/>
      <dgm:t>
        <a:bodyPr/>
        <a:lstStyle/>
        <a:p>
          <a:endParaRPr lang="zh-CN" altLang="en-US"/>
        </a:p>
      </dgm:t>
    </dgm:pt>
    <dgm:pt modelId="{840962FF-B6CE-4594-9774-A667FE77685E}" cxnId="{72167470-9B47-4F12-B8CD-32E9FC0132FB}" type="sibTrans">
      <dgm:prSet/>
      <dgm:spPr/>
      <dgm:t>
        <a:bodyPr/>
        <a:lstStyle/>
        <a:p>
          <a:endParaRPr lang="zh-CN" altLang="en-US"/>
        </a:p>
      </dgm:t>
    </dgm:pt>
    <dgm:pt modelId="{956BDB8B-4536-4CF8-884B-C4D576DEFC66}">
      <dgm:prSet phldrT="[文本]"/>
      <dgm:spPr/>
      <dgm:t>
        <a:bodyPr/>
        <a:lstStyle/>
        <a:p>
          <a:r>
            <a:rPr lang="zh-CN" altLang="en-US" dirty="0"/>
            <a:t>虚拟的，统一的，可能比机器上实际的内存容量要大；</a:t>
          </a:r>
        </a:p>
      </dgm:t>
    </dgm:pt>
    <dgm:pt modelId="{9AC56F1A-18A6-43D1-B3E5-6416DBF00191}" cxnId="{0F1893A1-81FE-4114-8C73-CDA87F2E607B}" type="parTrans">
      <dgm:prSet/>
      <dgm:spPr/>
      <dgm:t>
        <a:bodyPr/>
        <a:lstStyle/>
        <a:p>
          <a:endParaRPr lang="zh-CN" altLang="en-US"/>
        </a:p>
      </dgm:t>
    </dgm:pt>
    <dgm:pt modelId="{1E83998E-3574-4C39-9AAA-6799BE4DAB79}" cxnId="{0F1893A1-81FE-4114-8C73-CDA87F2E607B}" type="sibTrans">
      <dgm:prSet/>
      <dgm:spPr/>
      <dgm:t>
        <a:bodyPr/>
        <a:lstStyle/>
        <a:p>
          <a:endParaRPr lang="zh-CN" altLang="en-US"/>
        </a:p>
      </dgm:t>
    </dgm:pt>
    <dgm:pt modelId="{DC01BE13-326F-4742-A176-7EA6A2395067}">
      <dgm:prSet phldrT="[文本]"/>
      <dgm:spPr/>
      <dgm:t>
        <a:bodyPr/>
        <a:lstStyle/>
        <a:p>
          <a:r>
            <a:rPr lang="en-US" altLang="zh-CN" dirty="0"/>
            <a:t>32bit</a:t>
          </a:r>
          <a:r>
            <a:rPr lang="zh-CN" altLang="en-US" dirty="0"/>
            <a:t>机器的寻址空间在</a:t>
          </a:r>
          <a:r>
            <a:rPr lang="en-US" altLang="zh-CN" dirty="0"/>
            <a:t>4GB</a:t>
          </a:r>
          <a:r>
            <a:rPr lang="zh-CN" altLang="en-US" dirty="0"/>
            <a:t>左右。</a:t>
          </a:r>
        </a:p>
      </dgm:t>
    </dgm:pt>
    <dgm:pt modelId="{2909AC5F-2C29-416C-BDD2-7DBE63E5592B}" cxnId="{2C8AF429-0394-4507-A2A9-36A6365F17B8}" type="parTrans">
      <dgm:prSet/>
      <dgm:spPr/>
      <dgm:t>
        <a:bodyPr/>
        <a:lstStyle/>
        <a:p>
          <a:endParaRPr lang="zh-CN" altLang="en-US"/>
        </a:p>
      </dgm:t>
    </dgm:pt>
    <dgm:pt modelId="{533644CE-AD61-4CFD-B891-62DEB4EE4D08}" cxnId="{2C8AF429-0394-4507-A2A9-36A6365F17B8}" type="sibTrans">
      <dgm:prSet/>
      <dgm:spPr/>
      <dgm:t>
        <a:bodyPr/>
        <a:lstStyle/>
        <a:p>
          <a:endParaRPr lang="zh-CN" altLang="en-US"/>
        </a:p>
      </dgm:t>
    </dgm:pt>
    <dgm:pt modelId="{EA88E61B-5463-4CD8-9B3F-18A21230E4DD}">
      <dgm:prSet phldrT="[文本]"/>
      <dgm:spPr/>
      <dgm:t>
        <a:bodyPr/>
        <a:lstStyle/>
        <a:p>
          <a:r>
            <a:rPr lang="zh-CN" altLang="en-US" dirty="0"/>
            <a:t>实际的，每次执行时，可能会将进程放在不同的位置。</a:t>
          </a:r>
        </a:p>
      </dgm:t>
    </dgm:pt>
    <dgm:pt modelId="{5F540952-82FF-4773-A0C7-97DCF9C82FE5}" cxnId="{5DDBC46B-16C3-47FE-AEEF-089A347BC877}" type="parTrans">
      <dgm:prSet/>
      <dgm:spPr/>
      <dgm:t>
        <a:bodyPr/>
        <a:lstStyle/>
        <a:p>
          <a:endParaRPr lang="zh-CN" altLang="en-US"/>
        </a:p>
      </dgm:t>
    </dgm:pt>
    <dgm:pt modelId="{BFC9F371-5BE9-4A5E-92FF-5BFF5BC8BBAC}" cxnId="{5DDBC46B-16C3-47FE-AEEF-089A347BC877}" type="sibTrans">
      <dgm:prSet/>
      <dgm:spPr/>
      <dgm:t>
        <a:bodyPr/>
        <a:lstStyle/>
        <a:p>
          <a:endParaRPr lang="zh-CN" altLang="en-US"/>
        </a:p>
      </dgm:t>
    </dgm:pt>
    <dgm:pt modelId="{00767E8E-3DE7-4C3F-AC03-7BFFE8819646}" type="pres">
      <dgm:prSet presAssocID="{9EBFADE7-BAEC-43A3-ACF2-CBB5B6B0219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0C1CC4-86A1-4377-A6DC-53A53F7EA45D}" type="pres">
      <dgm:prSet presAssocID="{B033FD89-9679-4469-BF9B-C0153D778B47}" presName="composite" presStyleCnt="0"/>
      <dgm:spPr/>
    </dgm:pt>
    <dgm:pt modelId="{C750E6DF-6A02-47CD-9CF8-F4DC760EC16D}" type="pres">
      <dgm:prSet presAssocID="{B033FD89-9679-4469-BF9B-C0153D778B47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200A3B-AC9F-49BF-BE9A-568952DBCA42}" type="pres">
      <dgm:prSet presAssocID="{B033FD89-9679-4469-BF9B-C0153D778B47}" presName="parSh" presStyleLbl="node1" presStyleIdx="0" presStyleCnt="2"/>
      <dgm:spPr/>
      <dgm:t>
        <a:bodyPr/>
        <a:lstStyle/>
        <a:p>
          <a:endParaRPr lang="zh-CN" altLang="en-US"/>
        </a:p>
      </dgm:t>
    </dgm:pt>
    <dgm:pt modelId="{58CECF6A-8347-47DB-8420-8194CBC2AE9C}" type="pres">
      <dgm:prSet presAssocID="{B033FD89-9679-4469-BF9B-C0153D778B47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E36168-E9F4-4D70-929D-6B1EA3DBE9B0}" type="pres">
      <dgm:prSet presAssocID="{542F8A3C-A0D7-4194-809F-7D0557ABBB9A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7800629F-EE30-4ECD-9360-0C5EB115DB99}" type="pres">
      <dgm:prSet presAssocID="{542F8A3C-A0D7-4194-809F-7D0557ABBB9A}" presName="connTx" presStyleLbl="sibTrans2D1" presStyleIdx="0" presStyleCnt="1"/>
      <dgm:spPr/>
      <dgm:t>
        <a:bodyPr/>
        <a:lstStyle/>
        <a:p>
          <a:endParaRPr lang="zh-CN" altLang="en-US"/>
        </a:p>
      </dgm:t>
    </dgm:pt>
    <dgm:pt modelId="{D7660F10-1AB7-452D-BB76-E750E70C4785}" type="pres">
      <dgm:prSet presAssocID="{44F21843-06D5-4259-BF16-A9C58D105984}" presName="composite" presStyleCnt="0"/>
      <dgm:spPr/>
    </dgm:pt>
    <dgm:pt modelId="{4561280A-B0B7-44F8-B01D-8BE4134D28E0}" type="pres">
      <dgm:prSet presAssocID="{44F21843-06D5-4259-BF16-A9C58D105984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40F885-F512-4772-B54A-6EAFAC53A1BD}" type="pres">
      <dgm:prSet presAssocID="{44F21843-06D5-4259-BF16-A9C58D105984}" presName="parSh" presStyleLbl="node1" presStyleIdx="1" presStyleCnt="2"/>
      <dgm:spPr/>
      <dgm:t>
        <a:bodyPr/>
        <a:lstStyle/>
        <a:p>
          <a:endParaRPr lang="zh-CN" altLang="en-US"/>
        </a:p>
      </dgm:t>
    </dgm:pt>
    <dgm:pt modelId="{8C90EBB5-20F5-484B-9EF9-C8CF58414152}" type="pres">
      <dgm:prSet presAssocID="{44F21843-06D5-4259-BF16-A9C58D105984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D65B1A-8BA5-46D2-B14E-B198B16D7B82}" type="presOf" srcId="{44F21843-06D5-4259-BF16-A9C58D105984}" destId="{AC40F885-F512-4772-B54A-6EAFAC53A1BD}" srcOrd="1" destOrd="0" presId="urn:microsoft.com/office/officeart/2005/8/layout/process3"/>
    <dgm:cxn modelId="{72167470-9B47-4F12-B8CD-32E9FC0132FB}" srcId="{44F21843-06D5-4259-BF16-A9C58D105984}" destId="{FA83FA2A-04AE-4AD9-979B-A15E43816206}" srcOrd="0" destOrd="0" parTransId="{AE765060-01DE-4330-9E64-7BFB113A09CF}" sibTransId="{840962FF-B6CE-4594-9774-A667FE77685E}"/>
    <dgm:cxn modelId="{D2F99AB3-A555-430D-AAE3-C96137906711}" type="presOf" srcId="{696F4C4C-EB8B-4CED-A6FB-FE1E25517B43}" destId="{58CECF6A-8347-47DB-8420-8194CBC2AE9C}" srcOrd="0" destOrd="0" presId="urn:microsoft.com/office/officeart/2005/8/layout/process3"/>
    <dgm:cxn modelId="{CE203EBA-B683-4A2C-BFBF-3732A02395C3}" type="presOf" srcId="{B033FD89-9679-4469-BF9B-C0153D778B47}" destId="{13200A3B-AC9F-49BF-BE9A-568952DBCA42}" srcOrd="1" destOrd="0" presId="urn:microsoft.com/office/officeart/2005/8/layout/process3"/>
    <dgm:cxn modelId="{9BB92CA4-51CD-447D-A943-4F454A625423}" type="presOf" srcId="{542F8A3C-A0D7-4194-809F-7D0557ABBB9A}" destId="{4FE36168-E9F4-4D70-929D-6B1EA3DBE9B0}" srcOrd="0" destOrd="0" presId="urn:microsoft.com/office/officeart/2005/8/layout/process3"/>
    <dgm:cxn modelId="{90FFA2D1-7C1A-4F45-A503-050D69D7F8B9}" type="presOf" srcId="{44F21843-06D5-4259-BF16-A9C58D105984}" destId="{4561280A-B0B7-44F8-B01D-8BE4134D28E0}" srcOrd="0" destOrd="0" presId="urn:microsoft.com/office/officeart/2005/8/layout/process3"/>
    <dgm:cxn modelId="{2C8AF429-0394-4507-A2A9-36A6365F17B8}" srcId="{B033FD89-9679-4469-BF9B-C0153D778B47}" destId="{DC01BE13-326F-4742-A176-7EA6A2395067}" srcOrd="2" destOrd="0" parTransId="{2909AC5F-2C29-416C-BDD2-7DBE63E5592B}" sibTransId="{533644CE-AD61-4CFD-B891-62DEB4EE4D08}"/>
    <dgm:cxn modelId="{875DB68C-926B-4CA0-8E4B-4FC1FEEB569E}" type="presOf" srcId="{FA83FA2A-04AE-4AD9-979B-A15E43816206}" destId="{8C90EBB5-20F5-484B-9EF9-C8CF58414152}" srcOrd="0" destOrd="0" presId="urn:microsoft.com/office/officeart/2005/8/layout/process3"/>
    <dgm:cxn modelId="{0F1893A1-81FE-4114-8C73-CDA87F2E607B}" srcId="{B033FD89-9679-4469-BF9B-C0153D778B47}" destId="{956BDB8B-4536-4CF8-884B-C4D576DEFC66}" srcOrd="1" destOrd="0" parTransId="{9AC56F1A-18A6-43D1-B3E5-6416DBF00191}" sibTransId="{1E83998E-3574-4C39-9AAA-6799BE4DAB79}"/>
    <dgm:cxn modelId="{E3D751E6-1959-4164-BAC4-234C414EA6A2}" type="presOf" srcId="{956BDB8B-4536-4CF8-884B-C4D576DEFC66}" destId="{58CECF6A-8347-47DB-8420-8194CBC2AE9C}" srcOrd="0" destOrd="1" presId="urn:microsoft.com/office/officeart/2005/8/layout/process3"/>
    <dgm:cxn modelId="{1F6DA16E-3714-4689-9BFE-C2E1A362EEBC}" type="presOf" srcId="{B033FD89-9679-4469-BF9B-C0153D778B47}" destId="{C750E6DF-6A02-47CD-9CF8-F4DC760EC16D}" srcOrd="0" destOrd="0" presId="urn:microsoft.com/office/officeart/2005/8/layout/process3"/>
    <dgm:cxn modelId="{248346E0-CDAC-47E4-B94F-CE357AC56479}" srcId="{9EBFADE7-BAEC-43A3-ACF2-CBB5B6B02192}" destId="{44F21843-06D5-4259-BF16-A9C58D105984}" srcOrd="1" destOrd="0" parTransId="{DA8A803D-5B5C-444F-93DD-FCED72E4B6CC}" sibTransId="{D3A907A0-4136-42D6-9B6B-F359E2172A6A}"/>
    <dgm:cxn modelId="{5DDBC46B-16C3-47FE-AEEF-089A347BC877}" srcId="{44F21843-06D5-4259-BF16-A9C58D105984}" destId="{EA88E61B-5463-4CD8-9B3F-18A21230E4DD}" srcOrd="1" destOrd="0" parTransId="{5F540952-82FF-4773-A0C7-97DCF9C82FE5}" sibTransId="{BFC9F371-5BE9-4A5E-92FF-5BFF5BC8BBAC}"/>
    <dgm:cxn modelId="{8E11787F-9CDB-4875-8EFA-6922155B2AD7}" srcId="{9EBFADE7-BAEC-43A3-ACF2-CBB5B6B02192}" destId="{B033FD89-9679-4469-BF9B-C0153D778B47}" srcOrd="0" destOrd="0" parTransId="{459A820A-7B7F-4A35-B221-9B36080AC255}" sibTransId="{542F8A3C-A0D7-4194-809F-7D0557ABBB9A}"/>
    <dgm:cxn modelId="{1C70FB33-BEBD-4226-95E9-4F6BD9B647A9}" type="presOf" srcId="{EA88E61B-5463-4CD8-9B3F-18A21230E4DD}" destId="{8C90EBB5-20F5-484B-9EF9-C8CF58414152}" srcOrd="0" destOrd="1" presId="urn:microsoft.com/office/officeart/2005/8/layout/process3"/>
    <dgm:cxn modelId="{6AF859F0-C0F0-4149-A00D-90F9853837B2}" type="presOf" srcId="{DC01BE13-326F-4742-A176-7EA6A2395067}" destId="{58CECF6A-8347-47DB-8420-8194CBC2AE9C}" srcOrd="0" destOrd="2" presId="urn:microsoft.com/office/officeart/2005/8/layout/process3"/>
    <dgm:cxn modelId="{2AA87FD6-D9A9-47F3-9751-23435DDB2135}" type="presOf" srcId="{9EBFADE7-BAEC-43A3-ACF2-CBB5B6B02192}" destId="{00767E8E-3DE7-4C3F-AC03-7BFFE8819646}" srcOrd="0" destOrd="0" presId="urn:microsoft.com/office/officeart/2005/8/layout/process3"/>
    <dgm:cxn modelId="{0341F54E-1ED0-4313-9F8D-196063C7AD6D}" srcId="{B033FD89-9679-4469-BF9B-C0153D778B47}" destId="{696F4C4C-EB8B-4CED-A6FB-FE1E25517B43}" srcOrd="0" destOrd="0" parTransId="{D1381F06-E486-47E2-8C38-7250886DB00A}" sibTransId="{C73CA2CE-838E-4B59-89D1-51A99B526C04}"/>
    <dgm:cxn modelId="{98F21E5A-DAC1-4E83-B4A2-EFA93E05C4F7}" type="presOf" srcId="{542F8A3C-A0D7-4194-809F-7D0557ABBB9A}" destId="{7800629F-EE30-4ECD-9360-0C5EB115DB99}" srcOrd="1" destOrd="0" presId="urn:microsoft.com/office/officeart/2005/8/layout/process3"/>
    <dgm:cxn modelId="{329F95CF-78B7-4456-9117-0E0C650F7935}" type="presParOf" srcId="{00767E8E-3DE7-4C3F-AC03-7BFFE8819646}" destId="{740C1CC4-86A1-4377-A6DC-53A53F7EA45D}" srcOrd="0" destOrd="0" presId="urn:microsoft.com/office/officeart/2005/8/layout/process3"/>
    <dgm:cxn modelId="{60C11E70-95C3-40D9-A0E9-193EEF388C51}" type="presParOf" srcId="{740C1CC4-86A1-4377-A6DC-53A53F7EA45D}" destId="{C750E6DF-6A02-47CD-9CF8-F4DC760EC16D}" srcOrd="0" destOrd="0" presId="urn:microsoft.com/office/officeart/2005/8/layout/process3"/>
    <dgm:cxn modelId="{C6C002C3-4B7B-49FD-BA6F-72352452ACAD}" type="presParOf" srcId="{740C1CC4-86A1-4377-A6DC-53A53F7EA45D}" destId="{13200A3B-AC9F-49BF-BE9A-568952DBCA42}" srcOrd="1" destOrd="0" presId="urn:microsoft.com/office/officeart/2005/8/layout/process3"/>
    <dgm:cxn modelId="{2A8FF326-1B47-4ED7-AF38-F4699B6B221E}" type="presParOf" srcId="{740C1CC4-86A1-4377-A6DC-53A53F7EA45D}" destId="{58CECF6A-8347-47DB-8420-8194CBC2AE9C}" srcOrd="2" destOrd="0" presId="urn:microsoft.com/office/officeart/2005/8/layout/process3"/>
    <dgm:cxn modelId="{6D3D1998-575F-4CFA-A333-7D9BCBE38614}" type="presParOf" srcId="{00767E8E-3DE7-4C3F-AC03-7BFFE8819646}" destId="{4FE36168-E9F4-4D70-929D-6B1EA3DBE9B0}" srcOrd="1" destOrd="0" presId="urn:microsoft.com/office/officeart/2005/8/layout/process3"/>
    <dgm:cxn modelId="{389BAB82-D99E-43CE-B650-BE58F33C8C7A}" type="presParOf" srcId="{4FE36168-E9F4-4D70-929D-6B1EA3DBE9B0}" destId="{7800629F-EE30-4ECD-9360-0C5EB115DB99}" srcOrd="0" destOrd="0" presId="urn:microsoft.com/office/officeart/2005/8/layout/process3"/>
    <dgm:cxn modelId="{BC6C5B6F-19EE-4B3E-9982-1DF22FE136A3}" type="presParOf" srcId="{00767E8E-3DE7-4C3F-AC03-7BFFE8819646}" destId="{D7660F10-1AB7-452D-BB76-E750E70C4785}" srcOrd="2" destOrd="0" presId="urn:microsoft.com/office/officeart/2005/8/layout/process3"/>
    <dgm:cxn modelId="{ECEB2BE4-CBEE-4DCC-A617-48C1790D80B2}" type="presParOf" srcId="{D7660F10-1AB7-452D-BB76-E750E70C4785}" destId="{4561280A-B0B7-44F8-B01D-8BE4134D28E0}" srcOrd="0" destOrd="0" presId="urn:microsoft.com/office/officeart/2005/8/layout/process3"/>
    <dgm:cxn modelId="{CB5CC339-137D-4788-955E-247AA3754B86}" type="presParOf" srcId="{D7660F10-1AB7-452D-BB76-E750E70C4785}" destId="{AC40F885-F512-4772-B54A-6EAFAC53A1BD}" srcOrd="1" destOrd="0" presId="urn:microsoft.com/office/officeart/2005/8/layout/process3"/>
    <dgm:cxn modelId="{71482A17-3AA8-4D48-A9D0-AC39A346B2E5}" type="presParOf" srcId="{D7660F10-1AB7-452D-BB76-E750E70C4785}" destId="{8C90EBB5-20F5-484B-9EF9-C8CF5841415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EF9189-7A1B-493D-BC6D-CDEF28F9AB39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641D847-2AA1-4299-9323-DFC7861829F1}">
      <dgm:prSet phldrT="[文本]" custT="1"/>
      <dgm:spPr/>
      <dgm:t>
        <a:bodyPr/>
        <a:lstStyle/>
        <a:p>
          <a:r>
            <a:rPr lang="zh-CN" altLang="en-US" sz="2000" dirty="0"/>
            <a:t>缓冲管理</a:t>
          </a:r>
        </a:p>
      </dgm:t>
    </dgm:pt>
    <dgm:pt modelId="{8315D80D-11C9-434A-B657-3CE1257B42EA}" cxnId="{7BCC835C-3975-4BD1-B0CF-B867E1E322B8}" type="parTrans">
      <dgm:prSet/>
      <dgm:spPr/>
      <dgm:t>
        <a:bodyPr/>
        <a:lstStyle/>
        <a:p>
          <a:endParaRPr lang="zh-CN" altLang="en-US" sz="2400"/>
        </a:p>
      </dgm:t>
    </dgm:pt>
    <dgm:pt modelId="{FD274F59-9058-4F68-AD36-184A780F7D21}" cxnId="{7BCC835C-3975-4BD1-B0CF-B867E1E322B8}" type="sibTrans">
      <dgm:prSet/>
      <dgm:spPr/>
      <dgm:t>
        <a:bodyPr/>
        <a:lstStyle/>
        <a:p>
          <a:endParaRPr lang="zh-CN" altLang="en-US" sz="2400"/>
        </a:p>
      </dgm:t>
    </dgm:pt>
    <dgm:pt modelId="{5AAD51B2-18E2-462C-B5CE-8BEFB12511D9}">
      <dgm:prSet phldrT="[文本]" custT="1"/>
      <dgm:spPr/>
      <dgm:t>
        <a:bodyPr/>
        <a:lstStyle/>
        <a:p>
          <a:r>
            <a:rPr lang="zh-CN" altLang="en-US" sz="2000" dirty="0"/>
            <a:t>设备分配</a:t>
          </a:r>
        </a:p>
      </dgm:t>
    </dgm:pt>
    <dgm:pt modelId="{70E00970-3C6D-4E5C-A0D7-FF7CBE8888D7}" cxnId="{FB4771FF-3454-4363-B90E-9B92FE031FB4}" type="parTrans">
      <dgm:prSet/>
      <dgm:spPr/>
      <dgm:t>
        <a:bodyPr/>
        <a:lstStyle/>
        <a:p>
          <a:endParaRPr lang="zh-CN" altLang="en-US" sz="2400"/>
        </a:p>
      </dgm:t>
    </dgm:pt>
    <dgm:pt modelId="{F4042A3D-53F5-408A-BE06-FADBD9A46F43}" cxnId="{FB4771FF-3454-4363-B90E-9B92FE031FB4}" type="sibTrans">
      <dgm:prSet/>
      <dgm:spPr/>
      <dgm:t>
        <a:bodyPr/>
        <a:lstStyle/>
        <a:p>
          <a:endParaRPr lang="zh-CN" altLang="en-US" sz="2400"/>
        </a:p>
      </dgm:t>
    </dgm:pt>
    <dgm:pt modelId="{7D13A091-DC46-41A4-8427-01839B9B6AB7}">
      <dgm:prSet phldrT="[文本]" custT="1"/>
      <dgm:spPr/>
      <dgm:t>
        <a:bodyPr/>
        <a:lstStyle/>
        <a:p>
          <a:r>
            <a:rPr lang="zh-CN" altLang="en-US" sz="2000" dirty="0"/>
            <a:t>设备处理</a:t>
          </a:r>
        </a:p>
      </dgm:t>
    </dgm:pt>
    <dgm:pt modelId="{CCCC5F76-699E-4987-8D80-175904109C5D}" cxnId="{B2126978-94F8-455C-922D-747072155F9B}" type="parTrans">
      <dgm:prSet/>
      <dgm:spPr/>
      <dgm:t>
        <a:bodyPr/>
        <a:lstStyle/>
        <a:p>
          <a:endParaRPr lang="zh-CN" altLang="en-US" sz="2400"/>
        </a:p>
      </dgm:t>
    </dgm:pt>
    <dgm:pt modelId="{20112C30-ED1F-417F-A17E-F85304F2DCC3}" cxnId="{B2126978-94F8-455C-922D-747072155F9B}" type="sibTrans">
      <dgm:prSet/>
      <dgm:spPr/>
      <dgm:t>
        <a:bodyPr/>
        <a:lstStyle/>
        <a:p>
          <a:endParaRPr lang="zh-CN" altLang="en-US" sz="2400"/>
        </a:p>
      </dgm:t>
    </dgm:pt>
    <dgm:pt modelId="{98D88D6A-60E2-4F2E-B9CA-D4553F64E4F7}">
      <dgm:prSet phldrT="[文本]" custT="1"/>
      <dgm:spPr/>
      <dgm:t>
        <a:bodyPr/>
        <a:lstStyle/>
        <a:p>
          <a:r>
            <a:rPr kumimoji="0" lang="zh-CN" altLang="en-US" sz="2000" dirty="0"/>
            <a:t>缓冲区是用来解决</a:t>
          </a:r>
          <a:r>
            <a:rPr kumimoji="0" lang="en-US" altLang="zh-CN" sz="2000" dirty="0"/>
            <a:t>CPU</a:t>
          </a:r>
          <a:r>
            <a:rPr kumimoji="0" lang="zh-CN" altLang="en-US" sz="2000" dirty="0"/>
            <a:t>和</a:t>
          </a:r>
          <a:r>
            <a:rPr kumimoji="0" lang="en-US" altLang="zh-CN" sz="2000" dirty="0"/>
            <a:t>I/O</a:t>
          </a:r>
          <a:r>
            <a:rPr kumimoji="0" lang="zh-CN" altLang="en-US" sz="2000" dirty="0"/>
            <a:t>设备速度不匹配问题的</a:t>
          </a:r>
          <a:endParaRPr lang="zh-CN" altLang="en-US" sz="2000" dirty="0"/>
        </a:p>
      </dgm:t>
    </dgm:pt>
    <dgm:pt modelId="{A555C90E-7FD9-4E48-8CC6-B470771AB772}" cxnId="{34D345B6-6BE6-4ACD-A055-4B4F35E0CD21}" type="parTrans">
      <dgm:prSet/>
      <dgm:spPr/>
      <dgm:t>
        <a:bodyPr/>
        <a:lstStyle/>
        <a:p>
          <a:endParaRPr lang="zh-CN" altLang="en-US" sz="2400"/>
        </a:p>
      </dgm:t>
    </dgm:pt>
    <dgm:pt modelId="{069CECDF-CCB8-4159-BC92-C2B596534305}" cxnId="{34D345B6-6BE6-4ACD-A055-4B4F35E0CD21}" type="sibTrans">
      <dgm:prSet/>
      <dgm:spPr/>
      <dgm:t>
        <a:bodyPr/>
        <a:lstStyle/>
        <a:p>
          <a:endParaRPr lang="zh-CN" altLang="en-US" sz="2400"/>
        </a:p>
      </dgm:t>
    </dgm:pt>
    <dgm:pt modelId="{58D92B8C-57F5-4919-902C-FF2EBDBA8EEA}">
      <dgm:prSet phldrT="[文本]" custT="1"/>
      <dgm:spPr/>
      <dgm:t>
        <a:bodyPr/>
        <a:lstStyle/>
        <a:p>
          <a:r>
            <a:rPr lang="zh-CN" altLang="en-US" sz="2000" dirty="0"/>
            <a:t>控制设备的分配和回收</a:t>
          </a:r>
        </a:p>
      </dgm:t>
    </dgm:pt>
    <dgm:pt modelId="{0E1926B0-0BC6-477E-94A2-1376E5A11A98}" cxnId="{4290D5C3-0593-4305-83DC-D2F4B73B6CE7}" type="parTrans">
      <dgm:prSet/>
      <dgm:spPr/>
      <dgm:t>
        <a:bodyPr/>
        <a:lstStyle/>
        <a:p>
          <a:endParaRPr lang="zh-CN" altLang="en-US" sz="2400"/>
        </a:p>
      </dgm:t>
    </dgm:pt>
    <dgm:pt modelId="{A7B25C1B-0F54-4A64-8043-DF37B7CB2CDD}" cxnId="{4290D5C3-0593-4305-83DC-D2F4B73B6CE7}" type="sibTrans">
      <dgm:prSet/>
      <dgm:spPr/>
      <dgm:t>
        <a:bodyPr/>
        <a:lstStyle/>
        <a:p>
          <a:endParaRPr lang="zh-CN" altLang="en-US" sz="2400"/>
        </a:p>
      </dgm:t>
    </dgm:pt>
    <dgm:pt modelId="{F97E4932-59C8-4A6C-84DA-ABDAFE3324DF}">
      <dgm:prSet phldrT="[文本]" custT="1"/>
      <dgm:spPr/>
      <dgm:t>
        <a:bodyPr/>
        <a:lstStyle/>
        <a:p>
          <a:r>
            <a:rPr lang="zh-CN" altLang="en-US" sz="2000"/>
            <a:t>实现</a:t>
          </a:r>
          <a:r>
            <a:rPr lang="en-US" altLang="zh-CN" sz="2000"/>
            <a:t>CPU</a:t>
          </a:r>
          <a:r>
            <a:rPr lang="zh-CN" altLang="en-US" sz="2000"/>
            <a:t>和设备控制器之间的通信</a:t>
          </a:r>
          <a:endParaRPr lang="zh-CN" altLang="en-US" sz="2000" dirty="0"/>
        </a:p>
      </dgm:t>
    </dgm:pt>
    <dgm:pt modelId="{FA64B363-8BEA-440E-A63E-3E1C058C87E4}" cxnId="{52894724-53A4-4EA4-ABB4-F13D6D019F6F}" type="parTrans">
      <dgm:prSet/>
      <dgm:spPr/>
      <dgm:t>
        <a:bodyPr/>
        <a:lstStyle/>
        <a:p>
          <a:endParaRPr lang="zh-CN" altLang="en-US" sz="2400"/>
        </a:p>
      </dgm:t>
    </dgm:pt>
    <dgm:pt modelId="{F07B794D-3FB9-468C-985A-D394E519F3B1}" cxnId="{52894724-53A4-4EA4-ABB4-F13D6D019F6F}" type="sibTrans">
      <dgm:prSet/>
      <dgm:spPr/>
      <dgm:t>
        <a:bodyPr/>
        <a:lstStyle/>
        <a:p>
          <a:endParaRPr lang="zh-CN" altLang="en-US" sz="2400"/>
        </a:p>
      </dgm:t>
    </dgm:pt>
    <dgm:pt modelId="{7D511519-51E7-4333-8BBD-FC9D12DBEB61}">
      <dgm:prSet phldrT="[文本]" custT="1"/>
      <dgm:spPr/>
      <dgm:t>
        <a:bodyPr/>
        <a:lstStyle/>
        <a:p>
          <a:r>
            <a:rPr lang="en-US" altLang="zh-CN" sz="2000" dirty="0"/>
            <a:t>6.1</a:t>
          </a:r>
          <a:r>
            <a:rPr lang="zh-CN" altLang="en-US" sz="2000" dirty="0"/>
            <a:t>的内容</a:t>
          </a:r>
        </a:p>
      </dgm:t>
    </dgm:pt>
    <dgm:pt modelId="{78B6A885-754E-4B22-8A56-02AC3B00B24E}" cxnId="{206FF80B-15D5-4F0E-84C2-F59494951E1A}" type="parTrans">
      <dgm:prSet/>
      <dgm:spPr/>
      <dgm:t>
        <a:bodyPr/>
        <a:lstStyle/>
        <a:p>
          <a:endParaRPr lang="zh-CN" altLang="en-US" sz="2400"/>
        </a:p>
      </dgm:t>
    </dgm:pt>
    <dgm:pt modelId="{16C0D848-C015-4B2E-AE8D-7A248FB901AB}" cxnId="{206FF80B-15D5-4F0E-84C2-F59494951E1A}" type="sibTrans">
      <dgm:prSet/>
      <dgm:spPr/>
      <dgm:t>
        <a:bodyPr/>
        <a:lstStyle/>
        <a:p>
          <a:endParaRPr lang="zh-CN" altLang="en-US" sz="2400"/>
        </a:p>
      </dgm:t>
    </dgm:pt>
    <dgm:pt modelId="{939CC8CA-5926-4344-B147-7F9F63A940A3}">
      <dgm:prSet phldrT="[文本]" custT="1"/>
      <dgm:spPr/>
      <dgm:t>
        <a:bodyPr/>
        <a:lstStyle/>
        <a:p>
          <a:r>
            <a:rPr lang="en-US" altLang="zh-CN" sz="2000" dirty="0"/>
            <a:t>6.7</a:t>
          </a:r>
          <a:r>
            <a:rPr lang="zh-CN" altLang="en-US" sz="2000" dirty="0"/>
            <a:t>的内容</a:t>
          </a:r>
        </a:p>
      </dgm:t>
    </dgm:pt>
    <dgm:pt modelId="{45AE332D-FEE2-4438-B62B-007E5D1BA841}" cxnId="{9D1BC71B-B386-4F1B-A2ED-0F7C22016444}" type="parTrans">
      <dgm:prSet/>
      <dgm:spPr/>
      <dgm:t>
        <a:bodyPr/>
        <a:lstStyle/>
        <a:p>
          <a:endParaRPr lang="zh-CN" altLang="en-US" sz="2400"/>
        </a:p>
      </dgm:t>
    </dgm:pt>
    <dgm:pt modelId="{3CE15AA9-A14A-4A09-B1B5-5DFA405C7E6F}" cxnId="{9D1BC71B-B386-4F1B-A2ED-0F7C22016444}" type="sibTrans">
      <dgm:prSet/>
      <dgm:spPr/>
      <dgm:t>
        <a:bodyPr/>
        <a:lstStyle/>
        <a:p>
          <a:endParaRPr lang="zh-CN" altLang="en-US" sz="2400"/>
        </a:p>
      </dgm:t>
    </dgm:pt>
    <dgm:pt modelId="{A8EE8CF8-D7AA-4C40-A626-7FCB7C51AA5F}" type="pres">
      <dgm:prSet presAssocID="{A9EF9189-7A1B-493D-BC6D-CDEF28F9AB3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2F3D6F-7E9F-4DF0-AC65-EF73C1D2A1B6}" type="pres">
      <dgm:prSet presAssocID="{7641D847-2AA1-4299-9323-DFC7861829F1}" presName="parentLin" presStyleCnt="0"/>
      <dgm:spPr/>
    </dgm:pt>
    <dgm:pt modelId="{6220CE68-593C-4B5A-BA2C-E27AB7787373}" type="pres">
      <dgm:prSet presAssocID="{7641D847-2AA1-4299-9323-DFC7861829F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B332F9D-17C4-4688-8366-5FF59C09E2C0}" type="pres">
      <dgm:prSet presAssocID="{7641D847-2AA1-4299-9323-DFC7861829F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AD7EDC-F1AA-4486-833A-12A133A4BBFD}" type="pres">
      <dgm:prSet presAssocID="{7641D847-2AA1-4299-9323-DFC7861829F1}" presName="negativeSpace" presStyleCnt="0"/>
      <dgm:spPr/>
    </dgm:pt>
    <dgm:pt modelId="{846E57AA-3D9E-4B81-8A31-9D3CDD38E7C3}" type="pres">
      <dgm:prSet presAssocID="{7641D847-2AA1-4299-9323-DFC7861829F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E7FD81-F39C-42E0-9A34-317F87B1A145}" type="pres">
      <dgm:prSet presAssocID="{FD274F59-9058-4F68-AD36-184A780F7D21}" presName="spaceBetweenRectangles" presStyleCnt="0"/>
      <dgm:spPr/>
    </dgm:pt>
    <dgm:pt modelId="{DE997088-B5C8-4EDD-84B7-A3D58AB493E4}" type="pres">
      <dgm:prSet presAssocID="{5AAD51B2-18E2-462C-B5CE-8BEFB12511D9}" presName="parentLin" presStyleCnt="0"/>
      <dgm:spPr/>
    </dgm:pt>
    <dgm:pt modelId="{64704886-DCBC-4BFA-A01F-80D897F10DC6}" type="pres">
      <dgm:prSet presAssocID="{5AAD51B2-18E2-462C-B5CE-8BEFB12511D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5C18B1B-E50E-44D0-8DCF-8BC7E1841E14}" type="pres">
      <dgm:prSet presAssocID="{5AAD51B2-18E2-462C-B5CE-8BEFB12511D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A87C50-E99F-46C7-AF5C-F4DE26273DC7}" type="pres">
      <dgm:prSet presAssocID="{5AAD51B2-18E2-462C-B5CE-8BEFB12511D9}" presName="negativeSpace" presStyleCnt="0"/>
      <dgm:spPr/>
    </dgm:pt>
    <dgm:pt modelId="{40D5BB16-8DA9-4F85-A6AD-2374474C2B36}" type="pres">
      <dgm:prSet presAssocID="{5AAD51B2-18E2-462C-B5CE-8BEFB12511D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159E0C-DEFF-4988-9F3B-76EC3A062AFE}" type="pres">
      <dgm:prSet presAssocID="{F4042A3D-53F5-408A-BE06-FADBD9A46F43}" presName="spaceBetweenRectangles" presStyleCnt="0"/>
      <dgm:spPr/>
    </dgm:pt>
    <dgm:pt modelId="{4D79F0E1-8DE3-47EB-8A66-747A70BC147C}" type="pres">
      <dgm:prSet presAssocID="{7D13A091-DC46-41A4-8427-01839B9B6AB7}" presName="parentLin" presStyleCnt="0"/>
      <dgm:spPr/>
    </dgm:pt>
    <dgm:pt modelId="{A5FDE861-AD78-489A-8DFD-FF9DD4E8E3B2}" type="pres">
      <dgm:prSet presAssocID="{7D13A091-DC46-41A4-8427-01839B9B6AB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4A08CDBE-D0D6-4C68-976C-10F0237039C8}" type="pres">
      <dgm:prSet presAssocID="{7D13A091-DC46-41A4-8427-01839B9B6AB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2586C9-841A-48E2-A6EB-BEE3E800003E}" type="pres">
      <dgm:prSet presAssocID="{7D13A091-DC46-41A4-8427-01839B9B6AB7}" presName="negativeSpace" presStyleCnt="0"/>
      <dgm:spPr/>
    </dgm:pt>
    <dgm:pt modelId="{B6D9E2B3-588F-4847-A4BA-3BF0B5CF5B02}" type="pres">
      <dgm:prSet presAssocID="{7D13A091-DC46-41A4-8427-01839B9B6AB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894724-53A4-4EA4-ABB4-F13D6D019F6F}" srcId="{7D13A091-DC46-41A4-8427-01839B9B6AB7}" destId="{F97E4932-59C8-4A6C-84DA-ABDAFE3324DF}" srcOrd="0" destOrd="0" parTransId="{FA64B363-8BEA-440E-A63E-3E1C058C87E4}" sibTransId="{F07B794D-3FB9-468C-985A-D394E519F3B1}"/>
    <dgm:cxn modelId="{206FF80B-15D5-4F0E-84C2-F59494951E1A}" srcId="{7D13A091-DC46-41A4-8427-01839B9B6AB7}" destId="{7D511519-51E7-4333-8BBD-FC9D12DBEB61}" srcOrd="1" destOrd="0" parTransId="{78B6A885-754E-4B22-8A56-02AC3B00B24E}" sibTransId="{16C0D848-C015-4B2E-AE8D-7A248FB901AB}"/>
    <dgm:cxn modelId="{7BCC835C-3975-4BD1-B0CF-B867E1E322B8}" srcId="{A9EF9189-7A1B-493D-BC6D-CDEF28F9AB39}" destId="{7641D847-2AA1-4299-9323-DFC7861829F1}" srcOrd="0" destOrd="0" parTransId="{8315D80D-11C9-434A-B657-3CE1257B42EA}" sibTransId="{FD274F59-9058-4F68-AD36-184A780F7D21}"/>
    <dgm:cxn modelId="{EA99BCE3-9F4B-4043-A710-E75A1401AA0C}" type="presOf" srcId="{58D92B8C-57F5-4919-902C-FF2EBDBA8EEA}" destId="{40D5BB16-8DA9-4F85-A6AD-2374474C2B36}" srcOrd="0" destOrd="0" presId="urn:microsoft.com/office/officeart/2005/8/layout/list1"/>
    <dgm:cxn modelId="{79B6C0F8-207E-4ED7-B5E3-2EF3D6393C89}" type="presOf" srcId="{F97E4932-59C8-4A6C-84DA-ABDAFE3324DF}" destId="{B6D9E2B3-588F-4847-A4BA-3BF0B5CF5B02}" srcOrd="0" destOrd="0" presId="urn:microsoft.com/office/officeart/2005/8/layout/list1"/>
    <dgm:cxn modelId="{FC2FD0EA-6B38-4E11-A106-AEB9494A82A9}" type="presOf" srcId="{98D88D6A-60E2-4F2E-B9CA-D4553F64E4F7}" destId="{846E57AA-3D9E-4B81-8A31-9D3CDD38E7C3}" srcOrd="0" destOrd="0" presId="urn:microsoft.com/office/officeart/2005/8/layout/list1"/>
    <dgm:cxn modelId="{B2126978-94F8-455C-922D-747072155F9B}" srcId="{A9EF9189-7A1B-493D-BC6D-CDEF28F9AB39}" destId="{7D13A091-DC46-41A4-8427-01839B9B6AB7}" srcOrd="2" destOrd="0" parTransId="{CCCC5F76-699E-4987-8D80-175904109C5D}" sibTransId="{20112C30-ED1F-417F-A17E-F85304F2DCC3}"/>
    <dgm:cxn modelId="{32B3C7EB-EDA0-4A4D-947E-E14E6596309C}" type="presOf" srcId="{7D13A091-DC46-41A4-8427-01839B9B6AB7}" destId="{4A08CDBE-D0D6-4C68-976C-10F0237039C8}" srcOrd="1" destOrd="0" presId="urn:microsoft.com/office/officeart/2005/8/layout/list1"/>
    <dgm:cxn modelId="{FB4771FF-3454-4363-B90E-9B92FE031FB4}" srcId="{A9EF9189-7A1B-493D-BC6D-CDEF28F9AB39}" destId="{5AAD51B2-18E2-462C-B5CE-8BEFB12511D9}" srcOrd="1" destOrd="0" parTransId="{70E00970-3C6D-4E5C-A0D7-FF7CBE8888D7}" sibTransId="{F4042A3D-53F5-408A-BE06-FADBD9A46F43}"/>
    <dgm:cxn modelId="{77159677-28F3-4741-A123-EE75C607A18B}" type="presOf" srcId="{939CC8CA-5926-4344-B147-7F9F63A940A3}" destId="{846E57AA-3D9E-4B81-8A31-9D3CDD38E7C3}" srcOrd="0" destOrd="1" presId="urn:microsoft.com/office/officeart/2005/8/layout/list1"/>
    <dgm:cxn modelId="{D6D336E5-4996-4571-82D9-B8B30EE68B67}" type="presOf" srcId="{5AAD51B2-18E2-462C-B5CE-8BEFB12511D9}" destId="{64704886-DCBC-4BFA-A01F-80D897F10DC6}" srcOrd="0" destOrd="0" presId="urn:microsoft.com/office/officeart/2005/8/layout/list1"/>
    <dgm:cxn modelId="{400D02EB-4094-4C20-A563-976977AEB739}" type="presOf" srcId="{7D511519-51E7-4333-8BBD-FC9D12DBEB61}" destId="{B6D9E2B3-588F-4847-A4BA-3BF0B5CF5B02}" srcOrd="0" destOrd="1" presId="urn:microsoft.com/office/officeart/2005/8/layout/list1"/>
    <dgm:cxn modelId="{9D1BC71B-B386-4F1B-A2ED-0F7C22016444}" srcId="{7641D847-2AA1-4299-9323-DFC7861829F1}" destId="{939CC8CA-5926-4344-B147-7F9F63A940A3}" srcOrd="1" destOrd="0" parTransId="{45AE332D-FEE2-4438-B62B-007E5D1BA841}" sibTransId="{3CE15AA9-A14A-4A09-B1B5-5DFA405C7E6F}"/>
    <dgm:cxn modelId="{4290D5C3-0593-4305-83DC-D2F4B73B6CE7}" srcId="{5AAD51B2-18E2-462C-B5CE-8BEFB12511D9}" destId="{58D92B8C-57F5-4919-902C-FF2EBDBA8EEA}" srcOrd="0" destOrd="0" parTransId="{0E1926B0-0BC6-477E-94A2-1376E5A11A98}" sibTransId="{A7B25C1B-0F54-4A64-8043-DF37B7CB2CDD}"/>
    <dgm:cxn modelId="{07ABD5DA-269D-4F95-9486-9FB3951C793F}" type="presOf" srcId="{7D13A091-DC46-41A4-8427-01839B9B6AB7}" destId="{A5FDE861-AD78-489A-8DFD-FF9DD4E8E3B2}" srcOrd="0" destOrd="0" presId="urn:microsoft.com/office/officeart/2005/8/layout/list1"/>
    <dgm:cxn modelId="{1DF8198F-A685-493E-B7B7-C01D9FF85411}" type="presOf" srcId="{7641D847-2AA1-4299-9323-DFC7861829F1}" destId="{6220CE68-593C-4B5A-BA2C-E27AB7787373}" srcOrd="0" destOrd="0" presId="urn:microsoft.com/office/officeart/2005/8/layout/list1"/>
    <dgm:cxn modelId="{DE2CB10C-4CB2-4127-BDE0-8BC3ED00FEB3}" type="presOf" srcId="{7641D847-2AA1-4299-9323-DFC7861829F1}" destId="{DB332F9D-17C4-4688-8366-5FF59C09E2C0}" srcOrd="1" destOrd="0" presId="urn:microsoft.com/office/officeart/2005/8/layout/list1"/>
    <dgm:cxn modelId="{D54F0A1C-2B10-4ABB-9DA9-6CCAF42B3820}" type="presOf" srcId="{5AAD51B2-18E2-462C-B5CE-8BEFB12511D9}" destId="{35C18B1B-E50E-44D0-8DCF-8BC7E1841E14}" srcOrd="1" destOrd="0" presId="urn:microsoft.com/office/officeart/2005/8/layout/list1"/>
    <dgm:cxn modelId="{DD0200FD-8439-4672-8B92-4D50699BE841}" type="presOf" srcId="{A9EF9189-7A1B-493D-BC6D-CDEF28F9AB39}" destId="{A8EE8CF8-D7AA-4C40-A626-7FCB7C51AA5F}" srcOrd="0" destOrd="0" presId="urn:microsoft.com/office/officeart/2005/8/layout/list1"/>
    <dgm:cxn modelId="{34D345B6-6BE6-4ACD-A055-4B4F35E0CD21}" srcId="{7641D847-2AA1-4299-9323-DFC7861829F1}" destId="{98D88D6A-60E2-4F2E-B9CA-D4553F64E4F7}" srcOrd="0" destOrd="0" parTransId="{A555C90E-7FD9-4E48-8CC6-B470771AB772}" sibTransId="{069CECDF-CCB8-4159-BC92-C2B596534305}"/>
    <dgm:cxn modelId="{0A9E0339-A2CE-48AD-A5EE-DE4A8F5A5AFF}" type="presParOf" srcId="{A8EE8CF8-D7AA-4C40-A626-7FCB7C51AA5F}" destId="{CC2F3D6F-7E9F-4DF0-AC65-EF73C1D2A1B6}" srcOrd="0" destOrd="0" presId="urn:microsoft.com/office/officeart/2005/8/layout/list1"/>
    <dgm:cxn modelId="{75BAB358-B9E0-4D83-8D74-E74B23F6160D}" type="presParOf" srcId="{CC2F3D6F-7E9F-4DF0-AC65-EF73C1D2A1B6}" destId="{6220CE68-593C-4B5A-BA2C-E27AB7787373}" srcOrd="0" destOrd="0" presId="urn:microsoft.com/office/officeart/2005/8/layout/list1"/>
    <dgm:cxn modelId="{88E3F391-6143-43CD-A175-44A650D7BE6B}" type="presParOf" srcId="{CC2F3D6F-7E9F-4DF0-AC65-EF73C1D2A1B6}" destId="{DB332F9D-17C4-4688-8366-5FF59C09E2C0}" srcOrd="1" destOrd="0" presId="urn:microsoft.com/office/officeart/2005/8/layout/list1"/>
    <dgm:cxn modelId="{618F42FB-2B0C-4B99-B298-AEF8664D04AF}" type="presParOf" srcId="{A8EE8CF8-D7AA-4C40-A626-7FCB7C51AA5F}" destId="{2DAD7EDC-F1AA-4486-833A-12A133A4BBFD}" srcOrd="1" destOrd="0" presId="urn:microsoft.com/office/officeart/2005/8/layout/list1"/>
    <dgm:cxn modelId="{CBF84E54-55CD-4338-B631-5359D8DD669D}" type="presParOf" srcId="{A8EE8CF8-D7AA-4C40-A626-7FCB7C51AA5F}" destId="{846E57AA-3D9E-4B81-8A31-9D3CDD38E7C3}" srcOrd="2" destOrd="0" presId="urn:microsoft.com/office/officeart/2005/8/layout/list1"/>
    <dgm:cxn modelId="{12773084-C826-47F0-90C4-BF3B5DD5D7C1}" type="presParOf" srcId="{A8EE8CF8-D7AA-4C40-A626-7FCB7C51AA5F}" destId="{5FE7FD81-F39C-42E0-9A34-317F87B1A145}" srcOrd="3" destOrd="0" presId="urn:microsoft.com/office/officeart/2005/8/layout/list1"/>
    <dgm:cxn modelId="{EE9079AF-DFF3-483E-A6B4-43321B268653}" type="presParOf" srcId="{A8EE8CF8-D7AA-4C40-A626-7FCB7C51AA5F}" destId="{DE997088-B5C8-4EDD-84B7-A3D58AB493E4}" srcOrd="4" destOrd="0" presId="urn:microsoft.com/office/officeart/2005/8/layout/list1"/>
    <dgm:cxn modelId="{32551D95-ED87-4CD9-8460-70F7D5B532A3}" type="presParOf" srcId="{DE997088-B5C8-4EDD-84B7-A3D58AB493E4}" destId="{64704886-DCBC-4BFA-A01F-80D897F10DC6}" srcOrd="0" destOrd="0" presId="urn:microsoft.com/office/officeart/2005/8/layout/list1"/>
    <dgm:cxn modelId="{B09647FB-24C1-4486-9BD6-413C0D0927AD}" type="presParOf" srcId="{DE997088-B5C8-4EDD-84B7-A3D58AB493E4}" destId="{35C18B1B-E50E-44D0-8DCF-8BC7E1841E14}" srcOrd="1" destOrd="0" presId="urn:microsoft.com/office/officeart/2005/8/layout/list1"/>
    <dgm:cxn modelId="{828A36A9-2EC3-4987-8894-DCF9648EF2ED}" type="presParOf" srcId="{A8EE8CF8-D7AA-4C40-A626-7FCB7C51AA5F}" destId="{65A87C50-E99F-46C7-AF5C-F4DE26273DC7}" srcOrd="5" destOrd="0" presId="urn:microsoft.com/office/officeart/2005/8/layout/list1"/>
    <dgm:cxn modelId="{63399ED6-223F-4C0F-845D-497EACAB9FF5}" type="presParOf" srcId="{A8EE8CF8-D7AA-4C40-A626-7FCB7C51AA5F}" destId="{40D5BB16-8DA9-4F85-A6AD-2374474C2B36}" srcOrd="6" destOrd="0" presId="urn:microsoft.com/office/officeart/2005/8/layout/list1"/>
    <dgm:cxn modelId="{4BF5B918-4942-4C49-996D-4A5DEA4F2ACA}" type="presParOf" srcId="{A8EE8CF8-D7AA-4C40-A626-7FCB7C51AA5F}" destId="{E5159E0C-DEFF-4988-9F3B-76EC3A062AFE}" srcOrd="7" destOrd="0" presId="urn:microsoft.com/office/officeart/2005/8/layout/list1"/>
    <dgm:cxn modelId="{2706C636-BA3E-46B7-A0CB-1078BED3AC46}" type="presParOf" srcId="{A8EE8CF8-D7AA-4C40-A626-7FCB7C51AA5F}" destId="{4D79F0E1-8DE3-47EB-8A66-747A70BC147C}" srcOrd="8" destOrd="0" presId="urn:microsoft.com/office/officeart/2005/8/layout/list1"/>
    <dgm:cxn modelId="{010B90D0-7AB8-4E16-89BD-41DE87237588}" type="presParOf" srcId="{4D79F0E1-8DE3-47EB-8A66-747A70BC147C}" destId="{A5FDE861-AD78-489A-8DFD-FF9DD4E8E3B2}" srcOrd="0" destOrd="0" presId="urn:microsoft.com/office/officeart/2005/8/layout/list1"/>
    <dgm:cxn modelId="{DB92A374-53DE-4665-8D6F-1DD692670B00}" type="presParOf" srcId="{4D79F0E1-8DE3-47EB-8A66-747A70BC147C}" destId="{4A08CDBE-D0D6-4C68-976C-10F0237039C8}" srcOrd="1" destOrd="0" presId="urn:microsoft.com/office/officeart/2005/8/layout/list1"/>
    <dgm:cxn modelId="{226794DC-6D52-4588-8103-F531303F3FA6}" type="presParOf" srcId="{A8EE8CF8-D7AA-4C40-A626-7FCB7C51AA5F}" destId="{E92586C9-841A-48E2-A6EB-BEE3E800003E}" srcOrd="9" destOrd="0" presId="urn:microsoft.com/office/officeart/2005/8/layout/list1"/>
    <dgm:cxn modelId="{77F16DDA-C85A-4BCC-BABA-296358DC8B30}" type="presParOf" srcId="{A8EE8CF8-D7AA-4C40-A626-7FCB7C51AA5F}" destId="{B6D9E2B3-588F-4847-A4BA-3BF0B5CF5B0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78D4C7-3C85-46E8-A458-12C876EA33D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298F04-89B4-492E-A9A6-F7D11C437C44}">
      <dgm:prSet phldrT="[文本]"/>
      <dgm:spPr/>
      <dgm:t>
        <a:bodyPr/>
        <a:lstStyle/>
        <a:p>
          <a:r>
            <a:rPr lang="zh-CN" altLang="en-US" dirty="0"/>
            <a:t>联机用户接口</a:t>
          </a:r>
        </a:p>
      </dgm:t>
    </dgm:pt>
    <dgm:pt modelId="{BAE5B445-8C1C-4123-B473-CDFD365A30E5}" cxnId="{F31390BD-B2A5-41D7-86CD-CB92D3B81CC4}" type="parTrans">
      <dgm:prSet/>
      <dgm:spPr/>
      <dgm:t>
        <a:bodyPr/>
        <a:lstStyle/>
        <a:p>
          <a:endParaRPr lang="zh-CN" altLang="en-US"/>
        </a:p>
      </dgm:t>
    </dgm:pt>
    <dgm:pt modelId="{74256506-CCEA-4931-8C8E-9198581BDDE3}" cxnId="{F31390BD-B2A5-41D7-86CD-CB92D3B81CC4}" type="sibTrans">
      <dgm:prSet/>
      <dgm:spPr/>
      <dgm:t>
        <a:bodyPr/>
        <a:lstStyle/>
        <a:p>
          <a:endParaRPr lang="zh-CN" altLang="en-US"/>
        </a:p>
      </dgm:t>
    </dgm:pt>
    <dgm:pt modelId="{981C9C60-F233-425E-862A-3CDFB041C9A1}">
      <dgm:prSet phldrT="[文本]"/>
      <dgm:spPr/>
      <dgm:t>
        <a:bodyPr/>
        <a:lstStyle/>
        <a:p>
          <a:r>
            <a:rPr kumimoji="0" lang="zh-CN" altLang="en-US" dirty="0"/>
            <a:t>为联机用户提供的接口，由一组键盘命令及</a:t>
          </a:r>
          <a:r>
            <a:rPr kumimoji="0" lang="zh-CN" altLang="en-US" dirty="0">
              <a:solidFill>
                <a:srgbClr val="FF0000"/>
              </a:solidFill>
            </a:rPr>
            <a:t>命令解释程序</a:t>
          </a:r>
          <a:r>
            <a:rPr kumimoji="0" lang="zh-CN" altLang="en-US" dirty="0"/>
            <a:t>组成</a:t>
          </a:r>
          <a:endParaRPr lang="zh-CN" altLang="en-US" dirty="0"/>
        </a:p>
      </dgm:t>
    </dgm:pt>
    <dgm:pt modelId="{D9A0103D-595D-4ED4-8561-96A03F2BB511}" cxnId="{D704483C-EF98-4375-9B26-EDD8F99EF3F3}" type="parTrans">
      <dgm:prSet/>
      <dgm:spPr/>
      <dgm:t>
        <a:bodyPr/>
        <a:lstStyle/>
        <a:p>
          <a:endParaRPr lang="zh-CN" altLang="en-US"/>
        </a:p>
      </dgm:t>
    </dgm:pt>
    <dgm:pt modelId="{5E4AEF90-C388-4077-87F7-3E0A7B7243AE}" cxnId="{D704483C-EF98-4375-9B26-EDD8F99EF3F3}" type="sibTrans">
      <dgm:prSet/>
      <dgm:spPr/>
      <dgm:t>
        <a:bodyPr/>
        <a:lstStyle/>
        <a:p>
          <a:endParaRPr lang="zh-CN" altLang="en-US"/>
        </a:p>
      </dgm:t>
    </dgm:pt>
    <dgm:pt modelId="{3A756051-AC85-4654-B2DB-00F766E32B99}">
      <dgm:prSet phldrT="[文本]"/>
      <dgm:spPr/>
      <dgm:t>
        <a:bodyPr/>
        <a:lstStyle/>
        <a:p>
          <a:r>
            <a:rPr lang="zh-CN" altLang="en-US" dirty="0"/>
            <a:t>脱机用户接口</a:t>
          </a:r>
        </a:p>
      </dgm:t>
    </dgm:pt>
    <dgm:pt modelId="{C3A4B2B2-9DD4-4B8D-B6AD-D4D08FB326C8}" cxnId="{69754034-B616-4CB6-B13E-5B6936CE4216}" type="parTrans">
      <dgm:prSet/>
      <dgm:spPr/>
      <dgm:t>
        <a:bodyPr/>
        <a:lstStyle/>
        <a:p>
          <a:endParaRPr lang="zh-CN" altLang="en-US"/>
        </a:p>
      </dgm:t>
    </dgm:pt>
    <dgm:pt modelId="{B9717CD8-CDCC-40AB-ACFC-5C3E78DBE20E}" cxnId="{69754034-B616-4CB6-B13E-5B6936CE4216}" type="sibTrans">
      <dgm:prSet/>
      <dgm:spPr/>
      <dgm:t>
        <a:bodyPr/>
        <a:lstStyle/>
        <a:p>
          <a:endParaRPr lang="zh-CN" altLang="en-US"/>
        </a:p>
      </dgm:t>
    </dgm:pt>
    <dgm:pt modelId="{991E8733-D0C8-4EE2-A266-86BC41A173DB}">
      <dgm:prSet phldrT="[文本]"/>
      <dgm:spPr/>
      <dgm:t>
        <a:bodyPr/>
        <a:lstStyle/>
        <a:p>
          <a:r>
            <a:rPr kumimoji="0" lang="zh-CN" altLang="en-US" dirty="0"/>
            <a:t>为批处理作业的用户提供的接口，也称“批处理用户接口”</a:t>
          </a:r>
          <a:endParaRPr lang="zh-CN" altLang="en-US" dirty="0"/>
        </a:p>
      </dgm:t>
    </dgm:pt>
    <dgm:pt modelId="{C5EC4261-1FE8-482F-AB91-AF3870DC7269}" cxnId="{4865DE31-5597-4F50-B299-FD8F74800161}" type="parTrans">
      <dgm:prSet/>
      <dgm:spPr/>
      <dgm:t>
        <a:bodyPr/>
        <a:lstStyle/>
        <a:p>
          <a:endParaRPr lang="zh-CN" altLang="en-US"/>
        </a:p>
      </dgm:t>
    </dgm:pt>
    <dgm:pt modelId="{C7E3D51A-3251-497C-B5ED-2CF1D65B5151}" cxnId="{4865DE31-5597-4F50-B299-FD8F74800161}" type="sibTrans">
      <dgm:prSet/>
      <dgm:spPr/>
      <dgm:t>
        <a:bodyPr/>
        <a:lstStyle/>
        <a:p>
          <a:endParaRPr lang="zh-CN" altLang="en-US"/>
        </a:p>
      </dgm:t>
    </dgm:pt>
    <dgm:pt modelId="{8C75A2C0-C28A-4C43-9AB6-37B45807BCEC}" type="pres">
      <dgm:prSet presAssocID="{B578D4C7-3C85-46E8-A458-12C876EA33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992117-E233-4331-AC64-3E9CAC5C7491}" type="pres">
      <dgm:prSet presAssocID="{1F298F04-89B4-492E-A9A6-F7D11C437C44}" presName="composite" presStyleCnt="0"/>
      <dgm:spPr/>
    </dgm:pt>
    <dgm:pt modelId="{70209FA8-9986-4F49-AF10-735756D952A2}" type="pres">
      <dgm:prSet presAssocID="{1F298F04-89B4-492E-A9A6-F7D11C437C4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19F15C-CB4C-4C56-855D-CF2D3E1464CC}" type="pres">
      <dgm:prSet presAssocID="{1F298F04-89B4-492E-A9A6-F7D11C437C4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758DCA-553D-4122-A49F-1E05A88F1E04}" type="pres">
      <dgm:prSet presAssocID="{74256506-CCEA-4931-8C8E-9198581BDDE3}" presName="space" presStyleCnt="0"/>
      <dgm:spPr/>
    </dgm:pt>
    <dgm:pt modelId="{C786861B-3A14-482B-8FF0-D499D314AC6F}" type="pres">
      <dgm:prSet presAssocID="{3A756051-AC85-4654-B2DB-00F766E32B99}" presName="composite" presStyleCnt="0"/>
      <dgm:spPr/>
    </dgm:pt>
    <dgm:pt modelId="{A0905C83-8371-4E29-ADB2-4A5A639F3506}" type="pres">
      <dgm:prSet presAssocID="{3A756051-AC85-4654-B2DB-00F766E32B9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1C5323-B715-42A8-8DC7-3BAB39A84282}" type="pres">
      <dgm:prSet presAssocID="{3A756051-AC85-4654-B2DB-00F766E32B9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C4093B-EAB4-49F1-AE3F-EA4797E7BF08}" type="presOf" srcId="{1F298F04-89B4-492E-A9A6-F7D11C437C44}" destId="{70209FA8-9986-4F49-AF10-735756D952A2}" srcOrd="0" destOrd="0" presId="urn:microsoft.com/office/officeart/2005/8/layout/hList1"/>
    <dgm:cxn modelId="{27D49BD3-1377-4AB2-9034-FB13ED31CF73}" type="presOf" srcId="{3A756051-AC85-4654-B2DB-00F766E32B99}" destId="{A0905C83-8371-4E29-ADB2-4A5A639F3506}" srcOrd="0" destOrd="0" presId="urn:microsoft.com/office/officeart/2005/8/layout/hList1"/>
    <dgm:cxn modelId="{F31390BD-B2A5-41D7-86CD-CB92D3B81CC4}" srcId="{B578D4C7-3C85-46E8-A458-12C876EA33D2}" destId="{1F298F04-89B4-492E-A9A6-F7D11C437C44}" srcOrd="0" destOrd="0" parTransId="{BAE5B445-8C1C-4123-B473-CDFD365A30E5}" sibTransId="{74256506-CCEA-4931-8C8E-9198581BDDE3}"/>
    <dgm:cxn modelId="{8EC83069-F75D-479E-ADE7-77F974E54DB0}" type="presOf" srcId="{B578D4C7-3C85-46E8-A458-12C876EA33D2}" destId="{8C75A2C0-C28A-4C43-9AB6-37B45807BCEC}" srcOrd="0" destOrd="0" presId="urn:microsoft.com/office/officeart/2005/8/layout/hList1"/>
    <dgm:cxn modelId="{D704483C-EF98-4375-9B26-EDD8F99EF3F3}" srcId="{1F298F04-89B4-492E-A9A6-F7D11C437C44}" destId="{981C9C60-F233-425E-862A-3CDFB041C9A1}" srcOrd="0" destOrd="0" parTransId="{D9A0103D-595D-4ED4-8561-96A03F2BB511}" sibTransId="{5E4AEF90-C388-4077-87F7-3E0A7B7243AE}"/>
    <dgm:cxn modelId="{69754034-B616-4CB6-B13E-5B6936CE4216}" srcId="{B578D4C7-3C85-46E8-A458-12C876EA33D2}" destId="{3A756051-AC85-4654-B2DB-00F766E32B99}" srcOrd="1" destOrd="0" parTransId="{C3A4B2B2-9DD4-4B8D-B6AD-D4D08FB326C8}" sibTransId="{B9717CD8-CDCC-40AB-ACFC-5C3E78DBE20E}"/>
    <dgm:cxn modelId="{32E6BC3D-C6A8-4210-A3DA-E78DD727D8CF}" type="presOf" srcId="{981C9C60-F233-425E-862A-3CDFB041C9A1}" destId="{9F19F15C-CB4C-4C56-855D-CF2D3E1464CC}" srcOrd="0" destOrd="0" presId="urn:microsoft.com/office/officeart/2005/8/layout/hList1"/>
    <dgm:cxn modelId="{4865DE31-5597-4F50-B299-FD8F74800161}" srcId="{3A756051-AC85-4654-B2DB-00F766E32B99}" destId="{991E8733-D0C8-4EE2-A266-86BC41A173DB}" srcOrd="0" destOrd="0" parTransId="{C5EC4261-1FE8-482F-AB91-AF3870DC7269}" sibTransId="{C7E3D51A-3251-497C-B5ED-2CF1D65B5151}"/>
    <dgm:cxn modelId="{135D5C83-5353-4210-A047-4350A0D87CE6}" type="presOf" srcId="{991E8733-D0C8-4EE2-A266-86BC41A173DB}" destId="{211C5323-B715-42A8-8DC7-3BAB39A84282}" srcOrd="0" destOrd="0" presId="urn:microsoft.com/office/officeart/2005/8/layout/hList1"/>
    <dgm:cxn modelId="{8354F2D7-DFA4-4706-BD47-29DE58978C14}" type="presParOf" srcId="{8C75A2C0-C28A-4C43-9AB6-37B45807BCEC}" destId="{CF992117-E233-4331-AC64-3E9CAC5C7491}" srcOrd="0" destOrd="0" presId="urn:microsoft.com/office/officeart/2005/8/layout/hList1"/>
    <dgm:cxn modelId="{18E5722F-FB19-4B58-AB3B-95FC3957A630}" type="presParOf" srcId="{CF992117-E233-4331-AC64-3E9CAC5C7491}" destId="{70209FA8-9986-4F49-AF10-735756D952A2}" srcOrd="0" destOrd="0" presId="urn:microsoft.com/office/officeart/2005/8/layout/hList1"/>
    <dgm:cxn modelId="{03F9F793-5047-47F1-ACD4-61B00F870609}" type="presParOf" srcId="{CF992117-E233-4331-AC64-3E9CAC5C7491}" destId="{9F19F15C-CB4C-4C56-855D-CF2D3E1464CC}" srcOrd="1" destOrd="0" presId="urn:microsoft.com/office/officeart/2005/8/layout/hList1"/>
    <dgm:cxn modelId="{BE82D662-C53C-4109-8ED1-00B9807BFEBE}" type="presParOf" srcId="{8C75A2C0-C28A-4C43-9AB6-37B45807BCEC}" destId="{C9758DCA-553D-4122-A49F-1E05A88F1E04}" srcOrd="1" destOrd="0" presId="urn:microsoft.com/office/officeart/2005/8/layout/hList1"/>
    <dgm:cxn modelId="{3D5AF0B2-7251-4369-AE86-14F0ACD65A98}" type="presParOf" srcId="{8C75A2C0-C28A-4C43-9AB6-37B45807BCEC}" destId="{C786861B-3A14-482B-8FF0-D499D314AC6F}" srcOrd="2" destOrd="0" presId="urn:microsoft.com/office/officeart/2005/8/layout/hList1"/>
    <dgm:cxn modelId="{C3955B52-8118-456D-B4E5-F9226A69F17A}" type="presParOf" srcId="{C786861B-3A14-482B-8FF0-D499D314AC6F}" destId="{A0905C83-8371-4E29-ADB2-4A5A639F3506}" srcOrd="0" destOrd="0" presId="urn:microsoft.com/office/officeart/2005/8/layout/hList1"/>
    <dgm:cxn modelId="{06A59CB4-E804-4428-BEE1-C1294273A4CD}" type="presParOf" srcId="{C786861B-3A14-482B-8FF0-D499D314AC6F}" destId="{211C5323-B715-42A8-8DC7-3BAB39A842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A775566-50B6-4FB4-84E8-5CEC4BB50F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E57585-53C9-44D2-B9AB-9A0487395A79}">
      <dgm:prSet phldrT="[文本]"/>
      <dgm:spPr/>
      <dgm:t>
        <a:bodyPr/>
        <a:lstStyle/>
        <a:p>
          <a:r>
            <a:rPr lang="zh-CN" altLang="en-US" dirty="0"/>
            <a:t>系统安全</a:t>
          </a:r>
        </a:p>
      </dgm:t>
    </dgm:pt>
    <dgm:pt modelId="{B086CD2C-1113-47E6-ABC1-1C108B553D6B}" cxnId="{2B925F04-C729-4A85-9ECC-F6DEB046BC8B}" type="parTrans">
      <dgm:prSet/>
      <dgm:spPr/>
      <dgm:t>
        <a:bodyPr/>
        <a:lstStyle/>
        <a:p>
          <a:endParaRPr lang="zh-CN" altLang="en-US"/>
        </a:p>
      </dgm:t>
    </dgm:pt>
    <dgm:pt modelId="{EF07F514-A85C-4FB0-88F7-CC004CFFA27F}" cxnId="{2B925F04-C729-4A85-9ECC-F6DEB046BC8B}" type="sibTrans">
      <dgm:prSet/>
      <dgm:spPr/>
      <dgm:t>
        <a:bodyPr/>
        <a:lstStyle/>
        <a:p>
          <a:endParaRPr lang="zh-CN" altLang="en-US"/>
        </a:p>
      </dgm:t>
    </dgm:pt>
    <dgm:pt modelId="{176D77C6-21DF-4A11-AAC8-1CD4946BB187}">
      <dgm:prSet phldrT="[文本]"/>
      <dgm:spPr/>
      <dgm:t>
        <a:bodyPr/>
        <a:lstStyle/>
        <a:p>
          <a:r>
            <a:rPr lang="zh-CN" altLang="en-US" dirty="0"/>
            <a:t>网络的功能和服务</a:t>
          </a:r>
        </a:p>
      </dgm:t>
    </dgm:pt>
    <dgm:pt modelId="{C5C0115B-4690-424A-8A33-7907E7B81819}" cxnId="{2BEEDC89-0B9C-42A7-96ED-E26884B79903}" type="parTrans">
      <dgm:prSet/>
      <dgm:spPr/>
      <dgm:t>
        <a:bodyPr/>
        <a:lstStyle/>
        <a:p>
          <a:endParaRPr lang="zh-CN" altLang="en-US"/>
        </a:p>
      </dgm:t>
    </dgm:pt>
    <dgm:pt modelId="{8185516B-813B-4D6E-A5C2-86F3DC2AF6F9}" cxnId="{2BEEDC89-0B9C-42A7-96ED-E26884B79903}" type="sibTrans">
      <dgm:prSet/>
      <dgm:spPr/>
      <dgm:t>
        <a:bodyPr/>
        <a:lstStyle/>
        <a:p>
          <a:endParaRPr lang="zh-CN" altLang="en-US"/>
        </a:p>
      </dgm:t>
    </dgm:pt>
    <dgm:pt modelId="{202C022C-F51D-4EE8-8C7E-EFF6D03C7736}">
      <dgm:prSet phldrT="[文本]"/>
      <dgm:spPr/>
      <dgm:t>
        <a:bodyPr/>
        <a:lstStyle/>
        <a:p>
          <a:r>
            <a:rPr lang="zh-CN" altLang="en-US" dirty="0"/>
            <a:t>支持多媒体</a:t>
          </a:r>
        </a:p>
      </dgm:t>
    </dgm:pt>
    <dgm:pt modelId="{B5EF3FB7-5EC5-448F-88A0-8F03A16642B0}" cxnId="{BC78C3C8-1A77-46CA-99C0-B598E7DE647F}" type="parTrans">
      <dgm:prSet/>
      <dgm:spPr/>
      <dgm:t>
        <a:bodyPr/>
        <a:lstStyle/>
        <a:p>
          <a:endParaRPr lang="zh-CN" altLang="en-US"/>
        </a:p>
      </dgm:t>
    </dgm:pt>
    <dgm:pt modelId="{C71F3C68-3459-452C-B821-9EB7D3AD4A98}" cxnId="{BC78C3C8-1A77-46CA-99C0-B598E7DE647F}" type="sibTrans">
      <dgm:prSet/>
      <dgm:spPr/>
      <dgm:t>
        <a:bodyPr/>
        <a:lstStyle/>
        <a:p>
          <a:endParaRPr lang="zh-CN" altLang="en-US"/>
        </a:p>
      </dgm:t>
    </dgm:pt>
    <dgm:pt modelId="{6099FE4A-DAED-4259-B401-66621DBA20D7}" type="pres">
      <dgm:prSet presAssocID="{CA775566-50B6-4FB4-84E8-5CEC4BB50F5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4CA35D-E8DA-4161-ABD3-34D0D2A9DFFC}" type="pres">
      <dgm:prSet presAssocID="{4EE57585-53C9-44D2-B9AB-9A0487395A79}" presName="parentLin" presStyleCnt="0"/>
      <dgm:spPr/>
    </dgm:pt>
    <dgm:pt modelId="{A3EE7268-43B8-4CE4-9ACF-36A448C99595}" type="pres">
      <dgm:prSet presAssocID="{4EE57585-53C9-44D2-B9AB-9A0487395A7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CDF8A28-F760-4C75-8802-78E9CD2FC650}" type="pres">
      <dgm:prSet presAssocID="{4EE57585-53C9-44D2-B9AB-9A0487395A7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7D2E87-FE62-43E5-872F-9BD34E1B6D57}" type="pres">
      <dgm:prSet presAssocID="{4EE57585-53C9-44D2-B9AB-9A0487395A79}" presName="negativeSpace" presStyleCnt="0"/>
      <dgm:spPr/>
    </dgm:pt>
    <dgm:pt modelId="{DA56840B-6E83-4894-BF97-449E57C3553B}" type="pres">
      <dgm:prSet presAssocID="{4EE57585-53C9-44D2-B9AB-9A0487395A79}" presName="childText" presStyleLbl="conFgAcc1" presStyleIdx="0" presStyleCnt="3">
        <dgm:presLayoutVars>
          <dgm:bulletEnabled val="1"/>
        </dgm:presLayoutVars>
      </dgm:prSet>
      <dgm:spPr/>
    </dgm:pt>
    <dgm:pt modelId="{86B5B382-F2FD-4C3E-98C9-47B99B23F4E7}" type="pres">
      <dgm:prSet presAssocID="{EF07F514-A85C-4FB0-88F7-CC004CFFA27F}" presName="spaceBetweenRectangles" presStyleCnt="0"/>
      <dgm:spPr/>
    </dgm:pt>
    <dgm:pt modelId="{15A398C8-B0A6-4963-935C-94252E3470D1}" type="pres">
      <dgm:prSet presAssocID="{176D77C6-21DF-4A11-AAC8-1CD4946BB187}" presName="parentLin" presStyleCnt="0"/>
      <dgm:spPr/>
    </dgm:pt>
    <dgm:pt modelId="{4376CF0E-D920-4369-8520-94D0B9C53CD0}" type="pres">
      <dgm:prSet presAssocID="{176D77C6-21DF-4A11-AAC8-1CD4946BB1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5EF4B69-60A7-4BC9-9794-828EB909D6C5}" type="pres">
      <dgm:prSet presAssocID="{176D77C6-21DF-4A11-AAC8-1CD4946BB18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2F7018-AC86-447E-8A1F-17A8D0BC024B}" type="pres">
      <dgm:prSet presAssocID="{176D77C6-21DF-4A11-AAC8-1CD4946BB187}" presName="negativeSpace" presStyleCnt="0"/>
      <dgm:spPr/>
    </dgm:pt>
    <dgm:pt modelId="{1FAF3D6D-1AA4-445A-B4E6-9E9D1E4AF86E}" type="pres">
      <dgm:prSet presAssocID="{176D77C6-21DF-4A11-AAC8-1CD4946BB187}" presName="childText" presStyleLbl="conFgAcc1" presStyleIdx="1" presStyleCnt="3">
        <dgm:presLayoutVars>
          <dgm:bulletEnabled val="1"/>
        </dgm:presLayoutVars>
      </dgm:prSet>
      <dgm:spPr/>
    </dgm:pt>
    <dgm:pt modelId="{FBCC9E90-40FE-4BED-A8F0-447D396F98F0}" type="pres">
      <dgm:prSet presAssocID="{8185516B-813B-4D6E-A5C2-86F3DC2AF6F9}" presName="spaceBetweenRectangles" presStyleCnt="0"/>
      <dgm:spPr/>
    </dgm:pt>
    <dgm:pt modelId="{D6A50D72-1692-4F0F-8E56-C9D3B3BA7D5B}" type="pres">
      <dgm:prSet presAssocID="{202C022C-F51D-4EE8-8C7E-EFF6D03C7736}" presName="parentLin" presStyleCnt="0"/>
      <dgm:spPr/>
    </dgm:pt>
    <dgm:pt modelId="{82B2F869-0547-4E79-A26C-4B82ECD5FD41}" type="pres">
      <dgm:prSet presAssocID="{202C022C-F51D-4EE8-8C7E-EFF6D03C7736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BA14E69-A861-40E6-85ED-1372BCD01341}" type="pres">
      <dgm:prSet presAssocID="{202C022C-F51D-4EE8-8C7E-EFF6D03C773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ACAAC9-B227-49DD-9DD4-C097B10B4320}" type="pres">
      <dgm:prSet presAssocID="{202C022C-F51D-4EE8-8C7E-EFF6D03C7736}" presName="negativeSpace" presStyleCnt="0"/>
      <dgm:spPr/>
    </dgm:pt>
    <dgm:pt modelId="{59FEFB7F-9E2C-4FA3-B62C-52E93DD53373}" type="pres">
      <dgm:prSet presAssocID="{202C022C-F51D-4EE8-8C7E-EFF6D03C773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BEEDC89-0B9C-42A7-96ED-E26884B79903}" srcId="{CA775566-50B6-4FB4-84E8-5CEC4BB50F5C}" destId="{176D77C6-21DF-4A11-AAC8-1CD4946BB187}" srcOrd="1" destOrd="0" parTransId="{C5C0115B-4690-424A-8A33-7907E7B81819}" sibTransId="{8185516B-813B-4D6E-A5C2-86F3DC2AF6F9}"/>
    <dgm:cxn modelId="{98D19DB9-8F74-4869-976C-47EDCCFFCA94}" type="presOf" srcId="{CA775566-50B6-4FB4-84E8-5CEC4BB50F5C}" destId="{6099FE4A-DAED-4259-B401-66621DBA20D7}" srcOrd="0" destOrd="0" presId="urn:microsoft.com/office/officeart/2005/8/layout/list1"/>
    <dgm:cxn modelId="{2B925F04-C729-4A85-9ECC-F6DEB046BC8B}" srcId="{CA775566-50B6-4FB4-84E8-5CEC4BB50F5C}" destId="{4EE57585-53C9-44D2-B9AB-9A0487395A79}" srcOrd="0" destOrd="0" parTransId="{B086CD2C-1113-47E6-ABC1-1C108B553D6B}" sibTransId="{EF07F514-A85C-4FB0-88F7-CC004CFFA27F}"/>
    <dgm:cxn modelId="{54956D5B-1C95-4401-B31A-7DD543515D62}" type="presOf" srcId="{176D77C6-21DF-4A11-AAC8-1CD4946BB187}" destId="{4376CF0E-D920-4369-8520-94D0B9C53CD0}" srcOrd="0" destOrd="0" presId="urn:microsoft.com/office/officeart/2005/8/layout/list1"/>
    <dgm:cxn modelId="{03F89A58-843E-4A4F-9E28-A2A4FCEC6D94}" type="presOf" srcId="{202C022C-F51D-4EE8-8C7E-EFF6D03C7736}" destId="{82B2F869-0547-4E79-A26C-4B82ECD5FD41}" srcOrd="0" destOrd="0" presId="urn:microsoft.com/office/officeart/2005/8/layout/list1"/>
    <dgm:cxn modelId="{2E89D60B-7FCF-4688-AFBD-1FB7683A4E56}" type="presOf" srcId="{4EE57585-53C9-44D2-B9AB-9A0487395A79}" destId="{A3EE7268-43B8-4CE4-9ACF-36A448C99595}" srcOrd="0" destOrd="0" presId="urn:microsoft.com/office/officeart/2005/8/layout/list1"/>
    <dgm:cxn modelId="{50A870AD-D644-4DC9-BC1D-3E5A62F09EDE}" type="presOf" srcId="{4EE57585-53C9-44D2-B9AB-9A0487395A79}" destId="{1CDF8A28-F760-4C75-8802-78E9CD2FC650}" srcOrd="1" destOrd="0" presId="urn:microsoft.com/office/officeart/2005/8/layout/list1"/>
    <dgm:cxn modelId="{893B04F8-1828-48B2-8B5A-797CFFF9F934}" type="presOf" srcId="{176D77C6-21DF-4A11-AAC8-1CD4946BB187}" destId="{D5EF4B69-60A7-4BC9-9794-828EB909D6C5}" srcOrd="1" destOrd="0" presId="urn:microsoft.com/office/officeart/2005/8/layout/list1"/>
    <dgm:cxn modelId="{0E1205D3-EBB3-43B2-8ABF-A5309CEA5565}" type="presOf" srcId="{202C022C-F51D-4EE8-8C7E-EFF6D03C7736}" destId="{0BA14E69-A861-40E6-85ED-1372BCD01341}" srcOrd="1" destOrd="0" presId="urn:microsoft.com/office/officeart/2005/8/layout/list1"/>
    <dgm:cxn modelId="{BC78C3C8-1A77-46CA-99C0-B598E7DE647F}" srcId="{CA775566-50B6-4FB4-84E8-5CEC4BB50F5C}" destId="{202C022C-F51D-4EE8-8C7E-EFF6D03C7736}" srcOrd="2" destOrd="0" parTransId="{B5EF3FB7-5EC5-448F-88A0-8F03A16642B0}" sibTransId="{C71F3C68-3459-452C-B821-9EB7D3AD4A98}"/>
    <dgm:cxn modelId="{8B64EECA-7639-4B3D-9836-95C3C74A66EF}" type="presParOf" srcId="{6099FE4A-DAED-4259-B401-66621DBA20D7}" destId="{604CA35D-E8DA-4161-ABD3-34D0D2A9DFFC}" srcOrd="0" destOrd="0" presId="urn:microsoft.com/office/officeart/2005/8/layout/list1"/>
    <dgm:cxn modelId="{571D5B61-F700-4A87-8C1C-32FF2E7610BC}" type="presParOf" srcId="{604CA35D-E8DA-4161-ABD3-34D0D2A9DFFC}" destId="{A3EE7268-43B8-4CE4-9ACF-36A448C99595}" srcOrd="0" destOrd="0" presId="urn:microsoft.com/office/officeart/2005/8/layout/list1"/>
    <dgm:cxn modelId="{08709199-7331-480C-B4DD-B30E0C5B34BF}" type="presParOf" srcId="{604CA35D-E8DA-4161-ABD3-34D0D2A9DFFC}" destId="{1CDF8A28-F760-4C75-8802-78E9CD2FC650}" srcOrd="1" destOrd="0" presId="urn:microsoft.com/office/officeart/2005/8/layout/list1"/>
    <dgm:cxn modelId="{0CE15804-1B4B-48C9-97B9-0A1DF9E52F70}" type="presParOf" srcId="{6099FE4A-DAED-4259-B401-66621DBA20D7}" destId="{587D2E87-FE62-43E5-872F-9BD34E1B6D57}" srcOrd="1" destOrd="0" presId="urn:microsoft.com/office/officeart/2005/8/layout/list1"/>
    <dgm:cxn modelId="{1601F6E8-0774-4A4D-B711-F424E1B23B63}" type="presParOf" srcId="{6099FE4A-DAED-4259-B401-66621DBA20D7}" destId="{DA56840B-6E83-4894-BF97-449E57C3553B}" srcOrd="2" destOrd="0" presId="urn:microsoft.com/office/officeart/2005/8/layout/list1"/>
    <dgm:cxn modelId="{7DB32058-B91A-4DF8-944C-714E1D1B2180}" type="presParOf" srcId="{6099FE4A-DAED-4259-B401-66621DBA20D7}" destId="{86B5B382-F2FD-4C3E-98C9-47B99B23F4E7}" srcOrd="3" destOrd="0" presId="urn:microsoft.com/office/officeart/2005/8/layout/list1"/>
    <dgm:cxn modelId="{F3A34097-E5E6-41CB-B1F9-93A28C395C66}" type="presParOf" srcId="{6099FE4A-DAED-4259-B401-66621DBA20D7}" destId="{15A398C8-B0A6-4963-935C-94252E3470D1}" srcOrd="4" destOrd="0" presId="urn:microsoft.com/office/officeart/2005/8/layout/list1"/>
    <dgm:cxn modelId="{37DF0022-2F73-433F-A002-DACBD66F0316}" type="presParOf" srcId="{15A398C8-B0A6-4963-935C-94252E3470D1}" destId="{4376CF0E-D920-4369-8520-94D0B9C53CD0}" srcOrd="0" destOrd="0" presId="urn:microsoft.com/office/officeart/2005/8/layout/list1"/>
    <dgm:cxn modelId="{B0EAD03E-47CD-41D8-BA74-239CC453DC2A}" type="presParOf" srcId="{15A398C8-B0A6-4963-935C-94252E3470D1}" destId="{D5EF4B69-60A7-4BC9-9794-828EB909D6C5}" srcOrd="1" destOrd="0" presId="urn:microsoft.com/office/officeart/2005/8/layout/list1"/>
    <dgm:cxn modelId="{AD6BA30B-2F20-4524-9FC6-FBBA5B22A0F2}" type="presParOf" srcId="{6099FE4A-DAED-4259-B401-66621DBA20D7}" destId="{482F7018-AC86-447E-8A1F-17A8D0BC024B}" srcOrd="5" destOrd="0" presId="urn:microsoft.com/office/officeart/2005/8/layout/list1"/>
    <dgm:cxn modelId="{14E3FCF4-9866-4DF4-B073-0DF9FFDAC785}" type="presParOf" srcId="{6099FE4A-DAED-4259-B401-66621DBA20D7}" destId="{1FAF3D6D-1AA4-445A-B4E6-9E9D1E4AF86E}" srcOrd="6" destOrd="0" presId="urn:microsoft.com/office/officeart/2005/8/layout/list1"/>
    <dgm:cxn modelId="{36F128B9-3FB8-41E2-846E-AF810EFEB6DB}" type="presParOf" srcId="{6099FE4A-DAED-4259-B401-66621DBA20D7}" destId="{FBCC9E90-40FE-4BED-A8F0-447D396F98F0}" srcOrd="7" destOrd="0" presId="urn:microsoft.com/office/officeart/2005/8/layout/list1"/>
    <dgm:cxn modelId="{1EF0714B-C2D2-489B-B37D-35BF835ADBC9}" type="presParOf" srcId="{6099FE4A-DAED-4259-B401-66621DBA20D7}" destId="{D6A50D72-1692-4F0F-8E56-C9D3B3BA7D5B}" srcOrd="8" destOrd="0" presId="urn:microsoft.com/office/officeart/2005/8/layout/list1"/>
    <dgm:cxn modelId="{15BE723A-672B-4009-B58F-E21A0EFFF5A3}" type="presParOf" srcId="{D6A50D72-1692-4F0F-8E56-C9D3B3BA7D5B}" destId="{82B2F869-0547-4E79-A26C-4B82ECD5FD41}" srcOrd="0" destOrd="0" presId="urn:microsoft.com/office/officeart/2005/8/layout/list1"/>
    <dgm:cxn modelId="{2B10F9A4-EF98-4FA6-8C99-E1DCAFBF6DAB}" type="presParOf" srcId="{D6A50D72-1692-4F0F-8E56-C9D3B3BA7D5B}" destId="{0BA14E69-A861-40E6-85ED-1372BCD01341}" srcOrd="1" destOrd="0" presId="urn:microsoft.com/office/officeart/2005/8/layout/list1"/>
    <dgm:cxn modelId="{538545BB-F920-4A44-8318-5D28B9C0D0C9}" type="presParOf" srcId="{6099FE4A-DAED-4259-B401-66621DBA20D7}" destId="{09ACAAC9-B227-49DD-9DD4-C097B10B4320}" srcOrd="9" destOrd="0" presId="urn:microsoft.com/office/officeart/2005/8/layout/list1"/>
    <dgm:cxn modelId="{AB5558B2-ECE3-4B79-8E89-0D7B494D73F9}" type="presParOf" srcId="{6099FE4A-DAED-4259-B401-66621DBA20D7}" destId="{59FEFB7F-9E2C-4FA3-B62C-52E93DD5337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543800" cy="4022725"/>
        <a:chOff x="0" y="0"/>
        <a:chExt cx="7543800" cy="4022725"/>
      </a:xfrm>
    </dsp:grpSpPr>
    <dsp:sp modelId="{EE0EB925-2C2B-4623-93E7-632860B9BB87}">
      <dsp:nvSpPr>
        <dsp:cNvPr id="5" name="矩形 4"/>
        <dsp:cNvSpPr/>
      </dsp:nvSpPr>
      <dsp:spPr bwMode="white">
        <a:xfrm>
          <a:off x="0" y="381450"/>
          <a:ext cx="7543800" cy="159639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85482" tIns="437388" rIns="585482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dirty="0">
              <a:solidFill>
                <a:srgbClr val="FF0000"/>
              </a:solidFill>
            </a:rPr>
            <a:t>为作业创建进程</a:t>
          </a:r>
          <a:r>
            <a:rPr kumimoji="0" lang="zh-CN" altLang="en-US" dirty="0">
              <a:solidFill>
                <a:schemeClr val="dk1"/>
              </a:solidFill>
            </a:rPr>
            <a:t>、</a:t>
          </a:r>
          <a:r>
            <a:rPr kumimoji="0" lang="zh-CN" altLang="en-US" dirty="0">
              <a:solidFill>
                <a:srgbClr val="FF0000"/>
              </a:solidFill>
            </a:rPr>
            <a:t>撤消已结束的进程</a:t>
          </a:r>
          <a:r>
            <a:rPr kumimoji="0" lang="zh-CN" altLang="en-US" dirty="0">
              <a:solidFill>
                <a:schemeClr val="dk1"/>
              </a:solidFill>
            </a:rPr>
            <a:t>，以及</a:t>
          </a:r>
          <a:r>
            <a:rPr kumimoji="0" lang="zh-CN" altLang="en-US" dirty="0">
              <a:solidFill>
                <a:srgbClr val="FF0000"/>
              </a:solidFill>
            </a:rPr>
            <a:t>控制进程在运行过程中的状态转换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进程的状态转换可参考</a:t>
          </a:r>
          <a:r>
            <a:rPr lang="en-US" altLang="zh-CN" dirty="0">
              <a:solidFill>
                <a:schemeClr val="dk1"/>
              </a:solidFill>
            </a:rPr>
            <a:t>2.1.4</a:t>
          </a:r>
          <a:endParaRPr lang="zh-CN" altLang="en-US" dirty="0">
            <a:solidFill>
              <a:schemeClr val="dk1"/>
            </a:solidFill>
          </a:endParaRPr>
        </a:p>
      </dsp:txBody>
      <dsp:txXfrm>
        <a:off x="0" y="381450"/>
        <a:ext cx="7543800" cy="1596390"/>
      </dsp:txXfrm>
    </dsp:sp>
    <dsp:sp modelId="{3E7A6656-24EC-4C7D-A22E-686C0672DDAF}">
      <dsp:nvSpPr>
        <dsp:cNvPr id="4" name="圆角矩形 3"/>
        <dsp:cNvSpPr/>
      </dsp:nvSpPr>
      <dsp:spPr bwMode="white">
        <a:xfrm>
          <a:off x="377190" y="71490"/>
          <a:ext cx="5280660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9596" tIns="0" rIns="199596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主要功能</a:t>
          </a:r>
        </a:p>
      </dsp:txBody>
      <dsp:txXfrm>
        <a:off x="377190" y="71490"/>
        <a:ext cx="5280660" cy="619920"/>
      </dsp:txXfrm>
    </dsp:sp>
    <dsp:sp modelId="{F53FE2FD-B713-4151-904B-A42C4FC64B76}">
      <dsp:nvSpPr>
        <dsp:cNvPr id="8" name="矩形 7"/>
        <dsp:cNvSpPr/>
      </dsp:nvSpPr>
      <dsp:spPr bwMode="white">
        <a:xfrm>
          <a:off x="0" y="2401200"/>
          <a:ext cx="7543800" cy="1550035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85482" tIns="437388" rIns="585482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dirty="0">
              <a:solidFill>
                <a:schemeClr val="dk1"/>
              </a:solidFill>
            </a:rPr>
            <a:t>在现代</a:t>
          </a:r>
          <a:r>
            <a:rPr kumimoji="0" lang="en-US" altLang="zh-CN" dirty="0">
              <a:solidFill>
                <a:schemeClr val="dk1"/>
              </a:solidFill>
            </a:rPr>
            <a:t>OS</a:t>
          </a:r>
          <a:r>
            <a:rPr kumimoji="0" lang="zh-CN" altLang="en-US" dirty="0">
              <a:solidFill>
                <a:schemeClr val="dk1"/>
              </a:solidFill>
            </a:rPr>
            <a:t>中，进程控制还应具有为一个进程创建若干个线程的功能和撤消</a:t>
          </a:r>
          <a:r>
            <a:rPr kumimoji="0" lang="en-US" altLang="zh-CN" dirty="0">
              <a:solidFill>
                <a:schemeClr val="dk1"/>
              </a:solidFill>
            </a:rPr>
            <a:t>(</a:t>
          </a:r>
          <a:r>
            <a:rPr kumimoji="0" lang="zh-CN" altLang="en-US" dirty="0">
              <a:solidFill>
                <a:schemeClr val="dk1"/>
              </a:solidFill>
            </a:rPr>
            <a:t>终止</a:t>
          </a:r>
          <a:r>
            <a:rPr kumimoji="0" lang="en-US" altLang="zh-CN" dirty="0">
              <a:solidFill>
                <a:schemeClr val="dk1"/>
              </a:solidFill>
            </a:rPr>
            <a:t>)</a:t>
          </a:r>
          <a:r>
            <a:rPr kumimoji="0" lang="zh-CN" altLang="en-US" dirty="0">
              <a:solidFill>
                <a:schemeClr val="dk1"/>
              </a:solidFill>
            </a:rPr>
            <a:t>已完成任务的线程的功能</a:t>
          </a:r>
          <a:endParaRPr lang="zh-CN" altLang="en-US" dirty="0">
            <a:solidFill>
              <a:schemeClr val="dk1"/>
            </a:solidFill>
          </a:endParaRPr>
        </a:p>
      </dsp:txBody>
      <dsp:txXfrm>
        <a:off x="0" y="2401200"/>
        <a:ext cx="7543800" cy="1550035"/>
      </dsp:txXfrm>
    </dsp:sp>
    <dsp:sp modelId="{17D837B7-7FBA-4332-86C1-EE09091D3981}">
      <dsp:nvSpPr>
        <dsp:cNvPr id="7" name="圆角矩形 6"/>
        <dsp:cNvSpPr/>
      </dsp:nvSpPr>
      <dsp:spPr bwMode="white">
        <a:xfrm>
          <a:off x="377190" y="2091240"/>
          <a:ext cx="5280660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9596" tIns="0" rIns="199596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引入线程</a:t>
          </a:r>
        </a:p>
      </dsp:txBody>
      <dsp:txXfrm>
        <a:off x="377190" y="2091240"/>
        <a:ext cx="5280660" cy="619920"/>
      </dsp:txXfrm>
    </dsp:sp>
    <dsp:sp modelId="{FA9A1CB9-7ECC-4746-916B-8E53180AEFD2}">
      <dsp:nvSpPr>
        <dsp:cNvPr id="3" name="矩形 2" hidden="1"/>
        <dsp:cNvSpPr/>
      </dsp:nvSpPr>
      <dsp:spPr>
        <a:xfrm>
          <a:off x="0" y="71490"/>
          <a:ext cx="377190" cy="619920"/>
        </a:xfrm>
        <a:prstGeom prst="rect">
          <a:avLst/>
        </a:prstGeom>
      </dsp:spPr>
      <dsp:txXfrm>
        <a:off x="0" y="71490"/>
        <a:ext cx="377190" cy="619920"/>
      </dsp:txXfrm>
    </dsp:sp>
    <dsp:sp modelId="{40A2DAF2-73E9-4987-83D2-5B1353ECDDF4}">
      <dsp:nvSpPr>
        <dsp:cNvPr id="6" name="矩形 5" hidden="1"/>
        <dsp:cNvSpPr/>
      </dsp:nvSpPr>
      <dsp:spPr>
        <a:xfrm>
          <a:off x="0" y="2091240"/>
          <a:ext cx="377190" cy="619920"/>
        </a:xfrm>
        <a:prstGeom prst="rect">
          <a:avLst/>
        </a:prstGeom>
      </dsp:spPr>
      <dsp:txXfrm>
        <a:off x="0" y="2091240"/>
        <a:ext cx="377190" cy="619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620000" cy="3457692"/>
        <a:chOff x="0" y="0"/>
        <a:chExt cx="7620000" cy="3457692"/>
      </a:xfrm>
    </dsp:grpSpPr>
    <dsp:sp modelId="{40545D50-3468-429E-BFF1-634CA940C900}">
      <dsp:nvSpPr>
        <dsp:cNvPr id="5" name="矩形 4"/>
        <dsp:cNvSpPr/>
      </dsp:nvSpPr>
      <dsp:spPr bwMode="white">
        <a:xfrm>
          <a:off x="0" y="305471"/>
          <a:ext cx="7620000" cy="11042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91396" tIns="374904" rIns="591396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dirty="0">
              <a:solidFill>
                <a:schemeClr val="dk1"/>
              </a:solidFill>
            </a:rPr>
            <a:t>诸进程</a:t>
          </a:r>
          <a:r>
            <a:rPr kumimoji="0" lang="en-US" altLang="zh-CN" dirty="0">
              <a:solidFill>
                <a:schemeClr val="dk1"/>
              </a:solidFill>
            </a:rPr>
            <a:t>(</a:t>
          </a:r>
          <a:r>
            <a:rPr kumimoji="0" lang="zh-CN" altLang="en-US" dirty="0">
              <a:solidFill>
                <a:schemeClr val="dk1"/>
              </a:solidFill>
            </a:rPr>
            <a:t>线程</a:t>
          </a:r>
          <a:r>
            <a:rPr kumimoji="0" lang="en-US" altLang="zh-CN" dirty="0">
              <a:solidFill>
                <a:schemeClr val="dk1"/>
              </a:solidFill>
            </a:rPr>
            <a:t>)</a:t>
          </a:r>
          <a:r>
            <a:rPr kumimoji="0" lang="zh-CN" altLang="en-US" dirty="0">
              <a:solidFill>
                <a:schemeClr val="dk1"/>
              </a:solidFill>
            </a:rPr>
            <a:t>在对</a:t>
          </a:r>
          <a:r>
            <a:rPr kumimoji="0" lang="zh-CN" altLang="en-US" dirty="0">
              <a:solidFill>
                <a:srgbClr val="FF0000"/>
              </a:solidFill>
            </a:rPr>
            <a:t>临界资源</a:t>
          </a:r>
          <a:r>
            <a:rPr kumimoji="0" lang="zh-CN" altLang="en-US" dirty="0">
              <a:solidFill>
                <a:schemeClr val="dk1"/>
              </a:solidFill>
            </a:rPr>
            <a:t>进行访问时， 应采用互斥方式；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例如：访问打印机。</a:t>
          </a:r>
          <a:endParaRPr>
            <a:solidFill>
              <a:schemeClr val="dk1"/>
            </a:solidFill>
          </a:endParaRPr>
        </a:p>
      </dsp:txBody>
      <dsp:txXfrm>
        <a:off x="0" y="305471"/>
        <a:ext cx="7620000" cy="1104265"/>
      </dsp:txXfrm>
    </dsp:sp>
    <dsp:sp modelId="{057FA8AD-44B5-499D-A7FF-835156E54006}">
      <dsp:nvSpPr>
        <dsp:cNvPr id="4" name="圆角矩形 3"/>
        <dsp:cNvSpPr/>
      </dsp:nvSpPr>
      <dsp:spPr bwMode="white">
        <a:xfrm>
          <a:off x="381000" y="39791"/>
          <a:ext cx="5334000" cy="5313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01612" tIns="0" rIns="201612" bIns="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互斥方式</a:t>
          </a:r>
        </a:p>
      </dsp:txBody>
      <dsp:txXfrm>
        <a:off x="381000" y="39791"/>
        <a:ext cx="5334000" cy="531360"/>
      </dsp:txXfrm>
    </dsp:sp>
    <dsp:sp modelId="{5264B282-6AC3-48DB-B5D1-7471560FE508}">
      <dsp:nvSpPr>
        <dsp:cNvPr id="8" name="矩形 7"/>
        <dsp:cNvSpPr/>
      </dsp:nvSpPr>
      <dsp:spPr bwMode="white">
        <a:xfrm>
          <a:off x="0" y="1772616"/>
          <a:ext cx="7620000" cy="1645285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91396" tIns="374904" rIns="591396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dirty="0">
              <a:solidFill>
                <a:schemeClr val="dk1"/>
              </a:solidFill>
            </a:rPr>
            <a:t>在</a:t>
          </a:r>
          <a:r>
            <a:rPr kumimoji="0" lang="zh-CN" altLang="en-US" dirty="0">
              <a:solidFill>
                <a:srgbClr val="FF0000"/>
              </a:solidFill>
            </a:rPr>
            <a:t>相互合作</a:t>
          </a:r>
          <a:r>
            <a:rPr kumimoji="0" lang="zh-CN" altLang="en-US" dirty="0">
              <a:solidFill>
                <a:schemeClr val="dk1"/>
              </a:solidFill>
            </a:rPr>
            <a:t>完成任务的诸进程</a:t>
          </a:r>
          <a:r>
            <a:rPr kumimoji="0" lang="en-US" altLang="zh-CN" dirty="0">
              <a:solidFill>
                <a:schemeClr val="dk1"/>
              </a:solidFill>
            </a:rPr>
            <a:t>(</a:t>
          </a:r>
          <a:r>
            <a:rPr kumimoji="0" lang="zh-CN" altLang="en-US" dirty="0">
              <a:solidFill>
                <a:schemeClr val="dk1"/>
              </a:solidFill>
            </a:rPr>
            <a:t>线程</a:t>
          </a:r>
          <a:r>
            <a:rPr kumimoji="0" lang="en-US" altLang="zh-CN" dirty="0">
              <a:solidFill>
                <a:schemeClr val="dk1"/>
              </a:solidFill>
            </a:rPr>
            <a:t>)</a:t>
          </a:r>
          <a:r>
            <a:rPr kumimoji="0" lang="zh-CN" altLang="en-US" dirty="0">
              <a:solidFill>
                <a:schemeClr val="dk1"/>
              </a:solidFill>
            </a:rPr>
            <a:t>间，由同步机制对它们的执行次序加以协调；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例如：两个进程，边下载边播放。（</a:t>
          </a:r>
          <a:r>
            <a:rPr lang="en-US" altLang="zh-CN" dirty="0">
              <a:solidFill>
                <a:schemeClr val="dk1"/>
              </a:solidFill>
            </a:rPr>
            <a:t>2.4</a:t>
          </a:r>
          <a:r>
            <a:rPr lang="zh-CN" altLang="en-US" dirty="0">
              <a:solidFill>
                <a:schemeClr val="dk1"/>
              </a:solidFill>
            </a:rPr>
            <a:t>节，生产者</a:t>
          </a:r>
          <a:r>
            <a:rPr lang="en-US" altLang="zh-CN" dirty="0">
              <a:solidFill>
                <a:schemeClr val="dk1"/>
              </a:solidFill>
            </a:rPr>
            <a:t>——</a:t>
          </a:r>
          <a:r>
            <a:rPr lang="zh-CN" altLang="en-US" dirty="0">
              <a:solidFill>
                <a:schemeClr val="dk1"/>
              </a:solidFill>
            </a:rPr>
            <a:t>消费者问题）。</a:t>
          </a:r>
          <a:endParaRPr>
            <a:solidFill>
              <a:schemeClr val="dk1"/>
            </a:solidFill>
          </a:endParaRPr>
        </a:p>
      </dsp:txBody>
      <dsp:txXfrm>
        <a:off x="0" y="1772616"/>
        <a:ext cx="7620000" cy="1645285"/>
      </dsp:txXfrm>
    </dsp:sp>
    <dsp:sp modelId="{6A9F02BA-89B0-4FFB-9FAD-BB07799B1040}">
      <dsp:nvSpPr>
        <dsp:cNvPr id="7" name="圆角矩形 6"/>
        <dsp:cNvSpPr/>
      </dsp:nvSpPr>
      <dsp:spPr bwMode="white">
        <a:xfrm>
          <a:off x="381000" y="1506936"/>
          <a:ext cx="5334000" cy="5313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01612" tIns="0" rIns="201612" bIns="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同步方式</a:t>
          </a:r>
        </a:p>
      </dsp:txBody>
      <dsp:txXfrm>
        <a:off x="381000" y="1506936"/>
        <a:ext cx="5334000" cy="531360"/>
      </dsp:txXfrm>
    </dsp:sp>
    <dsp:sp modelId="{277939C1-F27E-45DB-8FED-862EF6EE6DBC}">
      <dsp:nvSpPr>
        <dsp:cNvPr id="3" name="矩形 2" hidden="1"/>
        <dsp:cNvSpPr/>
      </dsp:nvSpPr>
      <dsp:spPr>
        <a:xfrm>
          <a:off x="0" y="39791"/>
          <a:ext cx="381000" cy="531360"/>
        </a:xfrm>
        <a:prstGeom prst="rect">
          <a:avLst/>
        </a:prstGeom>
      </dsp:spPr>
      <dsp:txXfrm>
        <a:off x="0" y="39791"/>
        <a:ext cx="381000" cy="531360"/>
      </dsp:txXfrm>
    </dsp:sp>
    <dsp:sp modelId="{E4A31818-7020-4A96-B3D6-F2553D5D112C}">
      <dsp:nvSpPr>
        <dsp:cNvPr id="6" name="矩形 5" hidden="1"/>
        <dsp:cNvSpPr/>
      </dsp:nvSpPr>
      <dsp:spPr>
        <a:xfrm>
          <a:off x="0" y="1506936"/>
          <a:ext cx="381000" cy="531360"/>
        </a:xfrm>
        <a:prstGeom prst="rect">
          <a:avLst/>
        </a:prstGeom>
      </dsp:spPr>
      <dsp:txXfrm>
        <a:off x="0" y="1506936"/>
        <a:ext cx="381000" cy="531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755866" cy="2661005"/>
        <a:chOff x="0" y="0"/>
        <a:chExt cx="7755866" cy="2661005"/>
      </a:xfrm>
    </dsp:grpSpPr>
    <dsp:sp modelId="{3D741498-D76C-4258-A362-2B51EDCEB38C}">
      <dsp:nvSpPr>
        <dsp:cNvPr id="3" name="圆角矩形 2"/>
        <dsp:cNvSpPr/>
      </dsp:nvSpPr>
      <dsp:spPr bwMode="white">
        <a:xfrm>
          <a:off x="0" y="53518"/>
          <a:ext cx="7755866" cy="6337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95250" tIns="95250" rIns="95250" bIns="95250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作业调度</a:t>
          </a:r>
        </a:p>
      </dsp:txBody>
      <dsp:txXfrm>
        <a:off x="0" y="53518"/>
        <a:ext cx="7755866" cy="633730"/>
      </dsp:txXfrm>
    </dsp:sp>
    <dsp:sp modelId="{869666D9-3722-45DD-A1F6-263B543D69D0}">
      <dsp:nvSpPr>
        <dsp:cNvPr id="4" name="矩形 3"/>
        <dsp:cNvSpPr/>
      </dsp:nvSpPr>
      <dsp:spPr bwMode="white">
        <a:xfrm>
          <a:off x="0" y="687248"/>
          <a:ext cx="7755866" cy="64325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46248" tIns="31750" rIns="177800" bIns="31750" anchor="t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0" lang="zh-CN" altLang="en-US" dirty="0">
              <a:solidFill>
                <a:schemeClr val="tx1"/>
              </a:solidFill>
            </a:rPr>
            <a:t>是从后备队列中按照一定的算法，选择出若干个</a:t>
          </a:r>
          <a:r>
            <a:rPr kumimoji="0" lang="zh-CN" altLang="en-US" dirty="0">
              <a:solidFill>
                <a:srgbClr val="FF0000"/>
              </a:solidFill>
            </a:rPr>
            <a:t>作业</a:t>
          </a:r>
          <a:r>
            <a:rPr kumimoji="0" lang="zh-CN" altLang="en-US" dirty="0">
              <a:solidFill>
                <a:schemeClr val="tx1"/>
              </a:solidFill>
            </a:rPr>
            <a:t>，为它们分配必需的资源</a:t>
          </a:r>
          <a:r>
            <a:rPr kumimoji="0" lang="en-US" altLang="zh-CN" dirty="0">
              <a:solidFill>
                <a:schemeClr val="tx1"/>
              </a:solidFill>
            </a:rPr>
            <a:t>(</a:t>
          </a:r>
          <a:r>
            <a:rPr kumimoji="0" lang="zh-CN" altLang="en-US" dirty="0">
              <a:solidFill>
                <a:schemeClr val="tx1"/>
              </a:solidFill>
            </a:rPr>
            <a:t>首先是分配内存</a:t>
          </a:r>
          <a:r>
            <a:rPr kumimoji="0" lang="en-US" altLang="zh-CN" dirty="0">
              <a:solidFill>
                <a:schemeClr val="tx1"/>
              </a:solidFill>
            </a:rPr>
            <a:t>)</a:t>
          </a:r>
          <a:r>
            <a:rPr kumimoji="0" lang="zh-CN" altLang="en-US" dirty="0">
              <a:solidFill>
                <a:schemeClr val="tx1"/>
              </a:solidFill>
            </a:rPr>
            <a:t>。</a:t>
          </a:r>
          <a:endParaRPr lang="zh-CN" altLang="en-US" dirty="0">
            <a:solidFill>
              <a:schemeClr val="tx1"/>
            </a:solidFill>
          </a:endParaRPr>
        </a:p>
      </dsp:txBody>
      <dsp:txXfrm>
        <a:off x="0" y="687248"/>
        <a:ext cx="7755866" cy="643255"/>
      </dsp:txXfrm>
    </dsp:sp>
    <dsp:sp modelId="{8AC20578-641A-48BF-A8C8-6DCB54F0F11A}">
      <dsp:nvSpPr>
        <dsp:cNvPr id="5" name="圆角矩形 4"/>
        <dsp:cNvSpPr/>
      </dsp:nvSpPr>
      <dsp:spPr bwMode="white">
        <a:xfrm>
          <a:off x="0" y="1330503"/>
          <a:ext cx="7755866" cy="6337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95250" tIns="95250" rIns="95250" bIns="95250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进程调度</a:t>
          </a:r>
        </a:p>
      </dsp:txBody>
      <dsp:txXfrm>
        <a:off x="0" y="1330503"/>
        <a:ext cx="7755866" cy="633730"/>
      </dsp:txXfrm>
    </dsp:sp>
    <dsp:sp modelId="{4BEEB84F-7684-4D36-91EE-ACA94353A009}">
      <dsp:nvSpPr>
        <dsp:cNvPr id="6" name="矩形 5"/>
        <dsp:cNvSpPr/>
      </dsp:nvSpPr>
      <dsp:spPr bwMode="white">
        <a:xfrm>
          <a:off x="0" y="1964233"/>
          <a:ext cx="7755866" cy="64325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46248" tIns="31750" rIns="177800" bIns="31750" anchor="t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0" lang="zh-CN" altLang="en-US" dirty="0">
              <a:solidFill>
                <a:schemeClr val="tx1"/>
              </a:solidFill>
            </a:rPr>
            <a:t>是从进程的就绪队列中选出一新</a:t>
          </a:r>
          <a:r>
            <a:rPr kumimoji="0" lang="zh-CN" altLang="en-US" dirty="0">
              <a:solidFill>
                <a:srgbClr val="FF0000"/>
              </a:solidFill>
            </a:rPr>
            <a:t>进程</a:t>
          </a:r>
          <a:r>
            <a:rPr kumimoji="0" lang="zh-CN" altLang="en-US" dirty="0">
              <a:solidFill>
                <a:schemeClr val="tx1"/>
              </a:solidFill>
            </a:rPr>
            <a:t>，把处理机分配给它，并为它设置运行现场， 使进程投入执行。</a:t>
          </a:r>
          <a:endParaRPr lang="zh-CN" altLang="en-US" dirty="0">
            <a:solidFill>
              <a:schemeClr val="tx1"/>
            </a:solidFill>
          </a:endParaRPr>
        </a:p>
      </dsp:txBody>
      <dsp:txXfrm>
        <a:off x="0" y="1964233"/>
        <a:ext cx="7755866" cy="643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683442" cy="4064000"/>
        <a:chOff x="0" y="0"/>
        <a:chExt cx="7683442" cy="4064000"/>
      </a:xfrm>
    </dsp:grpSpPr>
    <dsp:sp modelId="{41A4C193-4508-45A4-9480-19B3092B0D5C}">
      <dsp:nvSpPr>
        <dsp:cNvPr id="3" name="矩形 2"/>
        <dsp:cNvSpPr/>
      </dsp:nvSpPr>
      <dsp:spPr bwMode="white">
        <a:xfrm>
          <a:off x="0" y="33720"/>
          <a:ext cx="3590393" cy="633600"/>
        </a:xfrm>
        <a:prstGeom prst="rect">
          <a:avLst/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56464" tIns="89408" rIns="156464" bIns="89408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静态分配</a:t>
          </a:r>
        </a:p>
      </dsp:txBody>
      <dsp:txXfrm>
        <a:off x="0" y="33720"/>
        <a:ext cx="3590393" cy="633600"/>
      </dsp:txXfrm>
    </dsp:sp>
    <dsp:sp modelId="{75ABBE15-ABD6-4EF0-A957-733457F12CF9}">
      <dsp:nvSpPr>
        <dsp:cNvPr id="4" name="矩形 3"/>
        <dsp:cNvSpPr/>
      </dsp:nvSpPr>
      <dsp:spPr bwMode="white">
        <a:xfrm>
          <a:off x="0" y="667320"/>
          <a:ext cx="3590393" cy="3362960"/>
        </a:xfrm>
        <a:prstGeom prst="rect">
          <a:avLst/>
        </a:prstGeom>
      </dsp:spPr>
      <dsp:style>
        <a:lnRef idx="2">
          <a:schemeClr val="accent4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4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117348" tIns="117348" rIns="156464" bIns="176022" anchor="t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dirty="0">
              <a:solidFill>
                <a:schemeClr val="dk1"/>
              </a:solidFill>
            </a:rPr>
            <a:t>内存空间在作业装入时确定；整个运行期间， 不允许该作业再申请新的内存空间，也不允许作业在内存中“移动”；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太简单，肯定不会考</a:t>
          </a:r>
          <a:r>
            <a:rPr lang="en-US" altLang="zh-CN" dirty="0">
              <a:solidFill>
                <a:schemeClr val="dk1"/>
              </a:solidFill>
            </a:rPr>
            <a:t>……</a:t>
          </a:r>
          <a:endParaRPr lang="zh-CN" altLang="en-US" dirty="0">
            <a:solidFill>
              <a:schemeClr val="dk1"/>
            </a:solidFill>
          </a:endParaRPr>
        </a:p>
      </dsp:txBody>
      <dsp:txXfrm>
        <a:off x="0" y="667320"/>
        <a:ext cx="3590393" cy="3362960"/>
      </dsp:txXfrm>
    </dsp:sp>
    <dsp:sp modelId="{29BCA131-3F96-4C1E-BE35-3C50DB7B3DAF}">
      <dsp:nvSpPr>
        <dsp:cNvPr id="5" name="矩形 4"/>
        <dsp:cNvSpPr/>
      </dsp:nvSpPr>
      <dsp:spPr bwMode="white">
        <a:xfrm>
          <a:off x="4093049" y="33720"/>
          <a:ext cx="3590393" cy="633600"/>
        </a:xfrm>
        <a:prstGeom prst="rect">
          <a:avLst/>
        </a:prstGeom>
      </dsp:spPr>
      <dsp:style>
        <a:lnRef idx="2">
          <a:schemeClr val="accent4">
            <a:hueOff val="10380000"/>
            <a:satOff val="-47842"/>
            <a:lumOff val="1569"/>
            <a:alpha val="100000"/>
          </a:schemeClr>
        </a:lnRef>
        <a:fillRef idx="1">
          <a:schemeClr val="accent4">
            <a:hueOff val="10380000"/>
            <a:satOff val="-47842"/>
            <a:lumOff val="156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56464" tIns="89408" rIns="156464" bIns="89408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动态分配</a:t>
          </a:r>
        </a:p>
      </dsp:txBody>
      <dsp:txXfrm>
        <a:off x="4093049" y="33720"/>
        <a:ext cx="3590393" cy="633600"/>
      </dsp:txXfrm>
    </dsp:sp>
    <dsp:sp modelId="{F8B7BA88-A66B-4E2D-912E-4594EB31694A}">
      <dsp:nvSpPr>
        <dsp:cNvPr id="6" name="矩形 5"/>
        <dsp:cNvSpPr/>
      </dsp:nvSpPr>
      <dsp:spPr bwMode="white">
        <a:xfrm>
          <a:off x="4093049" y="667320"/>
          <a:ext cx="3590393" cy="3362960"/>
        </a:xfrm>
        <a:prstGeom prst="rect">
          <a:avLst/>
        </a:prstGeom>
      </dsp:spPr>
      <dsp:style>
        <a:lnRef idx="2">
          <a:schemeClr val="accent4">
            <a:tint val="40000"/>
            <a:alpha val="90000"/>
            <a:hueOff val="11580000"/>
            <a:satOff val="-60783"/>
            <a:lumOff val="-3136"/>
            <a:alpha val="90196"/>
          </a:schemeClr>
        </a:lnRef>
        <a:fillRef idx="1">
          <a:schemeClr val="accent4">
            <a:tint val="40000"/>
            <a:alpha val="90000"/>
            <a:hueOff val="11580000"/>
            <a:satOff val="-60783"/>
            <a:lumOff val="-3136"/>
            <a:alpha val="90196"/>
          </a:schemeClr>
        </a:fillRef>
        <a:effectRef idx="0">
          <a:scrgbClr r="0" g="0" b="0"/>
        </a:effectRef>
        <a:fontRef idx="minor"/>
      </dsp:style>
      <dsp:txBody>
        <a:bodyPr lIns="117348" tIns="117348" rIns="156464" bIns="176022" anchor="t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dirty="0">
              <a:solidFill>
                <a:schemeClr val="dk1"/>
              </a:solidFill>
            </a:rPr>
            <a:t>允许作业运行过程中，申请新的内存空间，以适应程序和数据的动态增涨，也允许作业在内存中“移动”。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整个第四章，存储器管理中，主要讲解的就是如何高效、合理地进行动态分配</a:t>
          </a:r>
          <a:endParaRPr>
            <a:solidFill>
              <a:schemeClr val="dk1"/>
            </a:solidFill>
          </a:endParaRPr>
        </a:p>
      </dsp:txBody>
      <dsp:txXfrm>
        <a:off x="4093049" y="667320"/>
        <a:ext cx="3590393" cy="3362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543800" cy="3367763"/>
        <a:chOff x="0" y="0"/>
        <a:chExt cx="7543800" cy="3367763"/>
      </a:xfrm>
    </dsp:grpSpPr>
    <dsp:sp modelId="{13200A3B-AC9F-49BF-BE9A-568952DBCA42}">
      <dsp:nvSpPr>
        <dsp:cNvPr id="3" name="圆角矩形 2"/>
        <dsp:cNvSpPr/>
      </dsp:nvSpPr>
      <dsp:spPr bwMode="white">
        <a:xfrm>
          <a:off x="0" y="78481"/>
          <a:ext cx="2683476" cy="7776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28016" tIns="128016" rIns="128016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逻辑地址</a:t>
          </a:r>
        </a:p>
      </dsp:txBody>
      <dsp:txXfrm>
        <a:off x="0" y="78481"/>
        <a:ext cx="2683476" cy="777600"/>
      </dsp:txXfrm>
    </dsp:sp>
    <dsp:sp modelId="{58CECF6A-8347-47DB-8420-8194CBC2AE9C}">
      <dsp:nvSpPr>
        <dsp:cNvPr id="4" name="圆角矩形 3"/>
        <dsp:cNvSpPr/>
      </dsp:nvSpPr>
      <dsp:spPr bwMode="white">
        <a:xfrm>
          <a:off x="549628" y="596882"/>
          <a:ext cx="2683476" cy="269240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8016" tIns="128016" rIns="128016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进程（或者说用户）所能够访问的地址，程序地址；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虚拟的，统一的，可能比机器上实际的内存容量要大；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</a:rPr>
            <a:t>32bit</a:t>
          </a:r>
          <a:r>
            <a:rPr lang="zh-CN" altLang="en-US" dirty="0">
              <a:solidFill>
                <a:schemeClr val="dk1"/>
              </a:solidFill>
            </a:rPr>
            <a:t>机器的寻址空间在</a:t>
          </a:r>
          <a:r>
            <a:rPr lang="en-US" altLang="zh-CN" dirty="0">
              <a:solidFill>
                <a:schemeClr val="dk1"/>
              </a:solidFill>
            </a:rPr>
            <a:t>4GB</a:t>
          </a:r>
          <a:r>
            <a:rPr lang="zh-CN" altLang="en-US" dirty="0">
              <a:solidFill>
                <a:schemeClr val="dk1"/>
              </a:solidFill>
            </a:rPr>
            <a:t>左右。</a:t>
          </a:r>
          <a:endParaRPr>
            <a:solidFill>
              <a:schemeClr val="dk1"/>
            </a:solidFill>
          </a:endParaRPr>
        </a:p>
      </dsp:txBody>
      <dsp:txXfrm>
        <a:off x="549628" y="596882"/>
        <a:ext cx="2683476" cy="2692400"/>
      </dsp:txXfrm>
    </dsp:sp>
    <dsp:sp modelId="{4FE36168-E9F4-4D70-929D-6B1EA3DBE9B0}">
      <dsp:nvSpPr>
        <dsp:cNvPr id="5" name="右箭头 4"/>
        <dsp:cNvSpPr/>
      </dsp:nvSpPr>
      <dsp:spPr bwMode="white">
        <a:xfrm>
          <a:off x="3065873" y="3628"/>
          <a:ext cx="862427" cy="6681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065873" y="3628"/>
        <a:ext cx="862427" cy="668108"/>
      </dsp:txXfrm>
    </dsp:sp>
    <dsp:sp modelId="{AC40F885-F512-4772-B54A-6EAFAC53A1BD}">
      <dsp:nvSpPr>
        <dsp:cNvPr id="6" name="圆角矩形 5"/>
        <dsp:cNvSpPr/>
      </dsp:nvSpPr>
      <dsp:spPr bwMode="white">
        <a:xfrm>
          <a:off x="4310697" y="78481"/>
          <a:ext cx="2683476" cy="7776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28016" tIns="128016" rIns="128016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物理地址</a:t>
          </a:r>
        </a:p>
      </dsp:txBody>
      <dsp:txXfrm>
        <a:off x="4310697" y="78481"/>
        <a:ext cx="2683476" cy="777600"/>
      </dsp:txXfrm>
    </dsp:sp>
    <dsp:sp modelId="{8C90EBB5-20F5-484B-9EF9-C8CF58414152}">
      <dsp:nvSpPr>
        <dsp:cNvPr id="7" name="圆角矩形 6"/>
        <dsp:cNvSpPr/>
      </dsp:nvSpPr>
      <dsp:spPr bwMode="white">
        <a:xfrm>
          <a:off x="4860324" y="596882"/>
          <a:ext cx="2683476" cy="269240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-7380000"/>
            <a:satOff val="-10195"/>
            <a:lumOff val="-392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8016" tIns="128016" rIns="128016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内存的实际地址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实际的，每次执行时，可能会将进程放在不同的位置。</a:t>
          </a:r>
          <a:endParaRPr>
            <a:solidFill>
              <a:schemeClr val="dk1"/>
            </a:solidFill>
          </a:endParaRPr>
        </a:p>
      </dsp:txBody>
      <dsp:txXfrm>
        <a:off x="4860324" y="596882"/>
        <a:ext cx="2683476" cy="2692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543800" cy="3951422"/>
        <a:chOff x="0" y="0"/>
        <a:chExt cx="7543800" cy="3951422"/>
      </a:xfrm>
    </dsp:grpSpPr>
    <dsp:sp modelId="{846E57AA-3D9E-4B81-8A31-9D3CDD38E7C3}">
      <dsp:nvSpPr>
        <dsp:cNvPr id="5" name="矩形 4"/>
        <dsp:cNvSpPr/>
      </dsp:nvSpPr>
      <dsp:spPr bwMode="white">
        <a:xfrm>
          <a:off x="0" y="238023"/>
          <a:ext cx="7543800" cy="1143000"/>
        </a:xfrm>
        <a:prstGeom prst="rect">
          <a:avLst/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85482" tIns="333248" rIns="585482" bIns="142240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sz="2000" dirty="0">
              <a:solidFill>
                <a:schemeClr val="dk1"/>
              </a:solidFill>
            </a:rPr>
            <a:t>缓冲区是用来解决</a:t>
          </a:r>
          <a:r>
            <a:rPr kumimoji="0" lang="en-US" altLang="zh-CN" sz="2000" dirty="0">
              <a:solidFill>
                <a:schemeClr val="dk1"/>
              </a:solidFill>
            </a:rPr>
            <a:t>CPU</a:t>
          </a:r>
          <a:r>
            <a:rPr kumimoji="0" lang="zh-CN" altLang="en-US" sz="2000" dirty="0">
              <a:solidFill>
                <a:schemeClr val="dk1"/>
              </a:solidFill>
            </a:rPr>
            <a:t>和</a:t>
          </a:r>
          <a:r>
            <a:rPr kumimoji="0" lang="en-US" altLang="zh-CN" sz="2000" dirty="0">
              <a:solidFill>
                <a:schemeClr val="dk1"/>
              </a:solidFill>
            </a:rPr>
            <a:t>I/O</a:t>
          </a:r>
          <a:r>
            <a:rPr kumimoji="0" lang="zh-CN" altLang="en-US" sz="2000" dirty="0">
              <a:solidFill>
                <a:schemeClr val="dk1"/>
              </a:solidFill>
            </a:rPr>
            <a:t>设备速度不匹配问题的</a:t>
          </a:r>
          <a:endParaRPr lang="zh-CN" altLang="en-US" sz="2000" dirty="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dirty="0">
              <a:solidFill>
                <a:schemeClr val="dk1"/>
              </a:solidFill>
            </a:rPr>
            <a:t>6.7</a:t>
          </a:r>
          <a:r>
            <a:rPr lang="zh-CN" altLang="en-US" sz="2000" dirty="0">
              <a:solidFill>
                <a:schemeClr val="dk1"/>
              </a:solidFill>
            </a:rPr>
            <a:t>的内容</a:t>
          </a:r>
          <a:endParaRPr>
            <a:solidFill>
              <a:schemeClr val="dk1"/>
            </a:solidFill>
          </a:endParaRPr>
        </a:p>
      </dsp:txBody>
      <dsp:txXfrm>
        <a:off x="0" y="238023"/>
        <a:ext cx="7543800" cy="1143000"/>
      </dsp:txXfrm>
    </dsp:sp>
    <dsp:sp modelId="{DB332F9D-17C4-4688-8366-5FF59C09E2C0}">
      <dsp:nvSpPr>
        <dsp:cNvPr id="4" name="圆角矩形 3"/>
        <dsp:cNvSpPr/>
      </dsp:nvSpPr>
      <dsp:spPr bwMode="white">
        <a:xfrm>
          <a:off x="377190" y="1863"/>
          <a:ext cx="5280660" cy="4723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99596" tIns="0" rIns="199596" bIns="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缓冲管理</a:t>
          </a:r>
        </a:p>
      </dsp:txBody>
      <dsp:txXfrm>
        <a:off x="377190" y="1863"/>
        <a:ext cx="5280660" cy="472320"/>
      </dsp:txXfrm>
    </dsp:sp>
    <dsp:sp modelId="{40D5BB16-8DA9-4F85-A6AD-2374474C2B36}">
      <dsp:nvSpPr>
        <dsp:cNvPr id="8" name="矩形 7"/>
        <dsp:cNvSpPr/>
      </dsp:nvSpPr>
      <dsp:spPr bwMode="white">
        <a:xfrm>
          <a:off x="0" y="1703583"/>
          <a:ext cx="7543800" cy="780415"/>
        </a:xfrm>
        <a:prstGeom prst="rect">
          <a:avLst/>
        </a:prstGeom>
      </dsp:spPr>
      <dsp:style>
        <a:lnRef idx="2">
          <a:schemeClr val="accent4">
            <a:hueOff val="5190000"/>
            <a:satOff val="-23921"/>
            <a:lumOff val="784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85482" tIns="333248" rIns="585482" bIns="142240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dirty="0">
              <a:solidFill>
                <a:schemeClr val="dk1"/>
              </a:solidFill>
            </a:rPr>
            <a:t>控制设备的分配和回收</a:t>
          </a:r>
          <a:endParaRPr>
            <a:solidFill>
              <a:schemeClr val="dk1"/>
            </a:solidFill>
          </a:endParaRPr>
        </a:p>
      </dsp:txBody>
      <dsp:txXfrm>
        <a:off x="0" y="1703583"/>
        <a:ext cx="7543800" cy="780415"/>
      </dsp:txXfrm>
    </dsp:sp>
    <dsp:sp modelId="{35C18B1B-E50E-44D0-8DCF-8BC7E1841E14}">
      <dsp:nvSpPr>
        <dsp:cNvPr id="7" name="圆角矩形 6"/>
        <dsp:cNvSpPr/>
      </dsp:nvSpPr>
      <dsp:spPr bwMode="white">
        <a:xfrm>
          <a:off x="377190" y="1467423"/>
          <a:ext cx="5280660" cy="4723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>
            <a:hueOff val="5190000"/>
            <a:satOff val="-23921"/>
            <a:lumOff val="78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99596" tIns="0" rIns="199596" bIns="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设备分配</a:t>
          </a:r>
        </a:p>
      </dsp:txBody>
      <dsp:txXfrm>
        <a:off x="377190" y="1467423"/>
        <a:ext cx="5280660" cy="472320"/>
      </dsp:txXfrm>
    </dsp:sp>
    <dsp:sp modelId="{B6D9E2B3-588F-4847-A4BA-3BF0B5CF5B02}">
      <dsp:nvSpPr>
        <dsp:cNvPr id="11" name="矩形 10"/>
        <dsp:cNvSpPr/>
      </dsp:nvSpPr>
      <dsp:spPr bwMode="white">
        <a:xfrm>
          <a:off x="0" y="2806559"/>
          <a:ext cx="7543800" cy="1143000"/>
        </a:xfrm>
        <a:prstGeom prst="rect">
          <a:avLst/>
        </a:prstGeom>
      </dsp:spPr>
      <dsp:style>
        <a:lnRef idx="2">
          <a:schemeClr val="accent4">
            <a:hueOff val="10380000"/>
            <a:satOff val="-47842"/>
            <a:lumOff val="1569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85482" tIns="333248" rIns="585482" bIns="142240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实现</a:t>
          </a:r>
          <a:r>
            <a:rPr lang="en-US" altLang="zh-CN" sz="2000">
              <a:solidFill>
                <a:schemeClr val="dk1"/>
              </a:solidFill>
            </a:rPr>
            <a:t>CPU</a:t>
          </a:r>
          <a:r>
            <a:rPr lang="zh-CN" altLang="en-US" sz="2000">
              <a:solidFill>
                <a:schemeClr val="dk1"/>
              </a:solidFill>
            </a:rPr>
            <a:t>和设备控制器之间的通信</a:t>
          </a:r>
          <a:endParaRPr lang="zh-CN" altLang="en-US" sz="2000" dirty="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dirty="0">
              <a:solidFill>
                <a:schemeClr val="dk1"/>
              </a:solidFill>
            </a:rPr>
            <a:t>6.1</a:t>
          </a:r>
          <a:r>
            <a:rPr lang="zh-CN" altLang="en-US" sz="2000" dirty="0">
              <a:solidFill>
                <a:schemeClr val="dk1"/>
              </a:solidFill>
            </a:rPr>
            <a:t>的内容</a:t>
          </a:r>
          <a:endParaRPr>
            <a:solidFill>
              <a:schemeClr val="dk1"/>
            </a:solidFill>
          </a:endParaRPr>
        </a:p>
      </dsp:txBody>
      <dsp:txXfrm>
        <a:off x="0" y="2806559"/>
        <a:ext cx="7543800" cy="1143000"/>
      </dsp:txXfrm>
    </dsp:sp>
    <dsp:sp modelId="{4A08CDBE-D0D6-4C68-976C-10F0237039C8}">
      <dsp:nvSpPr>
        <dsp:cNvPr id="10" name="圆角矩形 9"/>
        <dsp:cNvSpPr/>
      </dsp:nvSpPr>
      <dsp:spPr bwMode="white">
        <a:xfrm>
          <a:off x="377190" y="2570399"/>
          <a:ext cx="5280660" cy="4723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>
            <a:hueOff val="10380000"/>
            <a:satOff val="-47842"/>
            <a:lumOff val="156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99596" tIns="0" rIns="199596" bIns="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设备处理</a:t>
          </a:r>
        </a:p>
      </dsp:txBody>
      <dsp:txXfrm>
        <a:off x="377190" y="2570399"/>
        <a:ext cx="5280660" cy="472320"/>
      </dsp:txXfrm>
    </dsp:sp>
    <dsp:sp modelId="{6220CE68-593C-4B5A-BA2C-E27AB7787373}">
      <dsp:nvSpPr>
        <dsp:cNvPr id="3" name="矩形 2" hidden="1"/>
        <dsp:cNvSpPr/>
      </dsp:nvSpPr>
      <dsp:spPr>
        <a:xfrm>
          <a:off x="0" y="1863"/>
          <a:ext cx="377190" cy="472320"/>
        </a:xfrm>
        <a:prstGeom prst="rect">
          <a:avLst/>
        </a:prstGeom>
      </dsp:spPr>
      <dsp:txXfrm>
        <a:off x="0" y="1863"/>
        <a:ext cx="377190" cy="472320"/>
      </dsp:txXfrm>
    </dsp:sp>
    <dsp:sp modelId="{64704886-DCBC-4BFA-A01F-80D897F10DC6}">
      <dsp:nvSpPr>
        <dsp:cNvPr id="6" name="矩形 5" hidden="1"/>
        <dsp:cNvSpPr/>
      </dsp:nvSpPr>
      <dsp:spPr>
        <a:xfrm>
          <a:off x="0" y="1467423"/>
          <a:ext cx="377190" cy="472320"/>
        </a:xfrm>
        <a:prstGeom prst="rect">
          <a:avLst/>
        </a:prstGeom>
      </dsp:spPr>
      <dsp:txXfrm>
        <a:off x="0" y="1467423"/>
        <a:ext cx="377190" cy="472320"/>
      </dsp:txXfrm>
    </dsp:sp>
    <dsp:sp modelId="{A5FDE861-AD78-489A-8DFD-FF9DD4E8E3B2}">
      <dsp:nvSpPr>
        <dsp:cNvPr id="9" name="矩形 8" hidden="1"/>
        <dsp:cNvSpPr/>
      </dsp:nvSpPr>
      <dsp:spPr>
        <a:xfrm>
          <a:off x="0" y="2570399"/>
          <a:ext cx="377190" cy="472320"/>
        </a:xfrm>
        <a:prstGeom prst="rect">
          <a:avLst/>
        </a:prstGeom>
      </dsp:spPr>
      <dsp:txXfrm>
        <a:off x="0" y="2570399"/>
        <a:ext cx="377190" cy="472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543800" cy="4022725"/>
        <a:chOff x="0" y="0"/>
        <a:chExt cx="7543800" cy="4022725"/>
      </a:xfrm>
    </dsp:grpSpPr>
    <dsp:sp modelId="{70209FA8-9986-4F49-AF10-735756D952A2}">
      <dsp:nvSpPr>
        <dsp:cNvPr id="3" name="矩形 2"/>
        <dsp:cNvSpPr/>
      </dsp:nvSpPr>
      <dsp:spPr bwMode="white">
        <a:xfrm>
          <a:off x="0" y="0"/>
          <a:ext cx="3525140" cy="979038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1808" tIns="138176" rIns="241808" bIns="138176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联机用户接口</a:t>
          </a:r>
        </a:p>
      </dsp:txBody>
      <dsp:txXfrm>
        <a:off x="0" y="0"/>
        <a:ext cx="3525140" cy="979038"/>
      </dsp:txXfrm>
    </dsp:sp>
    <dsp:sp modelId="{9F19F15C-CB4C-4C56-855D-CF2D3E1464CC}">
      <dsp:nvSpPr>
        <dsp:cNvPr id="4" name="矩形 3"/>
        <dsp:cNvSpPr/>
      </dsp:nvSpPr>
      <dsp:spPr bwMode="white">
        <a:xfrm>
          <a:off x="0" y="979038"/>
          <a:ext cx="3525140" cy="3043687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81356" tIns="181356" rIns="241808" bIns="272034" anchor="t"/>
        <a:lstStyle>
          <a:lvl1pPr algn="l">
            <a:defRPr sz="3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dirty="0">
              <a:solidFill>
                <a:schemeClr val="dk1"/>
              </a:solidFill>
            </a:rPr>
            <a:t>为联机用户提供的接口，由一组键盘命令及</a:t>
          </a:r>
          <a:r>
            <a:rPr kumimoji="0" lang="zh-CN" altLang="en-US" dirty="0">
              <a:solidFill>
                <a:srgbClr val="FF0000"/>
              </a:solidFill>
            </a:rPr>
            <a:t>命令解释程序</a:t>
          </a:r>
          <a:r>
            <a:rPr kumimoji="0" lang="zh-CN" altLang="en-US" dirty="0">
              <a:solidFill>
                <a:schemeClr val="dk1"/>
              </a:solidFill>
            </a:rPr>
            <a:t>组成</a:t>
          </a:r>
          <a:endParaRPr lang="zh-CN" altLang="en-US" dirty="0">
            <a:solidFill>
              <a:schemeClr val="dk1"/>
            </a:solidFill>
          </a:endParaRPr>
        </a:p>
      </dsp:txBody>
      <dsp:txXfrm>
        <a:off x="0" y="979038"/>
        <a:ext cx="3525140" cy="3043687"/>
      </dsp:txXfrm>
    </dsp:sp>
    <dsp:sp modelId="{A0905C83-8371-4E29-ADB2-4A5A639F3506}">
      <dsp:nvSpPr>
        <dsp:cNvPr id="5" name="矩形 4"/>
        <dsp:cNvSpPr/>
      </dsp:nvSpPr>
      <dsp:spPr bwMode="white">
        <a:xfrm>
          <a:off x="4018660" y="0"/>
          <a:ext cx="3525140" cy="979038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1808" tIns="138176" rIns="241808" bIns="138176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脱机用户接口</a:t>
          </a:r>
        </a:p>
      </dsp:txBody>
      <dsp:txXfrm>
        <a:off x="4018660" y="0"/>
        <a:ext cx="3525140" cy="979038"/>
      </dsp:txXfrm>
    </dsp:sp>
    <dsp:sp modelId="{211C5323-B715-42A8-8DC7-3BAB39A84282}">
      <dsp:nvSpPr>
        <dsp:cNvPr id="6" name="矩形 5"/>
        <dsp:cNvSpPr/>
      </dsp:nvSpPr>
      <dsp:spPr bwMode="white">
        <a:xfrm>
          <a:off x="4018660" y="979038"/>
          <a:ext cx="3525140" cy="3043687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81356" tIns="181356" rIns="241808" bIns="272034" anchor="t"/>
        <a:lstStyle>
          <a:lvl1pPr algn="l">
            <a:defRPr sz="3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dirty="0">
              <a:solidFill>
                <a:schemeClr val="dk1"/>
              </a:solidFill>
            </a:rPr>
            <a:t>为批处理作业的用户提供的接口，也称“批处理用户接口”</a:t>
          </a:r>
          <a:endParaRPr lang="zh-CN" altLang="en-US" dirty="0">
            <a:solidFill>
              <a:schemeClr val="dk1"/>
            </a:solidFill>
          </a:endParaRPr>
        </a:p>
      </dsp:txBody>
      <dsp:txXfrm>
        <a:off x="4018660" y="979038"/>
        <a:ext cx="3525140" cy="30436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543800" cy="4022725"/>
        <a:chOff x="0" y="0"/>
        <a:chExt cx="7543800" cy="4022725"/>
      </a:xfrm>
    </dsp:grpSpPr>
    <dsp:sp modelId="{DA56840B-6E83-4894-BF97-449E57C3553B}">
      <dsp:nvSpPr>
        <dsp:cNvPr id="5" name="矩形 4"/>
        <dsp:cNvSpPr/>
      </dsp:nvSpPr>
      <dsp:spPr bwMode="white">
        <a:xfrm>
          <a:off x="0" y="493962"/>
          <a:ext cx="7543800" cy="756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85482" tIns="624840" rIns="585482" bIns="213360" anchor="t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493962"/>
        <a:ext cx="7543800" cy="756000"/>
      </dsp:txXfrm>
    </dsp:sp>
    <dsp:sp modelId="{1CDF8A28-F760-4C75-8802-78E9CD2FC650}">
      <dsp:nvSpPr>
        <dsp:cNvPr id="4" name="圆角矩形 3"/>
        <dsp:cNvSpPr/>
      </dsp:nvSpPr>
      <dsp:spPr bwMode="white">
        <a:xfrm>
          <a:off x="377190" y="51162"/>
          <a:ext cx="5280660" cy="8856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9596" tIns="0" rIns="199596" bIns="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系统安全</a:t>
          </a:r>
        </a:p>
      </dsp:txBody>
      <dsp:txXfrm>
        <a:off x="377190" y="51162"/>
        <a:ext cx="5280660" cy="885600"/>
      </dsp:txXfrm>
    </dsp:sp>
    <dsp:sp modelId="{1FAF3D6D-1AA4-445A-B4E6-9E9D1E4AF86E}">
      <dsp:nvSpPr>
        <dsp:cNvPr id="8" name="矩形 7"/>
        <dsp:cNvSpPr/>
      </dsp:nvSpPr>
      <dsp:spPr bwMode="white">
        <a:xfrm>
          <a:off x="0" y="1854762"/>
          <a:ext cx="7543800" cy="756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85482" tIns="624840" rIns="585482" bIns="213360" anchor="t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854762"/>
        <a:ext cx="7543800" cy="756000"/>
      </dsp:txXfrm>
    </dsp:sp>
    <dsp:sp modelId="{D5EF4B69-60A7-4BC9-9794-828EB909D6C5}">
      <dsp:nvSpPr>
        <dsp:cNvPr id="7" name="圆角矩形 6"/>
        <dsp:cNvSpPr/>
      </dsp:nvSpPr>
      <dsp:spPr bwMode="white">
        <a:xfrm>
          <a:off x="377190" y="1411962"/>
          <a:ext cx="5280660" cy="8856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9596" tIns="0" rIns="199596" bIns="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网络的功能和服务</a:t>
          </a:r>
        </a:p>
      </dsp:txBody>
      <dsp:txXfrm>
        <a:off x="377190" y="1411962"/>
        <a:ext cx="5280660" cy="885600"/>
      </dsp:txXfrm>
    </dsp:sp>
    <dsp:sp modelId="{59FEFB7F-9E2C-4FA3-B62C-52E93DD53373}">
      <dsp:nvSpPr>
        <dsp:cNvPr id="11" name="矩形 10"/>
        <dsp:cNvSpPr/>
      </dsp:nvSpPr>
      <dsp:spPr bwMode="white">
        <a:xfrm>
          <a:off x="0" y="3215563"/>
          <a:ext cx="7543800" cy="756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85482" tIns="624840" rIns="585482" bIns="213360" anchor="t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215563"/>
        <a:ext cx="7543800" cy="756000"/>
      </dsp:txXfrm>
    </dsp:sp>
    <dsp:sp modelId="{0BA14E69-A861-40E6-85ED-1372BCD01341}">
      <dsp:nvSpPr>
        <dsp:cNvPr id="10" name="圆角矩形 9"/>
        <dsp:cNvSpPr/>
      </dsp:nvSpPr>
      <dsp:spPr bwMode="white">
        <a:xfrm>
          <a:off x="377190" y="2772762"/>
          <a:ext cx="5280660" cy="8856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9596" tIns="0" rIns="199596" bIns="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支持多媒体</a:t>
          </a:r>
        </a:p>
      </dsp:txBody>
      <dsp:txXfrm>
        <a:off x="377190" y="2772762"/>
        <a:ext cx="5280660" cy="885600"/>
      </dsp:txXfrm>
    </dsp:sp>
    <dsp:sp modelId="{A3EE7268-43B8-4CE4-9ACF-36A448C99595}">
      <dsp:nvSpPr>
        <dsp:cNvPr id="3" name="矩形 2" hidden="1"/>
        <dsp:cNvSpPr/>
      </dsp:nvSpPr>
      <dsp:spPr>
        <a:xfrm>
          <a:off x="0" y="51162"/>
          <a:ext cx="377190" cy="885600"/>
        </a:xfrm>
        <a:prstGeom prst="rect">
          <a:avLst/>
        </a:prstGeom>
      </dsp:spPr>
      <dsp:txXfrm>
        <a:off x="0" y="51162"/>
        <a:ext cx="377190" cy="885600"/>
      </dsp:txXfrm>
    </dsp:sp>
    <dsp:sp modelId="{4376CF0E-D920-4369-8520-94D0B9C53CD0}">
      <dsp:nvSpPr>
        <dsp:cNvPr id="6" name="矩形 5" hidden="1"/>
        <dsp:cNvSpPr/>
      </dsp:nvSpPr>
      <dsp:spPr>
        <a:xfrm>
          <a:off x="0" y="1411962"/>
          <a:ext cx="377190" cy="885600"/>
        </a:xfrm>
        <a:prstGeom prst="rect">
          <a:avLst/>
        </a:prstGeom>
      </dsp:spPr>
      <dsp:txXfrm>
        <a:off x="0" y="1411962"/>
        <a:ext cx="377190" cy="885600"/>
      </dsp:txXfrm>
    </dsp:sp>
    <dsp:sp modelId="{82B2F869-0547-4E79-A26C-4B82ECD5FD41}">
      <dsp:nvSpPr>
        <dsp:cNvPr id="9" name="矩形 8" hidden="1"/>
        <dsp:cNvSpPr/>
      </dsp:nvSpPr>
      <dsp:spPr>
        <a:xfrm>
          <a:off x="0" y="2772762"/>
          <a:ext cx="377190" cy="885600"/>
        </a:xfrm>
        <a:prstGeom prst="rect">
          <a:avLst/>
        </a:prstGeom>
      </dsp:spPr>
      <dsp:txXfrm>
        <a:off x="0" y="2772762"/>
        <a:ext cx="377190" cy="88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242BF-76C3-4A05-BA23-E40AC4909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4A6A-D722-43D0-A22B-F3D52A7A9A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45E3E-3285-4694-B061-D15D79F986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58A5E-2A47-4A84-8A2E-D7171886E3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从概括到具体，从目标到实现细节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58A5E-2A47-4A84-8A2E-D7171886E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什么是外围设备？内存是不是外围设备？硬盘呢？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58A5E-2A47-4A84-8A2E-D7171886E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58A5E-2A47-4A84-8A2E-D7171886E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由解释引出解释执行与编译执行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58A5E-2A47-4A84-8A2E-D7171886E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操作系统的功能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处理机管理功能</a:t>
            </a:r>
            <a:endParaRPr lang="zh-CN" altLang="en-US" sz="2800" dirty="0"/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存储器管理功能</a:t>
            </a:r>
            <a:endParaRPr lang="zh-CN" altLang="en-US" sz="2800" dirty="0"/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设备管理功能</a:t>
            </a:r>
            <a:endParaRPr lang="zh-CN" altLang="en-US" sz="2800" dirty="0"/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文件管理功能</a:t>
            </a:r>
            <a:endParaRPr lang="zh-CN" altLang="en-US" sz="2800" dirty="0"/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用户接口</a:t>
            </a:r>
            <a:endParaRPr lang="en-US" altLang="zh-CN" sz="2800" dirty="0"/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其它新功能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765703" y="5277443"/>
            <a:ext cx="765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所有的功能均实现了</a:t>
            </a:r>
            <a:r>
              <a:rPr lang="en-US" altLang="zh-CN" dirty="0">
                <a:solidFill>
                  <a:srgbClr val="FF0000"/>
                </a:solidFill>
              </a:rPr>
              <a:t>1.3</a:t>
            </a:r>
            <a:r>
              <a:rPr lang="zh-CN" altLang="en-US" dirty="0">
                <a:solidFill>
                  <a:srgbClr val="FF0000"/>
                </a:solidFill>
              </a:rPr>
              <a:t>节的特性！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54555" y="1845734"/>
            <a:ext cx="4222598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为</a:t>
            </a:r>
            <a:r>
              <a:rPr lang="zh-CN" altLang="en-US" sz="2800" dirty="0">
                <a:solidFill>
                  <a:srgbClr val="FF0000"/>
                </a:solidFill>
              </a:rPr>
              <a:t>多道程序的运行</a:t>
            </a:r>
            <a:r>
              <a:rPr lang="zh-CN" altLang="en-US" sz="2800" dirty="0"/>
              <a:t>提供良好的运行环境；</a:t>
            </a:r>
            <a:endParaRPr lang="zh-CN" altLang="en-US" sz="2800" dirty="0"/>
          </a:p>
          <a:p>
            <a:pPr marL="0" lv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保证多道程序</a:t>
            </a:r>
            <a:r>
              <a:rPr lang="zh-CN" altLang="en-US" sz="2800" dirty="0">
                <a:solidFill>
                  <a:srgbClr val="FF0000"/>
                </a:solidFill>
              </a:rPr>
              <a:t>有条不紊、高效地</a:t>
            </a:r>
            <a:r>
              <a:rPr lang="zh-CN" altLang="en-US" sz="2800" dirty="0"/>
              <a:t>运行；</a:t>
            </a:r>
            <a:endParaRPr lang="zh-CN" altLang="en-US" sz="2800" dirty="0"/>
          </a:p>
          <a:p>
            <a:pPr marL="0" lv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最大程度地提高系统中各种</a:t>
            </a:r>
            <a:r>
              <a:rPr lang="zh-CN" altLang="en-US" sz="2800" dirty="0">
                <a:solidFill>
                  <a:srgbClr val="FF0000"/>
                </a:solidFill>
              </a:rPr>
              <a:t>资源的利用率；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0" lv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方便用户</a:t>
            </a:r>
            <a:r>
              <a:rPr lang="zh-CN" altLang="en-US" sz="2800" dirty="0"/>
              <a:t>使用。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1.4.2.2 </a:t>
            </a:r>
            <a:r>
              <a:rPr lang="zh-CN" altLang="en-US" dirty="0"/>
              <a:t>存储器管理功能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内存保护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400" dirty="0"/>
              <a:t>主要任务：确保每个进程都只在自己的内存空间内运行，互不干扰</a:t>
            </a:r>
            <a:endParaRPr lang="zh-CN" altLang="en-US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因此，必须设置内存保护机制。</a:t>
            </a:r>
            <a:endParaRPr lang="zh-CN" altLang="en-US" sz="24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一种比较简单的内存保护机制，是</a:t>
            </a:r>
            <a:r>
              <a:rPr lang="zh-CN" altLang="en-US" sz="1800" dirty="0">
                <a:solidFill>
                  <a:srgbClr val="FF0000"/>
                </a:solidFill>
              </a:rPr>
              <a:t>设置两个界限寄存器</a:t>
            </a:r>
            <a:r>
              <a:rPr lang="zh-CN" altLang="en-US" sz="1800" dirty="0"/>
              <a:t>，分别用于存放</a:t>
            </a:r>
            <a:r>
              <a:rPr lang="zh-CN" altLang="en-US" sz="1800" dirty="0">
                <a:solidFill>
                  <a:srgbClr val="0000FF"/>
                </a:solidFill>
              </a:rPr>
              <a:t>正在执行进程</a:t>
            </a:r>
            <a:r>
              <a:rPr lang="zh-CN" altLang="en-US" sz="1800" dirty="0"/>
              <a:t>的</a:t>
            </a:r>
            <a:r>
              <a:rPr lang="zh-CN" altLang="en-US" sz="1800" dirty="0">
                <a:solidFill>
                  <a:srgbClr val="FF0000"/>
                </a:solidFill>
              </a:rPr>
              <a:t>上界和下界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系统须对每条指令所要访问的地址进行检查，如果发生越界，便停止该程序的执行。</a:t>
            </a:r>
            <a:endParaRPr lang="zh-CN" altLang="en-US" sz="18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越界检查由硬件实现。当然， 对发生越界后的处理， 还须与软件配合来完成。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1.4.2.3 </a:t>
            </a:r>
            <a:r>
              <a:rPr lang="zh-CN" altLang="en-US" dirty="0"/>
              <a:t>存储器管理功能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地址映射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336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91240" y="5515404"/>
            <a:ext cx="7021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没有这个功能，想象一下开发程序的时候以及运行程序的时候会有什么问题？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1.4.2.4 </a:t>
            </a:r>
            <a:r>
              <a:rPr lang="zh-CN" altLang="en-US" dirty="0"/>
              <a:t>存储器管理功能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内存扩充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主要任务：借助</a:t>
            </a:r>
            <a:r>
              <a:rPr lang="zh-CN" altLang="en-US" dirty="0">
                <a:solidFill>
                  <a:srgbClr val="FF0000"/>
                </a:solidFill>
              </a:rPr>
              <a:t>虚拟存储技术</a:t>
            </a:r>
            <a:r>
              <a:rPr lang="zh-CN" altLang="en-US" dirty="0"/>
              <a:t>，从逻辑上扩充内存容量，使用户所感觉到的内存容量比实际内存容量大得多； 或者是让更多的用户程序能并发运行。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优点：既满足了用户的需要，改善了系统的性能，又基本上不增加硬件投资。 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为了能在逻辑上扩充内存，系统必须具有内存扩充机制， 用于实现下述各功能：</a:t>
            </a:r>
            <a:endParaRPr lang="zh-CN" altLang="en-US" dirty="0"/>
          </a:p>
          <a:p>
            <a:pPr marL="457200" lvl="1" indent="-457200">
              <a:buFont typeface="Wingdings" panose="05000000000000000000" pitchFamily="2" charset="2"/>
              <a:buChar char="u"/>
            </a:pPr>
            <a:r>
              <a:rPr lang="zh-CN" altLang="en-US" sz="3200" dirty="0"/>
              <a:t>请求调入功能</a:t>
            </a:r>
            <a:endParaRPr lang="zh-CN" altLang="en-US" sz="3200" dirty="0"/>
          </a:p>
          <a:p>
            <a:pPr marL="457200" lvl="1" indent="-457200">
              <a:buFont typeface="Wingdings" panose="05000000000000000000" pitchFamily="2" charset="2"/>
              <a:buChar char="u"/>
            </a:pPr>
            <a:r>
              <a:rPr lang="zh-CN" altLang="en-US" sz="3200" dirty="0"/>
              <a:t>置换功能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44" y="1846263"/>
            <a:ext cx="2767311" cy="402272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1.4.3</a:t>
            </a:r>
            <a:r>
              <a:rPr lang="zh-CN" altLang="en-US" dirty="0"/>
              <a:t> 设备管理功能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7801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管理计算机系统中所有的</a:t>
            </a:r>
            <a:r>
              <a:rPr lang="zh-CN" altLang="en-US" sz="2800" dirty="0">
                <a:solidFill>
                  <a:srgbClr val="FF0000"/>
                </a:solidFill>
              </a:rPr>
              <a:t>外围设备。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6257" y="2323750"/>
            <a:ext cx="7634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完成用户进程提出的</a:t>
            </a:r>
            <a:r>
              <a:rPr lang="en-US" altLang="zh-CN" sz="2400" dirty="0"/>
              <a:t>I/O</a:t>
            </a:r>
            <a:r>
              <a:rPr lang="zh-CN" altLang="en-US" sz="2400" dirty="0"/>
              <a:t>请求； </a:t>
            </a:r>
            <a:endParaRPr lang="zh-CN" altLang="en-US" sz="2400" dirty="0"/>
          </a:p>
          <a:p>
            <a:pPr marL="800100" lvl="1" indent="-3429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为用户进程分配其所需的</a:t>
            </a:r>
            <a:r>
              <a:rPr lang="en-US" altLang="zh-CN" sz="2400" dirty="0"/>
              <a:t>I/O</a:t>
            </a:r>
            <a:r>
              <a:rPr lang="zh-CN" altLang="en-US" sz="2400" dirty="0"/>
              <a:t>设备；</a:t>
            </a:r>
            <a:endParaRPr lang="zh-CN" altLang="en-US" sz="2400" dirty="0"/>
          </a:p>
          <a:p>
            <a:pPr marL="800100" lvl="1" indent="-3429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提高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I/O</a:t>
            </a:r>
            <a:r>
              <a:rPr lang="zh-CN" altLang="en-US" sz="2400" dirty="0"/>
              <a:t>设备的利用率；</a:t>
            </a:r>
            <a:endParaRPr lang="zh-CN" altLang="en-US" sz="2400" dirty="0"/>
          </a:p>
          <a:p>
            <a:pPr marL="800100" lvl="1" indent="-3429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提高</a:t>
            </a:r>
            <a:r>
              <a:rPr lang="en-US" altLang="zh-CN" sz="2400" dirty="0"/>
              <a:t>I/O</a:t>
            </a:r>
            <a:r>
              <a:rPr lang="zh-CN" altLang="en-US" sz="2400" dirty="0"/>
              <a:t>速度；</a:t>
            </a:r>
            <a:endParaRPr lang="zh-CN" altLang="en-US" sz="2400" dirty="0"/>
          </a:p>
          <a:p>
            <a:pPr marL="800100" lvl="1" indent="-3429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方便用户使用</a:t>
            </a:r>
            <a:r>
              <a:rPr lang="en-US" altLang="zh-CN" sz="2400" dirty="0"/>
              <a:t>I/O</a:t>
            </a:r>
            <a:r>
              <a:rPr lang="zh-CN" altLang="en-US" sz="2400" dirty="0"/>
              <a:t>设备。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1.4.3 </a:t>
            </a:r>
            <a:r>
              <a:rPr lang="zh-CN" altLang="en-US" dirty="0"/>
              <a:t>设备管理功能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3951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22325" y="5922538"/>
            <a:ext cx="770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事实上，设备在操作系统中同样映射为地址。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1.4.4</a:t>
            </a:r>
            <a:r>
              <a:rPr lang="zh-CN" altLang="en-US" dirty="0"/>
              <a:t>  文件管理功能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zh-CN" altLang="en-US" dirty="0"/>
              <a:t>文件存储空间的管理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由文件系统对文件及文件的存储空间，实施统一的管理</a:t>
            </a:r>
            <a:endParaRPr lang="zh-CN" altLang="en-US" sz="24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FF9966"/>
                </a:solidFill>
              </a:rPr>
              <a:t>主要任务</a:t>
            </a:r>
            <a:r>
              <a:rPr lang="zh-CN" altLang="en-US" sz="2400" dirty="0">
                <a:solidFill>
                  <a:srgbClr val="FF9966"/>
                </a:solidFill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为每个文件分配必要的外存空间</a:t>
            </a:r>
            <a:r>
              <a:rPr lang="zh-CN" altLang="en-US" sz="2400" dirty="0"/>
              <a:t>，提高外存的利用率，并能有助于提高文件系统的运行速度</a:t>
            </a:r>
            <a:endParaRPr lang="zh-CN" altLang="en-US" sz="24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记录文件存储空间的使用情况，以供分配存储空间时参考</a:t>
            </a:r>
            <a:endParaRPr lang="zh-CN" altLang="en-US" sz="24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系统还应具有对存储空间进行</a:t>
            </a:r>
            <a:r>
              <a:rPr lang="zh-CN" altLang="en-US" sz="2400" dirty="0">
                <a:solidFill>
                  <a:srgbClr val="FF0000"/>
                </a:solidFill>
              </a:rPr>
              <a:t>分配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回收</a:t>
            </a:r>
            <a:r>
              <a:rPr lang="zh-CN" altLang="en-US" sz="2400" dirty="0"/>
              <a:t>的功能。为了提高存储空间的利用率，对存储空间的分配，通常是采用</a:t>
            </a:r>
            <a:r>
              <a:rPr lang="zh-CN" altLang="en-US" sz="2400" dirty="0">
                <a:solidFill>
                  <a:srgbClr val="FF0000"/>
                </a:solidFill>
              </a:rPr>
              <a:t>离散分配方式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1.4.4 </a:t>
            </a:r>
            <a:r>
              <a:rPr lang="zh-CN" altLang="en-US" dirty="0"/>
              <a:t>文件管理功能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82238"/>
          </a:xfrm>
        </p:spPr>
        <p:txBody>
          <a:bodyPr>
            <a:normAutofit fontScale="85000" lnSpcReduction="20000"/>
          </a:bodyPr>
          <a:lstStyle/>
          <a:p>
            <a:pPr marL="621665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/>
              <a:t>为了使用户能方便地在外存上找到自己所需的文件，通常由系统为每个文件建立一个</a:t>
            </a:r>
            <a:r>
              <a:rPr lang="zh-CN" altLang="en-US" sz="2600" dirty="0">
                <a:solidFill>
                  <a:srgbClr val="FF0000"/>
                </a:solidFill>
              </a:rPr>
              <a:t>目录项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 marL="621665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/>
              <a:t>目录项包括：文件名、文件属性、文件在磁盘上的物理位置等。由若干个目录项又可构成一个目录文件。</a:t>
            </a:r>
            <a:endParaRPr lang="zh-CN" altLang="en-US" sz="2600" dirty="0"/>
          </a:p>
          <a:p>
            <a:pPr marL="621665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/>
              <a:t>主要任务：</a:t>
            </a:r>
            <a:endParaRPr lang="zh-CN" altLang="en-US" sz="2600" dirty="0"/>
          </a:p>
          <a:p>
            <a:pPr marL="1112520" lvl="1" indent="-381000">
              <a:lnSpc>
                <a:spcPct val="15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400" dirty="0">
                <a:solidFill>
                  <a:srgbClr val="FF0000"/>
                </a:solidFill>
              </a:rPr>
              <a:t>为每个文件建立其目录项</a:t>
            </a:r>
            <a:r>
              <a:rPr lang="zh-CN" altLang="en-US" sz="2400" dirty="0"/>
              <a:t>，对众多目录项加以有效组织，以实现方便的</a:t>
            </a:r>
            <a:r>
              <a:rPr lang="zh-CN" altLang="en-US" sz="2400" dirty="0">
                <a:solidFill>
                  <a:srgbClr val="FF0000"/>
                </a:solidFill>
              </a:rPr>
              <a:t>按名存取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1112520" lvl="1" indent="-381000">
              <a:lnSpc>
                <a:spcPct val="15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400" dirty="0">
                <a:solidFill>
                  <a:srgbClr val="FF0000"/>
                </a:solidFill>
              </a:rPr>
              <a:t>实现文件共享，</a:t>
            </a:r>
            <a:r>
              <a:rPr lang="zh-CN" altLang="en-US" sz="2400" dirty="0"/>
              <a:t>只须在外存上保留一份共享文件的副本。</a:t>
            </a:r>
            <a:endParaRPr lang="zh-CN" altLang="en-US" sz="2400" dirty="0"/>
          </a:p>
          <a:p>
            <a:pPr marL="1112520" lvl="1" indent="-381000">
              <a:lnSpc>
                <a:spcPct val="15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400" dirty="0"/>
              <a:t>提供快速的目录查询方法，以提高检索文件的速度。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1.4.4 </a:t>
            </a:r>
            <a:r>
              <a:rPr lang="zh-CN" altLang="en-US" dirty="0"/>
              <a:t>文件管理功能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zh-CN" altLang="en-US" dirty="0"/>
              <a:t>读写保护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000" b="1" dirty="0">
                <a:solidFill>
                  <a:srgbClr val="0000FF"/>
                </a:solidFill>
              </a:rPr>
              <a:t>文件的读</a:t>
            </a:r>
            <a:r>
              <a:rPr lang="en-US" altLang="zh-CN" sz="3000" b="1" dirty="0">
                <a:solidFill>
                  <a:srgbClr val="0000FF"/>
                </a:solidFill>
              </a:rPr>
              <a:t>/</a:t>
            </a:r>
            <a:r>
              <a:rPr lang="zh-CN" altLang="en-US" sz="3000" b="1" dirty="0">
                <a:solidFill>
                  <a:srgbClr val="0000FF"/>
                </a:solidFill>
              </a:rPr>
              <a:t>写管理</a:t>
            </a:r>
            <a:endParaRPr lang="zh-CN" altLang="en-US" sz="3000" b="1" dirty="0">
              <a:solidFill>
                <a:srgbClr val="0000FF"/>
              </a:solidFill>
            </a:endParaRPr>
          </a:p>
          <a:p>
            <a:pPr lvl="1">
              <a:lnSpc>
                <a:spcPct val="170000"/>
              </a:lnSpc>
            </a:pPr>
            <a:r>
              <a:rPr lang="zh-CN" altLang="en-US" sz="3000" dirty="0"/>
              <a:t>根据用户请求，从外存中读取数据；或将数据写入外存。</a:t>
            </a:r>
            <a:endParaRPr lang="zh-CN" altLang="en-US" sz="3000" dirty="0"/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文件保护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lvl="1">
              <a:lnSpc>
                <a:spcPct val="170000"/>
              </a:lnSpc>
            </a:pPr>
            <a:r>
              <a:rPr lang="zh-CN" altLang="en-US" sz="3000" dirty="0"/>
              <a:t>防止系统中的文件被非法窃取和破坏，在文件系统中必须提供有效的存取控制功能。</a:t>
            </a:r>
            <a:endParaRPr lang="zh-CN" altLang="en-US" sz="3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1.4.5</a:t>
            </a:r>
            <a:r>
              <a:rPr lang="zh-CN" altLang="en-US" dirty="0"/>
              <a:t> 用户接口</a:t>
            </a:r>
            <a:r>
              <a:rPr lang="en-US" altLang="zh-CN" dirty="0"/>
              <a:t>-</a:t>
            </a:r>
            <a:r>
              <a:rPr lang="zh-CN" altLang="en-US" dirty="0"/>
              <a:t>命令接口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命令方式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8810" y="1958272"/>
            <a:ext cx="2927661" cy="40812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48" y="1846263"/>
            <a:ext cx="4761541" cy="4353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1.4.1</a:t>
            </a:r>
            <a:r>
              <a:rPr lang="zh-CN" altLang="en-US" dirty="0"/>
              <a:t> 处理机管理功能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以</a:t>
            </a:r>
            <a:r>
              <a:rPr lang="zh-CN" altLang="en-US" sz="3200" dirty="0">
                <a:solidFill>
                  <a:srgbClr val="FF0000"/>
                </a:solidFill>
              </a:rPr>
              <a:t>进程</a:t>
            </a:r>
            <a:r>
              <a:rPr lang="zh-CN" altLang="en-US" sz="3200" dirty="0"/>
              <a:t>为基本单位进行处理机的分配和运行。</a:t>
            </a:r>
            <a:endParaRPr lang="en-US" altLang="zh-CN" sz="3200" dirty="0"/>
          </a:p>
          <a:p>
            <a:r>
              <a:rPr lang="zh-CN" altLang="en-US" sz="3200" dirty="0"/>
              <a:t>处理机管理的主要功能包括：</a:t>
            </a:r>
            <a:endParaRPr lang="en-US" altLang="zh-CN" sz="3200" dirty="0"/>
          </a:p>
          <a:p>
            <a:pPr lvl="1"/>
            <a:r>
              <a:rPr lang="zh-CN" altLang="en-US" sz="2800" dirty="0"/>
              <a:t>创建和撤销进程</a:t>
            </a:r>
            <a:endParaRPr lang="en-US" altLang="zh-CN" sz="2800" dirty="0"/>
          </a:p>
          <a:p>
            <a:pPr lvl="1"/>
            <a:r>
              <a:rPr lang="zh-CN" altLang="en-US" sz="2800" dirty="0"/>
              <a:t>协调各个进程的运行</a:t>
            </a:r>
            <a:endParaRPr lang="en-US" altLang="zh-CN" sz="2800" dirty="0"/>
          </a:p>
          <a:p>
            <a:pPr lvl="1"/>
            <a:r>
              <a:rPr lang="zh-CN" altLang="en-US" sz="2800" dirty="0"/>
              <a:t>实现进程间的信息交换</a:t>
            </a:r>
            <a:endParaRPr lang="en-US" altLang="zh-CN" sz="2800" dirty="0"/>
          </a:p>
          <a:p>
            <a:pPr lvl="1"/>
            <a:r>
              <a:rPr lang="zh-CN" altLang="en-US" sz="2800" dirty="0"/>
              <a:t>按照一定的算法将处理机分配给进程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70000"/>
              </a:lnSpc>
            </a:pPr>
            <a:r>
              <a:rPr lang="zh-CN" altLang="en-US" sz="2400" dirty="0"/>
              <a:t>采用图形化的操作界面。</a:t>
            </a:r>
            <a:endParaRPr lang="zh-CN" altLang="en-US" sz="2400" dirty="0"/>
          </a:p>
          <a:p>
            <a:pPr lvl="1">
              <a:lnSpc>
                <a:spcPct val="170000"/>
              </a:lnSpc>
            </a:pPr>
            <a:r>
              <a:rPr lang="zh-CN" altLang="en-US" sz="2400" dirty="0"/>
              <a:t>用户可用鼠标或通过菜单和对话框，来完成对应用程序和文件的操作。</a:t>
            </a:r>
            <a:endParaRPr lang="zh-CN" altLang="en-US" sz="2400" dirty="0"/>
          </a:p>
          <a:p>
            <a:pPr lvl="1">
              <a:lnSpc>
                <a:spcPct val="170000"/>
              </a:lnSpc>
            </a:pPr>
            <a:r>
              <a:rPr lang="zh-CN" altLang="en-US" sz="2400" dirty="0"/>
              <a:t>用户不必像使用命令接口那样去记住命令名及格式，从而把用户从繁琐且单调的操作中解脱出来。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70000"/>
              </a:lnSpc>
            </a:pPr>
            <a:r>
              <a:rPr lang="zh-CN" altLang="en-US" sz="2400" dirty="0"/>
              <a:t>为用户程序在执行中访问系统资源而设置，是</a:t>
            </a:r>
            <a:r>
              <a:rPr lang="zh-CN" altLang="en-US" sz="2400" dirty="0">
                <a:solidFill>
                  <a:srgbClr val="FF0000"/>
                </a:solidFill>
              </a:rPr>
              <a:t>用户程序</a:t>
            </a:r>
            <a:r>
              <a:rPr lang="zh-CN" altLang="en-US" sz="2400" dirty="0"/>
              <a:t>取得</a:t>
            </a:r>
            <a:r>
              <a:rPr lang="en-US" altLang="zh-CN" sz="2400" dirty="0"/>
              <a:t>OS</a:t>
            </a:r>
            <a:r>
              <a:rPr lang="zh-CN" altLang="en-US" sz="2400" dirty="0"/>
              <a:t>服务的惟一途径</a:t>
            </a:r>
            <a:endParaRPr lang="zh-CN" altLang="en-US" sz="2400" dirty="0"/>
          </a:p>
          <a:p>
            <a:pPr lvl="1">
              <a:lnSpc>
                <a:spcPct val="170000"/>
              </a:lnSpc>
            </a:pPr>
            <a:r>
              <a:rPr lang="zh-CN" altLang="en-US" sz="2400" dirty="0"/>
              <a:t>由一组</a:t>
            </a:r>
            <a:r>
              <a:rPr lang="zh-CN" altLang="en-US" sz="2400" dirty="0">
                <a:solidFill>
                  <a:srgbClr val="FF0000"/>
                </a:solidFill>
              </a:rPr>
              <a:t>系统调用</a:t>
            </a:r>
            <a:r>
              <a:rPr lang="zh-CN" altLang="en-US" sz="2400" dirty="0"/>
              <a:t>组成，每一个系统调用都是一个能完成特定功能的子程序</a:t>
            </a:r>
            <a:endParaRPr lang="zh-CN" altLang="en-US" sz="2400" dirty="0"/>
          </a:p>
          <a:p>
            <a:pPr lvl="1">
              <a:lnSpc>
                <a:spcPct val="170000"/>
              </a:lnSpc>
            </a:pPr>
            <a:r>
              <a:rPr lang="zh-CN" altLang="en-US" sz="2400" dirty="0"/>
              <a:t>每当应用程序要求</a:t>
            </a:r>
            <a:r>
              <a:rPr lang="en-US" altLang="zh-CN" sz="2400" dirty="0"/>
              <a:t>OS</a:t>
            </a:r>
            <a:r>
              <a:rPr lang="zh-CN" altLang="en-US" sz="2400" dirty="0"/>
              <a:t>提供某种服务</a:t>
            </a:r>
            <a:r>
              <a:rPr lang="en-US" altLang="zh-CN" sz="2400" dirty="0"/>
              <a:t>(</a:t>
            </a:r>
            <a:r>
              <a:rPr lang="zh-CN" altLang="en-US" sz="2400" dirty="0"/>
              <a:t>功能</a:t>
            </a:r>
            <a:r>
              <a:rPr lang="en-US" altLang="zh-CN" sz="2400" dirty="0"/>
              <a:t>)</a:t>
            </a:r>
            <a:r>
              <a:rPr lang="zh-CN" altLang="en-US" sz="2400" dirty="0"/>
              <a:t>时，便调用具有相应功能的系统调用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VC</a:t>
            </a:r>
            <a:r>
              <a:rPr lang="zh-CN" altLang="en-US" dirty="0"/>
              <a:t>中的调用为例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CFileDialog</a:t>
            </a:r>
            <a:r>
              <a:rPr lang="en-US" altLang="zh-CN" dirty="0"/>
              <a:t>  </a:t>
            </a:r>
            <a:r>
              <a:rPr lang="en-US" altLang="zh-CN" dirty="0" err="1"/>
              <a:t>dfile</a:t>
            </a:r>
            <a:r>
              <a:rPr lang="en-US" altLang="zh-CN" dirty="0"/>
              <a:t>(TRUE);  </a:t>
            </a: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定义文件打开对话框</a:t>
            </a:r>
            <a:endParaRPr lang="zh-CN" altLang="en-US" dirty="0">
              <a:solidFill>
                <a:srgbClr val="009900"/>
              </a:solidFill>
            </a:endParaRPr>
          </a:p>
          <a:p>
            <a:pPr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	</a:t>
            </a:r>
            <a:r>
              <a:rPr lang="en-US" altLang="zh-CN" dirty="0" err="1"/>
              <a:t>dfile.DoModal</a:t>
            </a:r>
            <a:r>
              <a:rPr lang="en-US" altLang="zh-CN" dirty="0"/>
              <a:t> ();               </a:t>
            </a: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显示对话框</a:t>
            </a:r>
            <a:endParaRPr lang="zh-CN" altLang="en-US" dirty="0">
              <a:solidFill>
                <a:srgbClr val="0099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297" y="3298554"/>
            <a:ext cx="4746260" cy="279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1.4.6 </a:t>
            </a:r>
            <a:r>
              <a:rPr lang="zh-CN" altLang="en-US" dirty="0"/>
              <a:t>现代操作系统的新功能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1.4.1.1 </a:t>
            </a:r>
            <a:r>
              <a:rPr lang="zh-CN" altLang="en-US" dirty="0"/>
              <a:t>处理机管理功能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进程控制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1.4.1.1 </a:t>
            </a:r>
            <a:r>
              <a:rPr lang="zh-CN" altLang="en-US" dirty="0"/>
              <a:t>处理机管理功能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进程控制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97130"/>
          </a:xfrm>
        </p:spPr>
        <p:txBody>
          <a:bodyPr>
            <a:normAutofit lnSpcReduction="10000"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zh-CN" altLang="en-US" dirty="0">
                <a:latin typeface="宋体" panose="02010600030101010101" pitchFamily="2" charset="-122"/>
              </a:rPr>
              <a:t>程序要运行，先为它创建进程，为它分配资源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内存等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。运行结束要撤销进程，回收资源。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zh-CN" altLang="en-US" dirty="0">
                <a:latin typeface="宋体" panose="02010600030101010101" pitchFamily="2" charset="-122"/>
              </a:rPr>
              <a:t>产生碎片怎么办？</a:t>
            </a:r>
            <a:r>
              <a:rPr lang="en-US" altLang="zh-CN" dirty="0">
                <a:latin typeface="宋体" panose="02010600030101010101" pitchFamily="2" charset="-122"/>
              </a:rPr>
              <a:t>-&gt;</a:t>
            </a:r>
            <a:r>
              <a:rPr lang="zh-CN" altLang="en-US" dirty="0">
                <a:latin typeface="宋体" panose="02010600030101010101" pitchFamily="2" charset="-122"/>
              </a:rPr>
              <a:t>第四章、存储器管理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51050" y="2987326"/>
            <a:ext cx="1655763" cy="3024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05075" y="60162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/>
              <a:t>内存</a:t>
            </a:r>
            <a:endParaRPr kumimoji="0" lang="zh-CN" altLang="en-US" sz="18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7675" y="4360514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/>
              <a:t>程序</a:t>
            </a:r>
            <a:endParaRPr kumimoji="0" lang="zh-CN" altLang="en-US" sz="180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1114425" y="3995389"/>
            <a:ext cx="8651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1050" y="3563589"/>
            <a:ext cx="1655763" cy="7191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/>
              <a:t>进程</a:t>
            </a:r>
            <a:r>
              <a:rPr kumimoji="0" lang="en-US" altLang="zh-CN" sz="1800"/>
              <a:t>A</a:t>
            </a:r>
            <a:endParaRPr kumimoji="0" lang="en-US" altLang="zh-CN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35600" y="2992089"/>
            <a:ext cx="1655763" cy="3024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942806" y="6006752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/>
              <a:t>内存</a:t>
            </a:r>
            <a:endParaRPr kumimoji="0" lang="zh-CN" altLang="en-US" sz="1800" dirty="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851275" y="3923951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138613" y="3347689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/>
              <a:t>执行完毕</a:t>
            </a:r>
            <a:endParaRPr kumimoji="0" lang="zh-CN" altLang="en-US" sz="1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435600" y="3639789"/>
            <a:ext cx="1655763" cy="7191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prstDash val="lgDash"/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/>
              <a:t>进程</a:t>
            </a:r>
            <a:r>
              <a:rPr kumimoji="0" lang="en-US" altLang="zh-CN" sz="1800"/>
              <a:t>A</a:t>
            </a:r>
            <a:endParaRPr kumimoji="0" lang="en-US" altLang="zh-CN" sz="1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1050" y="4716114"/>
            <a:ext cx="1655763" cy="719137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/>
              <a:t>进程</a:t>
            </a:r>
            <a:r>
              <a:rPr kumimoji="0" lang="en-US" altLang="zh-CN" sz="1800"/>
              <a:t>B</a:t>
            </a:r>
            <a:endParaRPr kumimoji="0" lang="en-US" altLang="zh-CN" sz="1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435600" y="4792314"/>
            <a:ext cx="1655763" cy="719137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/>
              <a:t>进程</a:t>
            </a:r>
            <a:r>
              <a:rPr kumimoji="0" lang="en-US" altLang="zh-CN" sz="1800"/>
              <a:t>B</a:t>
            </a:r>
            <a:endParaRPr kumimoji="0"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3" grpId="1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1.4.1.2 </a:t>
            </a:r>
            <a:r>
              <a:rPr lang="zh-CN" altLang="en-US" dirty="0"/>
              <a:t>处理机管理功能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进程同步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795088"/>
          </a:xfrm>
        </p:spPr>
        <p:txBody>
          <a:bodyPr>
            <a:normAutofit/>
          </a:bodyPr>
          <a:lstStyle/>
          <a:p>
            <a:pPr lvl="1"/>
            <a:r>
              <a:rPr lang="zh-CN" altLang="en-US" sz="2200" b="1" dirty="0">
                <a:solidFill>
                  <a:srgbClr val="0000FF"/>
                </a:solidFill>
                <a:latin typeface="宋体" panose="02010600030101010101" pitchFamily="2" charset="-122"/>
              </a:rPr>
              <a:t>目的</a:t>
            </a:r>
            <a:r>
              <a:rPr lang="zh-CN" altLang="en-US" sz="2200" dirty="0">
                <a:latin typeface="宋体" panose="02010600030101010101" pitchFamily="2" charset="-122"/>
              </a:rPr>
              <a:t>：协调并发进程的推进步骤，以协调资源共享；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 lvl="1"/>
            <a:r>
              <a:rPr lang="zh-CN" altLang="en-US" sz="2200" b="1" dirty="0">
                <a:solidFill>
                  <a:srgbClr val="0000FF"/>
                </a:solidFill>
              </a:rPr>
              <a:t>方法</a:t>
            </a:r>
            <a:r>
              <a:rPr lang="zh-CN" altLang="en-US" sz="2200" dirty="0"/>
              <a:t>：系统中设置</a:t>
            </a:r>
            <a:r>
              <a:rPr lang="zh-CN" altLang="en-US" sz="2200" dirty="0">
                <a:solidFill>
                  <a:srgbClr val="FF0000"/>
                </a:solidFill>
              </a:rPr>
              <a:t>进程同步机制</a:t>
            </a:r>
            <a:r>
              <a:rPr lang="zh-CN" altLang="en-US" sz="2200" dirty="0"/>
              <a:t>。</a:t>
            </a:r>
            <a:endParaRPr lang="zh-CN" altLang="en-US" sz="2200" dirty="0"/>
          </a:p>
          <a:p>
            <a:pPr lvl="1"/>
            <a:r>
              <a:rPr lang="zh-CN" altLang="en-US" sz="2200" b="1" dirty="0">
                <a:solidFill>
                  <a:srgbClr val="0000FF"/>
                </a:solidFill>
              </a:rPr>
              <a:t>主要任务</a:t>
            </a:r>
            <a:r>
              <a:rPr lang="zh-CN" altLang="en-US" sz="2200" dirty="0"/>
              <a:t>：对多个进程</a:t>
            </a:r>
            <a:r>
              <a:rPr lang="en-US" altLang="zh-CN" sz="2200" dirty="0"/>
              <a:t>(</a:t>
            </a:r>
            <a:r>
              <a:rPr lang="zh-CN" altLang="en-US" sz="2200" dirty="0"/>
              <a:t>含线程</a:t>
            </a:r>
            <a:r>
              <a:rPr lang="en-US" altLang="zh-CN" sz="2200" dirty="0"/>
              <a:t>)</a:t>
            </a:r>
            <a:r>
              <a:rPr lang="zh-CN" altLang="en-US" sz="2200" dirty="0"/>
              <a:t>的运行进行协调。</a:t>
            </a:r>
            <a:endParaRPr lang="zh-CN" altLang="en-US" sz="2200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784859" y="2976664"/>
          <a:ext cx="7620000" cy="3457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1.4.1.3 </a:t>
            </a:r>
            <a:r>
              <a:rPr lang="zh-CN" altLang="en-US" dirty="0"/>
              <a:t>处理机管理功能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进程通信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920923"/>
          </a:xfrm>
        </p:spPr>
        <p:txBody>
          <a:bodyPr/>
          <a:lstStyle/>
          <a:p>
            <a:pPr lvl="1"/>
            <a:r>
              <a:rPr lang="zh-CN" altLang="en-US" sz="2600" b="1" dirty="0">
                <a:solidFill>
                  <a:srgbClr val="0000FF"/>
                </a:solidFill>
              </a:rPr>
              <a:t>目的</a:t>
            </a:r>
            <a:r>
              <a:rPr lang="zh-CN" altLang="en-US" sz="2600" dirty="0"/>
              <a:t>：使多个相互协作的进程，可以交换信息。</a:t>
            </a:r>
            <a:endParaRPr lang="zh-CN" altLang="en-US" sz="2600" dirty="0"/>
          </a:p>
          <a:p>
            <a:pPr lvl="1"/>
            <a:r>
              <a:rPr lang="zh-CN" altLang="en-US" sz="2600" dirty="0"/>
              <a:t>如：输入进程</a:t>
            </a:r>
            <a:r>
              <a:rPr lang="en-US" altLang="zh-CN" sz="2600" dirty="0"/>
              <a:t>I</a:t>
            </a:r>
            <a:r>
              <a:rPr lang="zh-CN" altLang="en-US" sz="2600" dirty="0"/>
              <a:t>、计算进程</a:t>
            </a:r>
            <a:r>
              <a:rPr lang="en-US" altLang="zh-CN" sz="2600" dirty="0"/>
              <a:t>C</a:t>
            </a:r>
            <a:r>
              <a:rPr lang="zh-CN" altLang="en-US" sz="2600" dirty="0"/>
              <a:t>、打印进程</a:t>
            </a:r>
            <a:r>
              <a:rPr lang="en-US" altLang="zh-CN" sz="2600" dirty="0"/>
              <a:t>P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 lvl="2"/>
            <a:r>
              <a:rPr lang="zh-CN" altLang="en-US" sz="2600" dirty="0"/>
              <a:t>输入进程</a:t>
            </a:r>
            <a:r>
              <a:rPr lang="en-US" altLang="zh-CN" sz="2600" dirty="0"/>
              <a:t>I</a:t>
            </a:r>
            <a:r>
              <a:rPr lang="zh-CN" altLang="en-US" sz="2600" dirty="0"/>
              <a:t>为计算进程</a:t>
            </a:r>
            <a:r>
              <a:rPr lang="en-US" altLang="zh-CN" sz="2600" dirty="0"/>
              <a:t>C</a:t>
            </a:r>
            <a:r>
              <a:rPr lang="zh-CN" altLang="en-US" sz="2600" dirty="0"/>
              <a:t>提供数据，</a:t>
            </a:r>
            <a:endParaRPr lang="zh-CN" altLang="en-US" sz="2600" dirty="0"/>
          </a:p>
          <a:p>
            <a:pPr lvl="2"/>
            <a:r>
              <a:rPr lang="zh-CN" altLang="en-US" sz="2600" dirty="0"/>
              <a:t>计算进程</a:t>
            </a:r>
            <a:r>
              <a:rPr lang="en-US" altLang="zh-CN" sz="2600" dirty="0"/>
              <a:t>C</a:t>
            </a:r>
            <a:r>
              <a:rPr lang="zh-CN" altLang="en-US" sz="2600" dirty="0"/>
              <a:t>的计算结果发送给打印进程</a:t>
            </a:r>
            <a:r>
              <a:rPr lang="en-US" altLang="zh-CN" sz="2600" dirty="0"/>
              <a:t>P</a:t>
            </a:r>
            <a:r>
              <a:rPr lang="zh-CN" altLang="en-US" sz="2600" dirty="0"/>
              <a:t>打印。</a:t>
            </a:r>
            <a:endParaRPr lang="zh-CN" altLang="en-US" sz="2600" dirty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6233676" y="4143448"/>
            <a:ext cx="1495425" cy="1287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endParaRPr lang="en-US" altLang="zh-CN" sz="36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2488763" y="4718123"/>
            <a:ext cx="1066800" cy="47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91776" y="4143448"/>
            <a:ext cx="1439862" cy="12239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endParaRPr lang="en-US" altLang="zh-CN" sz="36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5124013" y="4718123"/>
            <a:ext cx="1066800" cy="47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584138" y="4143448"/>
            <a:ext cx="1511300" cy="12954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endParaRPr lang="en-US" altLang="zh-CN" sz="36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1.4.1.4 </a:t>
            </a:r>
            <a:r>
              <a:rPr lang="zh-CN" altLang="en-US" dirty="0"/>
              <a:t>处理机管理功能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295" y="1845734"/>
            <a:ext cx="8139130" cy="1501473"/>
          </a:xfrm>
        </p:spPr>
        <p:txBody>
          <a:bodyPr>
            <a:noAutofit/>
          </a:bodyPr>
          <a:lstStyle/>
          <a:p>
            <a:pPr lvl="1">
              <a:lnSpc>
                <a:spcPct val="180000"/>
              </a:lnSpc>
            </a:pPr>
            <a:r>
              <a:rPr lang="zh-CN" altLang="en-US" sz="2000" dirty="0"/>
              <a:t>控制作业和进程的运行切换，以充分利用处理机资源和提高系统性能</a:t>
            </a:r>
            <a:endParaRPr lang="zh-CN" altLang="en-US" sz="2000" dirty="0"/>
          </a:p>
          <a:p>
            <a:pPr lvl="1">
              <a:lnSpc>
                <a:spcPct val="180000"/>
              </a:lnSpc>
            </a:pPr>
            <a:r>
              <a:rPr lang="zh-CN" altLang="en-US" sz="2000" dirty="0"/>
              <a:t>在后备队列上等待的每个作业，通常都要经过调度才能执行。在传统的操作系统中，包括</a:t>
            </a:r>
            <a:r>
              <a:rPr lang="zh-CN" altLang="en-US" sz="2000" dirty="0">
                <a:solidFill>
                  <a:srgbClr val="FF0000"/>
                </a:solidFill>
              </a:rPr>
              <a:t>作业调度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进程调度</a:t>
            </a:r>
            <a:r>
              <a:rPr lang="zh-CN" altLang="en-US" sz="2000" dirty="0"/>
              <a:t>两步。相关知识第二章详述。</a:t>
            </a:r>
            <a:endParaRPr lang="zh-CN" altLang="en-US" sz="2000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716926" y="3706238"/>
          <a:ext cx="7755866" cy="2661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1.4.2</a:t>
            </a:r>
            <a:r>
              <a:rPr lang="zh-CN" altLang="en-US" dirty="0"/>
              <a:t> 存储器管理功能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CN" altLang="en-US" sz="2800" dirty="0"/>
              <a:t>主要任务</a:t>
            </a:r>
            <a:endParaRPr lang="zh-CN" altLang="en-US" sz="2800" dirty="0"/>
          </a:p>
          <a:p>
            <a:pPr marL="990600" lvl="1" indent="-533400"/>
            <a:r>
              <a:rPr lang="zh-CN" altLang="en-US" sz="2600" dirty="0"/>
              <a:t>为多道程序提供良好的运行环境，方便使用存储器，提高存储器利用率，逻辑上扩充内存。</a:t>
            </a:r>
            <a:endParaRPr lang="zh-CN" altLang="en-US" sz="2600" dirty="0"/>
          </a:p>
          <a:p>
            <a:pPr marL="609600" indent="-609600"/>
            <a:r>
              <a:rPr lang="zh-CN" altLang="en-US" sz="2800" dirty="0"/>
              <a:t>主要功能</a:t>
            </a:r>
            <a:endParaRPr lang="zh-CN" altLang="en-US" sz="2800" dirty="0"/>
          </a:p>
          <a:p>
            <a:pPr marL="990600" lvl="1" indent="-533400"/>
            <a:r>
              <a:rPr lang="zh-CN" altLang="en-US" sz="2600" dirty="0"/>
              <a:t>内存分配</a:t>
            </a:r>
            <a:endParaRPr lang="zh-CN" altLang="en-US" sz="2600" dirty="0"/>
          </a:p>
          <a:p>
            <a:pPr marL="990600" lvl="1" indent="-533400"/>
            <a:r>
              <a:rPr lang="zh-CN" altLang="en-US" sz="2600" dirty="0"/>
              <a:t>内存保护</a:t>
            </a:r>
            <a:endParaRPr lang="zh-CN" altLang="en-US" sz="2600" dirty="0"/>
          </a:p>
          <a:p>
            <a:pPr marL="990600" lvl="1" indent="-533400"/>
            <a:r>
              <a:rPr lang="zh-CN" altLang="en-US" sz="2600" dirty="0"/>
              <a:t>地址映射</a:t>
            </a:r>
            <a:endParaRPr lang="zh-CN" altLang="en-US" sz="2600" dirty="0"/>
          </a:p>
          <a:p>
            <a:pPr marL="990600" lvl="1" indent="-533400"/>
            <a:r>
              <a:rPr lang="zh-CN" altLang="en-US" sz="2600" dirty="0"/>
              <a:t>内存扩充</a:t>
            </a:r>
            <a:endParaRPr lang="zh-CN" altLang="en-US" sz="2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1.4.2.1 </a:t>
            </a:r>
            <a:r>
              <a:rPr lang="zh-CN" altLang="en-US" dirty="0"/>
              <a:t>存储器管理功能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内存分配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4379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主要任务：为</a:t>
            </a:r>
            <a:r>
              <a:rPr lang="zh-CN" altLang="en-US" dirty="0">
                <a:solidFill>
                  <a:srgbClr val="FF0000"/>
                </a:solidFill>
              </a:rPr>
              <a:t>多道程序</a:t>
            </a:r>
            <a:r>
              <a:rPr lang="zh-CN" altLang="en-US" dirty="0"/>
              <a:t>分配内存，提高存储器的利用率。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612833" y="2297900"/>
          <a:ext cx="768344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COMMONDATA" val="eyJoZGlkIjoiMTQ4ZmNmOThiYzQ4ZTYxODMxYTQzNDQwZTU1MmI4N2MifQ=="/>
</p:tagLst>
</file>

<file path=ppt/theme/theme1.xml><?xml version="1.0" encoding="utf-8"?>
<a:theme xmlns:a="http://schemas.openxmlformats.org/drawingml/2006/main" name="回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2085</Words>
  <Application>WPS 演示</Application>
  <PresentationFormat>全屏显示(4:3)</PresentationFormat>
  <Paragraphs>168</Paragraphs>
  <Slides>23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Times New Roman</vt:lpstr>
      <vt:lpstr>Calibri Light</vt:lpstr>
      <vt:lpstr>微软雅黑</vt:lpstr>
      <vt:lpstr>Arial Unicode MS</vt:lpstr>
      <vt:lpstr>回顾</vt:lpstr>
      <vt:lpstr>1.4 操作系统的功能</vt:lpstr>
      <vt:lpstr>1.4.1 处理机管理功能</vt:lpstr>
      <vt:lpstr>1.4.1.1 处理机管理功能 ——进程控制</vt:lpstr>
      <vt:lpstr>1.4.1.1 处理机管理功能 ——进程控制</vt:lpstr>
      <vt:lpstr>1.4.1.2 处理机管理功能 ——进程同步</vt:lpstr>
      <vt:lpstr>1.4.1.3 处理机管理功能 ——进程通信</vt:lpstr>
      <vt:lpstr>1.4.1.4 处理机管理功能 ——调度</vt:lpstr>
      <vt:lpstr>1.4.2 存储器管理功能</vt:lpstr>
      <vt:lpstr>1.4.2.1 存储器管理功能 ——内存分配</vt:lpstr>
      <vt:lpstr>1.4.2.2 存储器管理功能 ——内存保护</vt:lpstr>
      <vt:lpstr>1.4.2.3 存储器管理功能 ——地址映射</vt:lpstr>
      <vt:lpstr>1.4.2.4 存储器管理功能 ——内存扩充</vt:lpstr>
      <vt:lpstr>1.4.3 设备管理功能</vt:lpstr>
      <vt:lpstr>1.4.3 设备管理功能</vt:lpstr>
      <vt:lpstr>1.4.4  文件管理功能 -文件存储空间的管理</vt:lpstr>
      <vt:lpstr>1.4.4 文件管理功能 -目录</vt:lpstr>
      <vt:lpstr>1.4.4 文件管理功能 -读写保护</vt:lpstr>
      <vt:lpstr>1.4.5 用户接口-命令接口</vt:lpstr>
      <vt:lpstr>命令方式</vt:lpstr>
      <vt:lpstr>图形接口</vt:lpstr>
      <vt:lpstr>程序接口</vt:lpstr>
      <vt:lpstr>系统调用方式</vt:lpstr>
      <vt:lpstr>1.4.6 现代操作系统的新功能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</dc:title>
  <dc:creator>Hao Liu</dc:creator>
  <cp:lastModifiedBy>聂婕</cp:lastModifiedBy>
  <cp:revision>84</cp:revision>
  <cp:lastPrinted>2015-09-23T02:59:00Z</cp:lastPrinted>
  <dcterms:created xsi:type="dcterms:W3CDTF">2015-09-21T01:44:00Z</dcterms:created>
  <dcterms:modified xsi:type="dcterms:W3CDTF">2022-09-04T17:20:38Z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6AD9247CF7034F91B1C592364BC59D11</vt:lpwstr>
  </property>
  <property fmtid="{D5CDD505-2E9C-101B-9397-08002B2CF9AE}" pid="3" name="KSOProductBuildVer">
    <vt:lpwstr>2052-11.1.0.12019</vt:lpwstr>
  </property>
</Properties>
</file>