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30.xml" ContentType="application/vnd.openxmlformats-officedocument.drawingml.diagramColors+xml"/>
  <Override PartName="/ppt/diagrams/colors31.xml" ContentType="application/vnd.openxmlformats-officedocument.drawingml.diagramColors+xml"/>
  <Override PartName="/ppt/diagrams/colors32.xml" ContentType="application/vnd.openxmlformats-officedocument.drawingml.diagramColors+xml"/>
  <Override PartName="/ppt/diagrams/colors33.xml" ContentType="application/vnd.openxmlformats-officedocument.drawingml.diagramColors+xml"/>
  <Override PartName="/ppt/diagrams/colors34.xml" ContentType="application/vnd.openxmlformats-officedocument.drawingml.diagramColors+xml"/>
  <Override PartName="/ppt/diagrams/colors35.xml" ContentType="application/vnd.openxmlformats-officedocument.drawingml.diagramColors+xml"/>
  <Override PartName="/ppt/diagrams/colors36.xml" ContentType="application/vnd.openxmlformats-officedocument.drawingml.diagramColors+xml"/>
  <Override PartName="/ppt/diagrams/colors37.xml" ContentType="application/vnd.openxmlformats-officedocument.drawingml.diagramColors+xml"/>
  <Override PartName="/ppt/diagrams/colors38.xml" ContentType="application/vnd.openxmlformats-officedocument.drawingml.diagramColors+xml"/>
  <Override PartName="/ppt/diagrams/colors39.xml" ContentType="application/vnd.openxmlformats-officedocument.drawingml.diagramColors+xml"/>
  <Override PartName="/ppt/diagrams/colors4.xml" ContentType="application/vnd.openxmlformats-officedocument.drawingml.diagramColors+xml"/>
  <Override PartName="/ppt/diagrams/colors40.xml" ContentType="application/vnd.openxmlformats-officedocument.drawingml.diagramColors+xml"/>
  <Override PartName="/ppt/diagrams/colors41.xml" ContentType="application/vnd.openxmlformats-officedocument.drawingml.diagramColors+xml"/>
  <Override PartName="/ppt/diagrams/colors42.xml" ContentType="application/vnd.openxmlformats-officedocument.drawingml.diagramColors+xml"/>
  <Override PartName="/ppt/diagrams/colors43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data35.xml" ContentType="application/vnd.openxmlformats-officedocument.drawingml.diagramData+xml"/>
  <Override PartName="/ppt/diagrams/data36.xml" ContentType="application/vnd.openxmlformats-officedocument.drawingml.diagramData+xml"/>
  <Override PartName="/ppt/diagrams/data37.xml" ContentType="application/vnd.openxmlformats-officedocument.drawingml.diagramData+xml"/>
  <Override PartName="/ppt/diagrams/data38.xml" ContentType="application/vnd.openxmlformats-officedocument.drawingml.diagramData+xml"/>
  <Override PartName="/ppt/diagrams/data39.xml" ContentType="application/vnd.openxmlformats-officedocument.drawingml.diagramData+xml"/>
  <Override PartName="/ppt/diagrams/data4.xml" ContentType="application/vnd.openxmlformats-officedocument.drawingml.diagramData+xml"/>
  <Override PartName="/ppt/diagrams/data40.xml" ContentType="application/vnd.openxmlformats-officedocument.drawingml.diagramData+xml"/>
  <Override PartName="/ppt/diagrams/data41.xml" ContentType="application/vnd.openxmlformats-officedocument.drawingml.diagramData+xml"/>
  <Override PartName="/ppt/diagrams/data42.xml" ContentType="application/vnd.openxmlformats-officedocument.drawingml.diagramData+xml"/>
  <Override PartName="/ppt/diagrams/data43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30.xml" ContentType="application/vnd.ms-office.drawingml.diagramDrawing+xml"/>
  <Override PartName="/ppt/diagrams/drawing31.xml" ContentType="application/vnd.ms-office.drawingml.diagramDrawing+xml"/>
  <Override PartName="/ppt/diagrams/drawing32.xml" ContentType="application/vnd.ms-office.drawingml.diagramDrawing+xml"/>
  <Override PartName="/ppt/diagrams/drawing33.xml" ContentType="application/vnd.ms-office.drawingml.diagramDrawing+xml"/>
  <Override PartName="/ppt/diagrams/drawing34.xml" ContentType="application/vnd.ms-office.drawingml.diagramDrawing+xml"/>
  <Override PartName="/ppt/diagrams/drawing35.xml" ContentType="application/vnd.ms-office.drawingml.diagramDrawing+xml"/>
  <Override PartName="/ppt/diagrams/drawing36.xml" ContentType="application/vnd.ms-office.drawingml.diagramDrawing+xml"/>
  <Override PartName="/ppt/diagrams/drawing37.xml" ContentType="application/vnd.ms-office.drawingml.diagramDrawing+xml"/>
  <Override PartName="/ppt/diagrams/drawing38.xml" ContentType="application/vnd.ms-office.drawingml.diagramDrawing+xml"/>
  <Override PartName="/ppt/diagrams/drawing39.xml" ContentType="application/vnd.ms-office.drawingml.diagramDrawing+xml"/>
  <Override PartName="/ppt/diagrams/drawing4.xml" ContentType="application/vnd.ms-office.drawingml.diagramDrawing+xml"/>
  <Override PartName="/ppt/diagrams/drawing40.xml" ContentType="application/vnd.ms-office.drawingml.diagramDrawing+xml"/>
  <Override PartName="/ppt/diagrams/drawing41.xml" ContentType="application/vnd.ms-office.drawingml.diagramDrawing+xml"/>
  <Override PartName="/ppt/diagrams/drawing42.xml" ContentType="application/vnd.ms-office.drawingml.diagramDrawing+xml"/>
  <Override PartName="/ppt/diagrams/drawing43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30.xml" ContentType="application/vnd.openxmlformats-officedocument.drawingml.diagramLayout+xml"/>
  <Override PartName="/ppt/diagrams/layout31.xml" ContentType="application/vnd.openxmlformats-officedocument.drawingml.diagramLayout+xml"/>
  <Override PartName="/ppt/diagrams/layout32.xml" ContentType="application/vnd.openxmlformats-officedocument.drawingml.diagramLayout+xml"/>
  <Override PartName="/ppt/diagrams/layout33.xml" ContentType="application/vnd.openxmlformats-officedocument.drawingml.diagramLayout+xml"/>
  <Override PartName="/ppt/diagrams/layout34.xml" ContentType="application/vnd.openxmlformats-officedocument.drawingml.diagramLayout+xml"/>
  <Override PartName="/ppt/diagrams/layout35.xml" ContentType="application/vnd.openxmlformats-officedocument.drawingml.diagramLayout+xml"/>
  <Override PartName="/ppt/diagrams/layout36.xml" ContentType="application/vnd.openxmlformats-officedocument.drawingml.diagramLayout+xml"/>
  <Override PartName="/ppt/diagrams/layout37.xml" ContentType="application/vnd.openxmlformats-officedocument.drawingml.diagramLayout+xml"/>
  <Override PartName="/ppt/diagrams/layout38.xml" ContentType="application/vnd.openxmlformats-officedocument.drawingml.diagramLayout+xml"/>
  <Override PartName="/ppt/diagrams/layout39.xml" ContentType="application/vnd.openxmlformats-officedocument.drawingml.diagramLayout+xml"/>
  <Override PartName="/ppt/diagrams/layout4.xml" ContentType="application/vnd.openxmlformats-officedocument.drawingml.diagramLayout+xml"/>
  <Override PartName="/ppt/diagrams/layout40.xml" ContentType="application/vnd.openxmlformats-officedocument.drawingml.diagramLayout+xml"/>
  <Override PartName="/ppt/diagrams/layout41.xml" ContentType="application/vnd.openxmlformats-officedocument.drawingml.diagramLayout+xml"/>
  <Override PartName="/ppt/diagrams/layout42.xml" ContentType="application/vnd.openxmlformats-officedocument.drawingml.diagramLayout+xml"/>
  <Override PartName="/ppt/diagrams/layout43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30.xml" ContentType="application/vnd.openxmlformats-officedocument.drawingml.diagramStyle+xml"/>
  <Override PartName="/ppt/diagrams/quickStyle31.xml" ContentType="application/vnd.openxmlformats-officedocument.drawingml.diagramStyle+xml"/>
  <Override PartName="/ppt/diagrams/quickStyle32.xml" ContentType="application/vnd.openxmlformats-officedocument.drawingml.diagramStyle+xml"/>
  <Override PartName="/ppt/diagrams/quickStyle33.xml" ContentType="application/vnd.openxmlformats-officedocument.drawingml.diagramStyle+xml"/>
  <Override PartName="/ppt/diagrams/quickStyle34.xml" ContentType="application/vnd.openxmlformats-officedocument.drawingml.diagramStyle+xml"/>
  <Override PartName="/ppt/diagrams/quickStyle35.xml" ContentType="application/vnd.openxmlformats-officedocument.drawingml.diagramStyle+xml"/>
  <Override PartName="/ppt/diagrams/quickStyle36.xml" ContentType="application/vnd.openxmlformats-officedocument.drawingml.diagramStyle+xml"/>
  <Override PartName="/ppt/diagrams/quickStyle37.xml" ContentType="application/vnd.openxmlformats-officedocument.drawingml.diagramStyle+xml"/>
  <Override PartName="/ppt/diagrams/quickStyle38.xml" ContentType="application/vnd.openxmlformats-officedocument.drawingml.diagramStyle+xml"/>
  <Override PartName="/ppt/diagrams/quickStyle39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40.xml" ContentType="application/vnd.openxmlformats-officedocument.drawingml.diagramStyle+xml"/>
  <Override PartName="/ppt/diagrams/quickStyle41.xml" ContentType="application/vnd.openxmlformats-officedocument.drawingml.diagramStyle+xml"/>
  <Override PartName="/ppt/diagrams/quickStyle42.xml" ContentType="application/vnd.openxmlformats-officedocument.drawingml.diagramStyle+xml"/>
  <Override PartName="/ppt/diagrams/quickStyle43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28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258" r:id="rId15"/>
    <p:sldId id="260" r:id="rId16"/>
    <p:sldId id="261" r:id="rId17"/>
    <p:sldId id="262" r:id="rId18"/>
    <p:sldId id="25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0" r:id="rId32"/>
    <p:sldId id="277" r:id="rId33"/>
    <p:sldId id="276" r:id="rId34"/>
    <p:sldId id="281" r:id="rId35"/>
    <p:sldId id="282" r:id="rId36"/>
    <p:sldId id="283" r:id="rId37"/>
    <p:sldId id="284" r:id="rId38"/>
    <p:sldId id="278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9" r:id="rId52"/>
    <p:sldId id="300" r:id="rId53"/>
    <p:sldId id="301" r:id="rId54"/>
    <p:sldId id="302" r:id="rId55"/>
    <p:sldId id="304" r:id="rId56"/>
    <p:sldId id="303" r:id="rId57"/>
    <p:sldId id="305" r:id="rId58"/>
    <p:sldId id="306" r:id="rId59"/>
    <p:sldId id="307" r:id="rId60"/>
    <p:sldId id="308" r:id="rId61"/>
    <p:sldId id="286" r:id="rId62"/>
    <p:sldId id="309" r:id="rId63"/>
    <p:sldId id="310" r:id="rId64"/>
    <p:sldId id="311" r:id="rId65"/>
    <p:sldId id="312" r:id="rId66"/>
    <p:sldId id="313" r:id="rId67"/>
    <p:sldId id="314" r:id="rId68"/>
    <p:sldId id="316" r:id="rId69"/>
    <p:sldId id="315" r:id="rId70"/>
    <p:sldId id="317" r:id="rId71"/>
    <p:sldId id="318" r:id="rId72"/>
    <p:sldId id="319" r:id="rId73"/>
    <p:sldId id="320" r:id="rId74"/>
    <p:sldId id="321" r:id="rId75"/>
    <p:sldId id="322" r:id="rId76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142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ata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程序顺序执行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顺序执行的特征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273F41-3335-45FD-B27C-E00AF6D75FC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E3425-AE22-49B7-A123-3A7D5DB4A808}">
      <dgm:prSet phldrT="[文本]"/>
      <dgm:spPr/>
      <dgm:t>
        <a:bodyPr/>
        <a:lstStyle/>
        <a:p>
          <a:r>
            <a:rPr lang="zh-CN" altLang="en-US" dirty="0"/>
            <a:t>创建进程的原因</a:t>
          </a:r>
        </a:p>
      </dgm:t>
    </dgm:pt>
    <dgm:pt modelId="{C112B9AD-7226-444C-AB64-363AF2EC6548}" cxnId="{0E04DCAB-F188-4913-BEBB-07DE35B97FB5}" type="parTrans">
      <dgm:prSet/>
      <dgm:spPr/>
      <dgm:t>
        <a:bodyPr/>
        <a:lstStyle/>
        <a:p>
          <a:endParaRPr lang="zh-CN" altLang="en-US"/>
        </a:p>
      </dgm:t>
    </dgm:pt>
    <dgm:pt modelId="{70919717-A825-4C11-A1BD-F0468C060456}" cxnId="{0E04DCAB-F188-4913-BEBB-07DE35B97FB5}" type="sibTrans">
      <dgm:prSet/>
      <dgm:spPr/>
      <dgm:t>
        <a:bodyPr/>
        <a:lstStyle/>
        <a:p>
          <a:endParaRPr lang="zh-CN" altLang="en-US"/>
        </a:p>
      </dgm:t>
    </dgm:pt>
    <dgm:pt modelId="{A2FAE702-CA08-4B86-A02D-3CCB9D5A0707}">
      <dgm:prSet phldrT="[文本]"/>
      <dgm:spPr/>
      <dgm:t>
        <a:bodyPr/>
        <a:lstStyle/>
        <a:p>
          <a:r>
            <a:rPr lang="zh-CN" altLang="en-US" dirty="0"/>
            <a:t>终止进程的原因</a:t>
          </a:r>
        </a:p>
      </dgm:t>
    </dgm:pt>
    <dgm:pt modelId="{65E9FB06-D3E8-49AC-BBA0-B1EF4156D3F3}" cxnId="{5DA6A5F0-1C51-4B9B-A75F-192C5CA6C60E}" type="parTrans">
      <dgm:prSet/>
      <dgm:spPr/>
      <dgm:t>
        <a:bodyPr/>
        <a:lstStyle/>
        <a:p>
          <a:endParaRPr lang="zh-CN" altLang="en-US"/>
        </a:p>
      </dgm:t>
    </dgm:pt>
    <dgm:pt modelId="{38DF5B7E-16C1-452F-BA30-C0C37E1301FD}" cxnId="{5DA6A5F0-1C51-4B9B-A75F-192C5CA6C60E}" type="sibTrans">
      <dgm:prSet/>
      <dgm:spPr/>
      <dgm:t>
        <a:bodyPr/>
        <a:lstStyle/>
        <a:p>
          <a:endParaRPr lang="zh-CN" altLang="en-US"/>
        </a:p>
      </dgm:t>
    </dgm:pt>
    <dgm:pt modelId="{4D727EC0-C160-4F72-B894-DCB14FCB7D70}" type="pres">
      <dgm:prSet presAssocID="{E9273F41-3335-45FD-B27C-E00AF6D75FCF}" presName="Name0" presStyleCnt="0">
        <dgm:presLayoutVars>
          <dgm:dir/>
          <dgm:resizeHandles val="exact"/>
        </dgm:presLayoutVars>
      </dgm:prSet>
      <dgm:spPr/>
    </dgm:pt>
    <dgm:pt modelId="{4D33C6BE-E8C3-4CE1-9677-1540A81AD275}" type="pres">
      <dgm:prSet presAssocID="{618E3425-AE22-49B7-A123-3A7D5DB4A808}" presName="composite" presStyleCnt="0"/>
      <dgm:spPr/>
    </dgm:pt>
    <dgm:pt modelId="{20AB7429-7F38-4ECF-A7A4-86B036E598C4}" type="pres">
      <dgm:prSet presAssocID="{618E3425-AE22-49B7-A123-3A7D5DB4A808}" presName="rect1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CBEAD6D-779B-4F20-B977-D784F462DEEF}" type="pres">
      <dgm:prSet presAssocID="{618E3425-AE22-49B7-A123-3A7D5DB4A808}" presName="wedgeRectCallout1" presStyleLbl="node1" presStyleIdx="0" presStyleCnt="2">
        <dgm:presLayoutVars>
          <dgm:bulletEnabled val="1"/>
        </dgm:presLayoutVars>
      </dgm:prSet>
      <dgm:spPr/>
    </dgm:pt>
    <dgm:pt modelId="{3FC69457-BD67-4674-92BE-F7A6203F1718}" type="pres">
      <dgm:prSet presAssocID="{70919717-A825-4C11-A1BD-F0468C060456}" presName="sibTrans" presStyleCnt="0"/>
      <dgm:spPr/>
    </dgm:pt>
    <dgm:pt modelId="{4BD2C29D-B023-459A-873A-6579973452F1}" type="pres">
      <dgm:prSet presAssocID="{A2FAE702-CA08-4B86-A02D-3CCB9D5A0707}" presName="composite" presStyleCnt="0"/>
      <dgm:spPr/>
    </dgm:pt>
    <dgm:pt modelId="{BCBE7EB5-BA48-4877-A57F-5602A7C8A1C5}" type="pres">
      <dgm:prSet presAssocID="{A2FAE702-CA08-4B86-A02D-3CCB9D5A0707}" presName="rect1" presStyleLbl="b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CE045A1-6B87-4FC1-849A-5ACB3740370D}" type="pres">
      <dgm:prSet presAssocID="{A2FAE702-CA08-4B86-A02D-3CCB9D5A0707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04BC310F-E9C0-408B-BAD5-E7B0F27B8DF5}" type="presOf" srcId="{A2FAE702-CA08-4B86-A02D-3CCB9D5A0707}" destId="{0CE045A1-6B87-4FC1-849A-5ACB3740370D}" srcOrd="0" destOrd="0" presId="urn:microsoft.com/office/officeart/2008/layout/BendingPictureCaptionList"/>
    <dgm:cxn modelId="{78C30932-CE86-4F19-BADE-ADFCDDD84AAF}" type="presOf" srcId="{618E3425-AE22-49B7-A123-3A7D5DB4A808}" destId="{3CBEAD6D-779B-4F20-B977-D784F462DEEF}" srcOrd="0" destOrd="0" presId="urn:microsoft.com/office/officeart/2008/layout/BendingPictureCaptionList"/>
    <dgm:cxn modelId="{0E04DCAB-F188-4913-BEBB-07DE35B97FB5}" srcId="{E9273F41-3335-45FD-B27C-E00AF6D75FCF}" destId="{618E3425-AE22-49B7-A123-3A7D5DB4A808}" srcOrd="0" destOrd="0" parTransId="{C112B9AD-7226-444C-AB64-363AF2EC6548}" sibTransId="{70919717-A825-4C11-A1BD-F0468C060456}"/>
    <dgm:cxn modelId="{38822BDE-8673-419C-94BC-58E38A9B6EDC}" type="presOf" srcId="{E9273F41-3335-45FD-B27C-E00AF6D75FCF}" destId="{4D727EC0-C160-4F72-B894-DCB14FCB7D70}" srcOrd="0" destOrd="0" presId="urn:microsoft.com/office/officeart/2008/layout/BendingPictureCaptionList"/>
    <dgm:cxn modelId="{5DA6A5F0-1C51-4B9B-A75F-192C5CA6C60E}" srcId="{E9273F41-3335-45FD-B27C-E00AF6D75FCF}" destId="{A2FAE702-CA08-4B86-A02D-3CCB9D5A0707}" srcOrd="1" destOrd="0" parTransId="{65E9FB06-D3E8-49AC-BBA0-B1EF4156D3F3}" sibTransId="{38DF5B7E-16C1-452F-BA30-C0C37E1301FD}"/>
    <dgm:cxn modelId="{88350505-E69A-457B-B782-A4C74197B112}" type="presParOf" srcId="{4D727EC0-C160-4F72-B894-DCB14FCB7D70}" destId="{4D33C6BE-E8C3-4CE1-9677-1540A81AD275}" srcOrd="0" destOrd="0" presId="urn:microsoft.com/office/officeart/2008/layout/BendingPictureCaptionList"/>
    <dgm:cxn modelId="{49DB39EE-C433-40C5-904E-DA356E6D30E2}" type="presParOf" srcId="{4D33C6BE-E8C3-4CE1-9677-1540A81AD275}" destId="{20AB7429-7F38-4ECF-A7A4-86B036E598C4}" srcOrd="0" destOrd="0" presId="urn:microsoft.com/office/officeart/2008/layout/BendingPictureCaptionList"/>
    <dgm:cxn modelId="{D3802D44-069A-4A0F-A4D8-7E1454BACD9B}" type="presParOf" srcId="{4D33C6BE-E8C3-4CE1-9677-1540A81AD275}" destId="{3CBEAD6D-779B-4F20-B977-D784F462DEEF}" srcOrd="1" destOrd="0" presId="urn:microsoft.com/office/officeart/2008/layout/BendingPictureCaptionList"/>
    <dgm:cxn modelId="{754853AD-07D0-48B3-ABD0-43B8FF5955FD}" type="presParOf" srcId="{4D727EC0-C160-4F72-B894-DCB14FCB7D70}" destId="{3FC69457-BD67-4674-92BE-F7A6203F1718}" srcOrd="1" destOrd="0" presId="urn:microsoft.com/office/officeart/2008/layout/BendingPictureCaptionList"/>
    <dgm:cxn modelId="{3B9BD550-0A14-4D2A-8740-7B37C394E8D3}" type="presParOf" srcId="{4D727EC0-C160-4F72-B894-DCB14FCB7D70}" destId="{4BD2C29D-B023-459A-873A-6579973452F1}" srcOrd="2" destOrd="0" presId="urn:microsoft.com/office/officeart/2008/layout/BendingPictureCaptionList"/>
    <dgm:cxn modelId="{1C7E3E38-45DA-430A-B621-662087F0EABD}" type="presParOf" srcId="{4BD2C29D-B023-459A-873A-6579973452F1}" destId="{BCBE7EB5-BA48-4877-A57F-5602A7C8A1C5}" srcOrd="0" destOrd="0" presId="urn:microsoft.com/office/officeart/2008/layout/BendingPictureCaptionList"/>
    <dgm:cxn modelId="{96806572-487B-44E4-9A6D-6EABD39A93E3}" type="presParOf" srcId="{4BD2C29D-B023-459A-873A-6579973452F1}" destId="{0CE045A1-6B87-4FC1-849A-5ACB3740370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273F41-3335-45FD-B27C-E00AF6D75FC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E3425-AE22-49B7-A123-3A7D5DB4A808}">
      <dgm:prSet phldrT="[文本]"/>
      <dgm:spPr/>
      <dgm:t>
        <a:bodyPr/>
        <a:lstStyle/>
        <a:p>
          <a:r>
            <a:rPr lang="zh-CN" altLang="en-US" dirty="0"/>
            <a:t>进程阻塞的原因</a:t>
          </a:r>
        </a:p>
      </dgm:t>
    </dgm:pt>
    <dgm:pt modelId="{C112B9AD-7226-444C-AB64-363AF2EC6548}" cxnId="{0E04DCAB-F188-4913-BEBB-07DE35B97FB5}" type="parTrans">
      <dgm:prSet/>
      <dgm:spPr/>
      <dgm:t>
        <a:bodyPr/>
        <a:lstStyle/>
        <a:p>
          <a:endParaRPr lang="zh-CN" altLang="en-US"/>
        </a:p>
      </dgm:t>
    </dgm:pt>
    <dgm:pt modelId="{70919717-A825-4C11-A1BD-F0468C060456}" cxnId="{0E04DCAB-F188-4913-BEBB-07DE35B97FB5}" type="sibTrans">
      <dgm:prSet/>
      <dgm:spPr/>
      <dgm:t>
        <a:bodyPr/>
        <a:lstStyle/>
        <a:p>
          <a:endParaRPr lang="zh-CN" altLang="en-US"/>
        </a:p>
      </dgm:t>
    </dgm:pt>
    <dgm:pt modelId="{A2FAE702-CA08-4B86-A02D-3CCB9D5A0707}">
      <dgm:prSet phldrT="[文本]"/>
      <dgm:spPr/>
      <dgm:t>
        <a:bodyPr/>
        <a:lstStyle/>
        <a:p>
          <a:r>
            <a:rPr lang="zh-CN" altLang="en-US" dirty="0"/>
            <a:t>进程阻塞的流程</a:t>
          </a:r>
        </a:p>
      </dgm:t>
    </dgm:pt>
    <dgm:pt modelId="{65E9FB06-D3E8-49AC-BBA0-B1EF4156D3F3}" cxnId="{5DA6A5F0-1C51-4B9B-A75F-192C5CA6C60E}" type="parTrans">
      <dgm:prSet/>
      <dgm:spPr/>
      <dgm:t>
        <a:bodyPr/>
        <a:lstStyle/>
        <a:p>
          <a:endParaRPr lang="zh-CN" altLang="en-US"/>
        </a:p>
      </dgm:t>
    </dgm:pt>
    <dgm:pt modelId="{38DF5B7E-16C1-452F-BA30-C0C37E1301FD}" cxnId="{5DA6A5F0-1C51-4B9B-A75F-192C5CA6C60E}" type="sibTrans">
      <dgm:prSet/>
      <dgm:spPr/>
      <dgm:t>
        <a:bodyPr/>
        <a:lstStyle/>
        <a:p>
          <a:endParaRPr lang="zh-CN" altLang="en-US"/>
        </a:p>
      </dgm:t>
    </dgm:pt>
    <dgm:pt modelId="{0BE198C1-60EE-4131-8C5F-5089C24859A8}">
      <dgm:prSet phldrT="[文本]"/>
      <dgm:spPr/>
      <dgm:t>
        <a:bodyPr/>
        <a:lstStyle/>
        <a:p>
          <a:r>
            <a:rPr lang="zh-CN" altLang="en-US" dirty="0"/>
            <a:t>进程唤醒的原因</a:t>
          </a:r>
        </a:p>
      </dgm:t>
    </dgm:pt>
    <dgm:pt modelId="{AFD3EA1A-B03E-4318-9055-4CC473CD51A8}" cxnId="{6C313B84-3140-4C30-9FFE-A9225F919545}" type="parTrans">
      <dgm:prSet/>
      <dgm:spPr/>
      <dgm:t>
        <a:bodyPr/>
        <a:lstStyle/>
        <a:p>
          <a:endParaRPr lang="zh-CN" altLang="en-US"/>
        </a:p>
      </dgm:t>
    </dgm:pt>
    <dgm:pt modelId="{C934B9D9-6887-4153-ADEE-06367F5F163C}" cxnId="{6C313B84-3140-4C30-9FFE-A9225F919545}" type="sibTrans">
      <dgm:prSet/>
      <dgm:spPr/>
      <dgm:t>
        <a:bodyPr/>
        <a:lstStyle/>
        <a:p>
          <a:endParaRPr lang="zh-CN" altLang="en-US"/>
        </a:p>
      </dgm:t>
    </dgm:pt>
    <dgm:pt modelId="{52F8A673-D964-49C3-B6F9-8A0E4931EC6B}">
      <dgm:prSet phldrT="[文本]"/>
      <dgm:spPr/>
      <dgm:t>
        <a:bodyPr/>
        <a:lstStyle/>
        <a:p>
          <a:r>
            <a:rPr lang="zh-CN" altLang="en-US" dirty="0"/>
            <a:t>进程的挂起与激活</a:t>
          </a:r>
        </a:p>
      </dgm:t>
    </dgm:pt>
    <dgm:pt modelId="{5F39595E-B186-40BF-8A2A-EA3B6ED9A297}" cxnId="{9E33DE17-18BA-4151-8A44-E529BF4D89C4}" type="parTrans">
      <dgm:prSet/>
      <dgm:spPr/>
      <dgm:t>
        <a:bodyPr/>
        <a:lstStyle/>
        <a:p>
          <a:endParaRPr lang="zh-CN" altLang="en-US"/>
        </a:p>
      </dgm:t>
    </dgm:pt>
    <dgm:pt modelId="{5BB00AF9-FBAD-4F06-A38E-69DD5245EC6A}" cxnId="{9E33DE17-18BA-4151-8A44-E529BF4D89C4}" type="sibTrans">
      <dgm:prSet/>
      <dgm:spPr/>
      <dgm:t>
        <a:bodyPr/>
        <a:lstStyle/>
        <a:p>
          <a:endParaRPr lang="zh-CN" altLang="en-US"/>
        </a:p>
      </dgm:t>
    </dgm:pt>
    <dgm:pt modelId="{4D727EC0-C160-4F72-B894-DCB14FCB7D70}" type="pres">
      <dgm:prSet presAssocID="{E9273F41-3335-45FD-B27C-E00AF6D75FCF}" presName="Name0" presStyleCnt="0">
        <dgm:presLayoutVars>
          <dgm:dir/>
          <dgm:resizeHandles val="exact"/>
        </dgm:presLayoutVars>
      </dgm:prSet>
      <dgm:spPr/>
    </dgm:pt>
    <dgm:pt modelId="{4D33C6BE-E8C3-4CE1-9677-1540A81AD275}" type="pres">
      <dgm:prSet presAssocID="{618E3425-AE22-49B7-A123-3A7D5DB4A808}" presName="composite" presStyleCnt="0"/>
      <dgm:spPr/>
    </dgm:pt>
    <dgm:pt modelId="{20AB7429-7F38-4ECF-A7A4-86B036E598C4}" type="pres">
      <dgm:prSet presAssocID="{618E3425-AE22-49B7-A123-3A7D5DB4A808}" presName="rect1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CBEAD6D-779B-4F20-B977-D784F462DEEF}" type="pres">
      <dgm:prSet presAssocID="{618E3425-AE22-49B7-A123-3A7D5DB4A808}" presName="wedgeRectCallout1" presStyleLbl="node1" presStyleIdx="0" presStyleCnt="4">
        <dgm:presLayoutVars>
          <dgm:bulletEnabled val="1"/>
        </dgm:presLayoutVars>
      </dgm:prSet>
      <dgm:spPr/>
    </dgm:pt>
    <dgm:pt modelId="{3FC69457-BD67-4674-92BE-F7A6203F1718}" type="pres">
      <dgm:prSet presAssocID="{70919717-A825-4C11-A1BD-F0468C060456}" presName="sibTrans" presStyleCnt="0"/>
      <dgm:spPr/>
    </dgm:pt>
    <dgm:pt modelId="{4BD2C29D-B023-459A-873A-6579973452F1}" type="pres">
      <dgm:prSet presAssocID="{A2FAE702-CA08-4B86-A02D-3CCB9D5A0707}" presName="composite" presStyleCnt="0"/>
      <dgm:spPr/>
    </dgm:pt>
    <dgm:pt modelId="{BCBE7EB5-BA48-4877-A57F-5602A7C8A1C5}" type="pres">
      <dgm:prSet presAssocID="{A2FAE702-CA08-4B86-A02D-3CCB9D5A0707}" presName="rect1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CE045A1-6B87-4FC1-849A-5ACB3740370D}" type="pres">
      <dgm:prSet presAssocID="{A2FAE702-CA08-4B86-A02D-3CCB9D5A0707}" presName="wedgeRectCallout1" presStyleLbl="node1" presStyleIdx="1" presStyleCnt="4">
        <dgm:presLayoutVars>
          <dgm:bulletEnabled val="1"/>
        </dgm:presLayoutVars>
      </dgm:prSet>
      <dgm:spPr/>
    </dgm:pt>
    <dgm:pt modelId="{16C6D11B-F86B-4EC7-AB81-DC99EC3FBCAF}" type="pres">
      <dgm:prSet presAssocID="{38DF5B7E-16C1-452F-BA30-C0C37E1301FD}" presName="sibTrans" presStyleCnt="0"/>
      <dgm:spPr/>
    </dgm:pt>
    <dgm:pt modelId="{566AE2F6-CE9A-4923-ADC6-B1932D345355}" type="pres">
      <dgm:prSet presAssocID="{0BE198C1-60EE-4131-8C5F-5089C24859A8}" presName="composite" presStyleCnt="0"/>
      <dgm:spPr/>
    </dgm:pt>
    <dgm:pt modelId="{6C25F858-F629-436D-89B6-13F088418441}" type="pres">
      <dgm:prSet presAssocID="{0BE198C1-60EE-4131-8C5F-5089C24859A8}" presName="rect1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B17137F-84FB-4C00-AF68-F47C5F321266}" type="pres">
      <dgm:prSet presAssocID="{0BE198C1-60EE-4131-8C5F-5089C24859A8}" presName="wedgeRectCallout1" presStyleLbl="node1" presStyleIdx="2" presStyleCnt="4">
        <dgm:presLayoutVars>
          <dgm:bulletEnabled val="1"/>
        </dgm:presLayoutVars>
      </dgm:prSet>
      <dgm:spPr/>
    </dgm:pt>
    <dgm:pt modelId="{53868FF4-5B49-496D-B0F1-DCAE16D8B732}" type="pres">
      <dgm:prSet presAssocID="{C934B9D9-6887-4153-ADEE-06367F5F163C}" presName="sibTrans" presStyleCnt="0"/>
      <dgm:spPr/>
    </dgm:pt>
    <dgm:pt modelId="{3A08FF7D-8DB0-41DD-9539-2FB459F93839}" type="pres">
      <dgm:prSet presAssocID="{52F8A673-D964-49C3-B6F9-8A0E4931EC6B}" presName="composite" presStyleCnt="0"/>
      <dgm:spPr/>
    </dgm:pt>
    <dgm:pt modelId="{58F2C77F-5A37-4E1F-8AF0-2A5D29F31885}" type="pres">
      <dgm:prSet presAssocID="{52F8A673-D964-49C3-B6F9-8A0E4931EC6B}" presName="rect1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24FE339-BBB0-4693-A81F-352D865AF96F}" type="pres">
      <dgm:prSet presAssocID="{52F8A673-D964-49C3-B6F9-8A0E4931EC6B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9E33DE17-18BA-4151-8A44-E529BF4D89C4}" srcId="{E9273F41-3335-45FD-B27C-E00AF6D75FCF}" destId="{52F8A673-D964-49C3-B6F9-8A0E4931EC6B}" srcOrd="3" destOrd="0" parTransId="{5F39595E-B186-40BF-8A2A-EA3B6ED9A297}" sibTransId="{5BB00AF9-FBAD-4F06-A38E-69DD5245EC6A}"/>
    <dgm:cxn modelId="{ED215422-2730-4F91-A15D-88BB5FE38572}" type="presOf" srcId="{0BE198C1-60EE-4131-8C5F-5089C24859A8}" destId="{4B17137F-84FB-4C00-AF68-F47C5F321266}" srcOrd="0" destOrd="0" presId="urn:microsoft.com/office/officeart/2008/layout/BendingPictureCaptionList"/>
    <dgm:cxn modelId="{6C313B84-3140-4C30-9FFE-A9225F919545}" srcId="{E9273F41-3335-45FD-B27C-E00AF6D75FCF}" destId="{0BE198C1-60EE-4131-8C5F-5089C24859A8}" srcOrd="2" destOrd="0" parTransId="{AFD3EA1A-B03E-4318-9055-4CC473CD51A8}" sibTransId="{C934B9D9-6887-4153-ADEE-06367F5F163C}"/>
    <dgm:cxn modelId="{0E04DCAB-F188-4913-BEBB-07DE35B97FB5}" srcId="{E9273F41-3335-45FD-B27C-E00AF6D75FCF}" destId="{618E3425-AE22-49B7-A123-3A7D5DB4A808}" srcOrd="0" destOrd="0" parTransId="{C112B9AD-7226-444C-AB64-363AF2EC6548}" sibTransId="{70919717-A825-4C11-A1BD-F0468C060456}"/>
    <dgm:cxn modelId="{949F01B3-AFE3-4E69-BE91-792EC985E62E}" type="presOf" srcId="{618E3425-AE22-49B7-A123-3A7D5DB4A808}" destId="{3CBEAD6D-779B-4F20-B977-D784F462DEEF}" srcOrd="0" destOrd="0" presId="urn:microsoft.com/office/officeart/2008/layout/BendingPictureCaptionList"/>
    <dgm:cxn modelId="{2E5219CA-6CB6-47C7-B938-3BB7A4B976F2}" type="presOf" srcId="{52F8A673-D964-49C3-B6F9-8A0E4931EC6B}" destId="{924FE339-BBB0-4693-A81F-352D865AF96F}" srcOrd="0" destOrd="0" presId="urn:microsoft.com/office/officeart/2008/layout/BendingPictureCaptionList"/>
    <dgm:cxn modelId="{912459D3-AD5C-4C11-956E-09C0B7684F33}" type="presOf" srcId="{A2FAE702-CA08-4B86-A02D-3CCB9D5A0707}" destId="{0CE045A1-6B87-4FC1-849A-5ACB3740370D}" srcOrd="0" destOrd="0" presId="urn:microsoft.com/office/officeart/2008/layout/BendingPictureCaptionList"/>
    <dgm:cxn modelId="{38822BDE-8673-419C-94BC-58E38A9B6EDC}" type="presOf" srcId="{E9273F41-3335-45FD-B27C-E00AF6D75FCF}" destId="{4D727EC0-C160-4F72-B894-DCB14FCB7D70}" srcOrd="0" destOrd="0" presId="urn:microsoft.com/office/officeart/2008/layout/BendingPictureCaptionList"/>
    <dgm:cxn modelId="{5DA6A5F0-1C51-4B9B-A75F-192C5CA6C60E}" srcId="{E9273F41-3335-45FD-B27C-E00AF6D75FCF}" destId="{A2FAE702-CA08-4B86-A02D-3CCB9D5A0707}" srcOrd="1" destOrd="0" parTransId="{65E9FB06-D3E8-49AC-BBA0-B1EF4156D3F3}" sibTransId="{38DF5B7E-16C1-452F-BA30-C0C37E1301FD}"/>
    <dgm:cxn modelId="{58BB52C8-C5A2-4EA0-AF36-2C9DCB7C2BA9}" type="presParOf" srcId="{4D727EC0-C160-4F72-B894-DCB14FCB7D70}" destId="{4D33C6BE-E8C3-4CE1-9677-1540A81AD275}" srcOrd="0" destOrd="0" presId="urn:microsoft.com/office/officeart/2008/layout/BendingPictureCaptionList"/>
    <dgm:cxn modelId="{78458D22-762D-4E7D-B27D-301754B4C03E}" type="presParOf" srcId="{4D33C6BE-E8C3-4CE1-9677-1540A81AD275}" destId="{20AB7429-7F38-4ECF-A7A4-86B036E598C4}" srcOrd="0" destOrd="0" presId="urn:microsoft.com/office/officeart/2008/layout/BendingPictureCaptionList"/>
    <dgm:cxn modelId="{EEE23678-F381-42EE-9398-7D14BDFBAB7C}" type="presParOf" srcId="{4D33C6BE-E8C3-4CE1-9677-1540A81AD275}" destId="{3CBEAD6D-779B-4F20-B977-D784F462DEEF}" srcOrd="1" destOrd="0" presId="urn:microsoft.com/office/officeart/2008/layout/BendingPictureCaptionList"/>
    <dgm:cxn modelId="{E7008A0C-04BC-45A3-8A26-303D50F7CF3D}" type="presParOf" srcId="{4D727EC0-C160-4F72-B894-DCB14FCB7D70}" destId="{3FC69457-BD67-4674-92BE-F7A6203F1718}" srcOrd="1" destOrd="0" presId="urn:microsoft.com/office/officeart/2008/layout/BendingPictureCaptionList"/>
    <dgm:cxn modelId="{1922955B-0200-4104-8D5C-AF0A78B5B3D0}" type="presParOf" srcId="{4D727EC0-C160-4F72-B894-DCB14FCB7D70}" destId="{4BD2C29D-B023-459A-873A-6579973452F1}" srcOrd="2" destOrd="0" presId="urn:microsoft.com/office/officeart/2008/layout/BendingPictureCaptionList"/>
    <dgm:cxn modelId="{ABB1B340-E7FE-40B5-AD34-F8E7015ABE8D}" type="presParOf" srcId="{4BD2C29D-B023-459A-873A-6579973452F1}" destId="{BCBE7EB5-BA48-4877-A57F-5602A7C8A1C5}" srcOrd="0" destOrd="0" presId="urn:microsoft.com/office/officeart/2008/layout/BendingPictureCaptionList"/>
    <dgm:cxn modelId="{CF09AC0D-6ACF-4D0C-9902-31DD9326D9D2}" type="presParOf" srcId="{4BD2C29D-B023-459A-873A-6579973452F1}" destId="{0CE045A1-6B87-4FC1-849A-5ACB3740370D}" srcOrd="1" destOrd="0" presId="urn:microsoft.com/office/officeart/2008/layout/BendingPictureCaptionList"/>
    <dgm:cxn modelId="{080E6B90-88B0-46BB-9AC9-07FFFBADBB3F}" type="presParOf" srcId="{4D727EC0-C160-4F72-B894-DCB14FCB7D70}" destId="{16C6D11B-F86B-4EC7-AB81-DC99EC3FBCAF}" srcOrd="3" destOrd="0" presId="urn:microsoft.com/office/officeart/2008/layout/BendingPictureCaptionList"/>
    <dgm:cxn modelId="{71FF9FFE-3891-4448-84E8-5BFCDAC36F6A}" type="presParOf" srcId="{4D727EC0-C160-4F72-B894-DCB14FCB7D70}" destId="{566AE2F6-CE9A-4923-ADC6-B1932D345355}" srcOrd="4" destOrd="0" presId="urn:microsoft.com/office/officeart/2008/layout/BendingPictureCaptionList"/>
    <dgm:cxn modelId="{E8485150-83D1-4324-BB2D-12C0FB79EE37}" type="presParOf" srcId="{566AE2F6-CE9A-4923-ADC6-B1932D345355}" destId="{6C25F858-F629-436D-89B6-13F088418441}" srcOrd="0" destOrd="0" presId="urn:microsoft.com/office/officeart/2008/layout/BendingPictureCaptionList"/>
    <dgm:cxn modelId="{69A23510-9973-40C3-A599-F0B571D98242}" type="presParOf" srcId="{566AE2F6-CE9A-4923-ADC6-B1932D345355}" destId="{4B17137F-84FB-4C00-AF68-F47C5F321266}" srcOrd="1" destOrd="0" presId="urn:microsoft.com/office/officeart/2008/layout/BendingPictureCaptionList"/>
    <dgm:cxn modelId="{86040E66-CD5A-40A7-92F9-6B18B8B57AE7}" type="presParOf" srcId="{4D727EC0-C160-4F72-B894-DCB14FCB7D70}" destId="{53868FF4-5B49-496D-B0F1-DCAE16D8B732}" srcOrd="5" destOrd="0" presId="urn:microsoft.com/office/officeart/2008/layout/BendingPictureCaptionList"/>
    <dgm:cxn modelId="{DAA5ECFB-3DB3-4954-9095-753F077CB52E}" type="presParOf" srcId="{4D727EC0-C160-4F72-B894-DCB14FCB7D70}" destId="{3A08FF7D-8DB0-41DD-9539-2FB459F93839}" srcOrd="6" destOrd="0" presId="urn:microsoft.com/office/officeart/2008/layout/BendingPictureCaptionList"/>
    <dgm:cxn modelId="{AF55B51C-A44E-4BD7-B4FD-8936ACCA3A0A}" type="presParOf" srcId="{3A08FF7D-8DB0-41DD-9539-2FB459F93839}" destId="{58F2C77F-5A37-4E1F-8AF0-2A5D29F31885}" srcOrd="0" destOrd="0" presId="urn:microsoft.com/office/officeart/2008/layout/BendingPictureCaptionList"/>
    <dgm:cxn modelId="{D6F43077-C58D-48F3-9503-144277EFAC2B}" type="presParOf" srcId="{3A08FF7D-8DB0-41DD-9539-2FB459F93839}" destId="{924FE339-BBB0-4693-A81F-352D865AF96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8AAAFB-62A7-4444-9A8E-C4810469401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4CB971A3-DF00-44C5-8A90-FC8BCEDB3C69}">
      <dgm:prSet/>
      <dgm:spPr/>
      <dgm:t>
        <a:bodyPr/>
        <a:lstStyle/>
        <a:p>
          <a:pPr rtl="0"/>
          <a:r>
            <a:rPr lang="zh-CN" b="1"/>
            <a:t>临界区</a:t>
          </a:r>
          <a:endParaRPr lang="zh-CN"/>
        </a:p>
      </dgm:t>
    </dgm:pt>
    <dgm:pt modelId="{1DC1FC35-3AFE-4E46-8FA7-31ADF369FD26}" cxnId="{C9E1409A-FABF-446D-A0BA-528330252508}" type="parTrans">
      <dgm:prSet/>
      <dgm:spPr/>
      <dgm:t>
        <a:bodyPr/>
        <a:lstStyle/>
        <a:p>
          <a:endParaRPr lang="zh-CN" altLang="en-US"/>
        </a:p>
      </dgm:t>
    </dgm:pt>
    <dgm:pt modelId="{5AA33BB6-AF3D-425F-B702-424F1E66AFF9}" cxnId="{C9E1409A-FABF-446D-A0BA-528330252508}" type="sibTrans">
      <dgm:prSet/>
      <dgm:spPr/>
      <dgm:t>
        <a:bodyPr/>
        <a:lstStyle/>
        <a:p>
          <a:endParaRPr lang="zh-CN" altLang="en-US"/>
        </a:p>
      </dgm:t>
    </dgm:pt>
    <dgm:pt modelId="{B7D05C7F-3B0A-4ACF-A9FD-73C96086A614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b="1"/>
            <a:t>每个进程中访问临界资源的代码段</a:t>
          </a:r>
          <a:r>
            <a:rPr b="1"/>
            <a:t/>
          </a:r>
          <a:endParaRPr b="1"/>
        </a:p>
      </dgm:t>
    </dgm:pt>
    <dgm:pt modelId="{3BBA6FDB-6D23-47CE-8370-F9E849AB5DB5}" cxnId="{0DC6BD5B-E13F-40F7-A361-E8E5C24AAD23}" type="parTrans">
      <dgm:prSet/>
      <dgm:spPr/>
      <dgm:t>
        <a:bodyPr/>
        <a:lstStyle/>
        <a:p>
          <a:endParaRPr lang="zh-CN" altLang="en-US"/>
        </a:p>
      </dgm:t>
    </dgm:pt>
    <dgm:pt modelId="{FCBF5797-4B4B-4FB5-A906-B52E3A435D2F}" cxnId="{0DC6BD5B-E13F-40F7-A361-E8E5C24AAD23}" type="sibTrans">
      <dgm:prSet/>
      <dgm:spPr/>
      <dgm:t>
        <a:bodyPr/>
        <a:lstStyle/>
        <a:p>
          <a:endParaRPr lang="zh-CN" altLang="en-US"/>
        </a:p>
      </dgm:t>
    </dgm:pt>
    <dgm:pt modelId="{CB311841-CBDB-466D-8C3C-6E6A420D4C80}">
      <dgm:prSet/>
      <dgm:spPr/>
      <dgm:t>
        <a:bodyPr/>
        <a:lstStyle/>
        <a:p>
          <a:pPr rtl="0"/>
          <a:r>
            <a:rPr lang="zh-CN" b="1"/>
            <a:t>如何实现互斥地访问临界资源：</a:t>
          </a:r>
          <a:endParaRPr lang="zh-CN"/>
        </a:p>
      </dgm:t>
    </dgm:pt>
    <dgm:pt modelId="{80F8A7A9-F873-41CD-A614-6CF5A3FD438A}" cxnId="{8D6DC240-8381-4615-A088-22E48FECB17A}" type="parTrans">
      <dgm:prSet/>
      <dgm:spPr/>
      <dgm:t>
        <a:bodyPr/>
        <a:lstStyle/>
        <a:p>
          <a:endParaRPr lang="zh-CN" altLang="en-US"/>
        </a:p>
      </dgm:t>
    </dgm:pt>
    <dgm:pt modelId="{DD84154B-13A6-44C2-B899-EBA581FB7864}" cxnId="{8D6DC240-8381-4615-A088-22E48FECB17A}" type="sibTrans">
      <dgm:prSet/>
      <dgm:spPr/>
      <dgm:t>
        <a:bodyPr/>
        <a:lstStyle/>
        <a:p>
          <a:endParaRPr lang="zh-CN" altLang="en-US"/>
        </a:p>
      </dgm:t>
    </dgm:pt>
    <dgm:pt modelId="{A259EB04-023B-42A4-806B-99BD4DA79569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b="1"/>
            <a:t>保证各进程互斥地进入（执行）自己的临界区，便可实现对临界资源的互斥访问。</a:t>
          </a:r>
          <a:r>
            <a:rPr lang="zh-CN" b="1"/>
            <a:t/>
          </a:r>
          <a:endParaRPr lang="zh-CN" b="1"/>
        </a:p>
      </dgm:t>
    </dgm:pt>
    <dgm:pt modelId="{1807922A-5F6C-4734-BBE1-41ADE312182E}" cxnId="{CC0544B6-4643-4F60-9288-9F5C7A246718}" type="parTrans">
      <dgm:prSet/>
      <dgm:spPr/>
      <dgm:t>
        <a:bodyPr/>
        <a:lstStyle/>
        <a:p>
          <a:endParaRPr lang="zh-CN" altLang="en-US"/>
        </a:p>
      </dgm:t>
    </dgm:pt>
    <dgm:pt modelId="{2AC8B4AA-4074-4576-A950-680531E13E05}" cxnId="{CC0544B6-4643-4F60-9288-9F5C7A246718}" type="sibTrans">
      <dgm:prSet/>
      <dgm:spPr/>
      <dgm:t>
        <a:bodyPr/>
        <a:lstStyle/>
        <a:p>
          <a:endParaRPr lang="zh-CN" altLang="en-US"/>
        </a:p>
      </dgm:t>
    </dgm:pt>
    <dgm:pt modelId="{40D76B4C-B6D7-4462-8F69-871357062465}" type="pres">
      <dgm:prSet presAssocID="{958AAAFB-62A7-4444-9A8E-C481046940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5F4FBE-8C09-4A20-A5B9-39463FADA73C}" type="pres">
      <dgm:prSet presAssocID="{4CB971A3-DF00-44C5-8A90-FC8BCEDB3C69}" presName="parentLin" presStyleCnt="0"/>
      <dgm:spPr/>
    </dgm:pt>
    <dgm:pt modelId="{793FD90E-2535-4317-94AB-38A73B6021E1}" type="pres">
      <dgm:prSet presAssocID="{4CB971A3-DF00-44C5-8A90-FC8BCEDB3C69}" presName="parentLeftMargin" presStyleCnt="0"/>
      <dgm:spPr/>
      <dgm:t>
        <a:bodyPr/>
        <a:lstStyle/>
        <a:p>
          <a:endParaRPr lang="zh-CN" altLang="en-US"/>
        </a:p>
      </dgm:t>
    </dgm:pt>
    <dgm:pt modelId="{8C324E9F-E4B2-49BE-8265-EF3D6D56BBF4}" type="pres">
      <dgm:prSet presAssocID="{4CB971A3-DF00-44C5-8A90-FC8BCEDB3C6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8F5EA-2B7B-4E2A-9481-FBC3C2B2FFE2}" type="pres">
      <dgm:prSet presAssocID="{4CB971A3-DF00-44C5-8A90-FC8BCEDB3C69}" presName="negativeSpace" presStyleCnt="0"/>
      <dgm:spPr/>
    </dgm:pt>
    <dgm:pt modelId="{4E862247-1DE8-4452-969E-A8BF19C829A4}" type="pres">
      <dgm:prSet presAssocID="{4CB971A3-DF00-44C5-8A90-FC8BCEDB3C6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226B0-10A3-494B-A50B-EB7DA5D2976A}" type="pres">
      <dgm:prSet presAssocID="{5AA33BB6-AF3D-425F-B702-424F1E66AFF9}" presName="spaceBetweenRectangles" presStyleCnt="0"/>
      <dgm:spPr/>
    </dgm:pt>
    <dgm:pt modelId="{C68142D9-E7ED-43F5-8FC8-9BB040270F1D}" type="pres">
      <dgm:prSet presAssocID="{CB311841-CBDB-466D-8C3C-6E6A420D4C80}" presName="parentLin" presStyleCnt="0"/>
      <dgm:spPr/>
    </dgm:pt>
    <dgm:pt modelId="{C944E8F0-4089-4BA5-A7F5-AC00A6E13887}" type="pres">
      <dgm:prSet presAssocID="{CB311841-CBDB-466D-8C3C-6E6A420D4C80}" presName="parentLeftMargin" presStyleCnt="0"/>
      <dgm:spPr/>
      <dgm:t>
        <a:bodyPr/>
        <a:lstStyle/>
        <a:p>
          <a:endParaRPr lang="zh-CN" altLang="en-US"/>
        </a:p>
      </dgm:t>
    </dgm:pt>
    <dgm:pt modelId="{2237854E-36AB-48BB-A607-188870BCA78C}" type="pres">
      <dgm:prSet presAssocID="{CB311841-CBDB-466D-8C3C-6E6A420D4C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ECEBA-8E43-40BE-98D2-7C342AF6FF16}" type="pres">
      <dgm:prSet presAssocID="{CB311841-CBDB-466D-8C3C-6E6A420D4C80}" presName="negativeSpace" presStyleCnt="0"/>
      <dgm:spPr/>
    </dgm:pt>
    <dgm:pt modelId="{A0625770-47DA-4A45-8064-05782B58361C}" type="pres">
      <dgm:prSet presAssocID="{CB311841-CBDB-466D-8C3C-6E6A420D4C8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E1409A-FABF-446D-A0BA-528330252508}" srcId="{958AAAFB-62A7-4444-9A8E-C4810469401B}" destId="{4CB971A3-DF00-44C5-8A90-FC8BCEDB3C69}" srcOrd="0" destOrd="0" parTransId="{1DC1FC35-3AFE-4E46-8FA7-31ADF369FD26}" sibTransId="{5AA33BB6-AF3D-425F-B702-424F1E66AFF9}"/>
    <dgm:cxn modelId="{0DC6BD5B-E13F-40F7-A361-E8E5C24AAD23}" srcId="{4CB971A3-DF00-44C5-8A90-FC8BCEDB3C69}" destId="{B7D05C7F-3B0A-4ACF-A9FD-73C96086A614}" srcOrd="0" destOrd="0" parTransId="{3BBA6FDB-6D23-47CE-8370-F9E849AB5DB5}" sibTransId="{FCBF5797-4B4B-4FB5-A906-B52E3A435D2F}"/>
    <dgm:cxn modelId="{8D6DC240-8381-4615-A088-22E48FECB17A}" srcId="{958AAAFB-62A7-4444-9A8E-C4810469401B}" destId="{CB311841-CBDB-466D-8C3C-6E6A420D4C80}" srcOrd="1" destOrd="0" parTransId="{80F8A7A9-F873-41CD-A614-6CF5A3FD438A}" sibTransId="{DD84154B-13A6-44C2-B899-EBA581FB7864}"/>
    <dgm:cxn modelId="{CC0544B6-4643-4F60-9288-9F5C7A246718}" srcId="{CB311841-CBDB-466D-8C3C-6E6A420D4C80}" destId="{A259EB04-023B-42A4-806B-99BD4DA79569}" srcOrd="0" destOrd="1" parTransId="{1807922A-5F6C-4734-BBE1-41ADE312182E}" sibTransId="{2AC8B4AA-4074-4576-A950-680531E13E05}"/>
    <dgm:cxn modelId="{7332FDC9-E722-4F04-AE46-CC2B2403B987}" type="presOf" srcId="{958AAAFB-62A7-4444-9A8E-C4810469401B}" destId="{40D76B4C-B6D7-4462-8F69-871357062465}" srcOrd="0" destOrd="0" presId="urn:microsoft.com/office/officeart/2005/8/layout/list1"/>
    <dgm:cxn modelId="{738B8F48-8582-4E32-ABEE-F6953EA7A5B1}" type="presParOf" srcId="{40D76B4C-B6D7-4462-8F69-871357062465}" destId="{9F5F4FBE-8C09-4A20-A5B9-39463FADA73C}" srcOrd="0" destOrd="0" presId="urn:microsoft.com/office/officeart/2005/8/layout/list1"/>
    <dgm:cxn modelId="{4DFEB38A-73E7-4EB6-836F-027C42B99FFE}" type="presParOf" srcId="{9F5F4FBE-8C09-4A20-A5B9-39463FADA73C}" destId="{793FD90E-2535-4317-94AB-38A73B6021E1}" srcOrd="0" destOrd="0" presId="urn:microsoft.com/office/officeart/2005/8/layout/list1"/>
    <dgm:cxn modelId="{5E1E200E-D1CE-4B0F-8031-8B47C930B6C9}" type="presOf" srcId="{4CB971A3-DF00-44C5-8A90-FC8BCEDB3C69}" destId="{793FD90E-2535-4317-94AB-38A73B6021E1}" srcOrd="0" destOrd="0" presId="urn:microsoft.com/office/officeart/2005/8/layout/list1"/>
    <dgm:cxn modelId="{C4E3EDF3-00FA-4A63-AF23-DF090A8EAEAA}" type="presParOf" srcId="{9F5F4FBE-8C09-4A20-A5B9-39463FADA73C}" destId="{8C324E9F-E4B2-49BE-8265-EF3D6D56BBF4}" srcOrd="1" destOrd="0" presId="urn:microsoft.com/office/officeart/2005/8/layout/list1"/>
    <dgm:cxn modelId="{3858EB0B-1EA5-45C7-B850-DFC896BBB186}" type="presOf" srcId="{4CB971A3-DF00-44C5-8A90-FC8BCEDB3C69}" destId="{8C324E9F-E4B2-49BE-8265-EF3D6D56BBF4}" srcOrd="0" destOrd="0" presId="urn:microsoft.com/office/officeart/2005/8/layout/list1"/>
    <dgm:cxn modelId="{4687D4D9-699B-47D3-B4E2-0CB1E2D6CAC8}" type="presParOf" srcId="{40D76B4C-B6D7-4462-8F69-871357062465}" destId="{2888F5EA-2B7B-4E2A-9481-FBC3C2B2FFE2}" srcOrd="1" destOrd="0" presId="urn:microsoft.com/office/officeart/2005/8/layout/list1"/>
    <dgm:cxn modelId="{AB4E538B-F6ED-4BF2-94AA-413AFDAD3F98}" type="presParOf" srcId="{40D76B4C-B6D7-4462-8F69-871357062465}" destId="{4E862247-1DE8-4452-969E-A8BF19C829A4}" srcOrd="2" destOrd="0" presId="urn:microsoft.com/office/officeart/2005/8/layout/list1"/>
    <dgm:cxn modelId="{A857B6E7-550C-49B8-999C-DD4BD0C5D6A3}" type="presOf" srcId="{B7D05C7F-3B0A-4ACF-A9FD-73C96086A614}" destId="{4E862247-1DE8-4452-969E-A8BF19C829A4}" srcOrd="0" destOrd="0" presId="urn:microsoft.com/office/officeart/2005/8/layout/list1"/>
    <dgm:cxn modelId="{DAE5953F-A862-4E0E-BA9B-2682A3B0E77D}" type="presParOf" srcId="{40D76B4C-B6D7-4462-8F69-871357062465}" destId="{E24226B0-10A3-494B-A50B-EB7DA5D2976A}" srcOrd="3" destOrd="0" presId="urn:microsoft.com/office/officeart/2005/8/layout/list1"/>
    <dgm:cxn modelId="{C4BBBA41-9BE1-4342-8DBE-B087CBA8BA3E}" type="presParOf" srcId="{40D76B4C-B6D7-4462-8F69-871357062465}" destId="{C68142D9-E7ED-43F5-8FC8-9BB040270F1D}" srcOrd="4" destOrd="0" presId="urn:microsoft.com/office/officeart/2005/8/layout/list1"/>
    <dgm:cxn modelId="{8FE53BAD-8B9E-4CA0-9FA5-E9384DEEEFB0}" type="presParOf" srcId="{C68142D9-E7ED-43F5-8FC8-9BB040270F1D}" destId="{C944E8F0-4089-4BA5-A7F5-AC00A6E13887}" srcOrd="0" destOrd="4" presId="urn:microsoft.com/office/officeart/2005/8/layout/list1"/>
    <dgm:cxn modelId="{65AE57BF-B63F-467B-A191-B262F44F80A2}" type="presOf" srcId="{CB311841-CBDB-466D-8C3C-6E6A420D4C80}" destId="{C944E8F0-4089-4BA5-A7F5-AC00A6E13887}" srcOrd="0" destOrd="0" presId="urn:microsoft.com/office/officeart/2005/8/layout/list1"/>
    <dgm:cxn modelId="{6CDC3F42-F7BF-479E-8AB1-50CADB527B2F}" type="presParOf" srcId="{C68142D9-E7ED-43F5-8FC8-9BB040270F1D}" destId="{2237854E-36AB-48BB-A607-188870BCA78C}" srcOrd="1" destOrd="4" presId="urn:microsoft.com/office/officeart/2005/8/layout/list1"/>
    <dgm:cxn modelId="{45326AD9-9CDA-448F-B6D8-F0939B053F74}" type="presOf" srcId="{CB311841-CBDB-466D-8C3C-6E6A420D4C80}" destId="{2237854E-36AB-48BB-A607-188870BCA78C}" srcOrd="0" destOrd="0" presId="urn:microsoft.com/office/officeart/2005/8/layout/list1"/>
    <dgm:cxn modelId="{0080A53B-D2F6-43A1-9A41-BC8242C7F79B}" type="presParOf" srcId="{40D76B4C-B6D7-4462-8F69-871357062465}" destId="{705ECEBA-8E43-40BE-98D2-7C342AF6FF16}" srcOrd="5" destOrd="0" presId="urn:microsoft.com/office/officeart/2005/8/layout/list1"/>
    <dgm:cxn modelId="{82FAE5AA-80C7-402D-878D-1DB1708EEEC8}" type="presParOf" srcId="{40D76B4C-B6D7-4462-8F69-871357062465}" destId="{A0625770-47DA-4A45-8064-05782B58361C}" srcOrd="6" destOrd="0" presId="urn:microsoft.com/office/officeart/2005/8/layout/list1"/>
    <dgm:cxn modelId="{0B2E0A5E-A21A-45D5-AF5B-FB6B6FCC63DC}" type="presOf" srcId="{A259EB04-023B-42A4-806B-99BD4DA79569}" destId="{A0625770-47DA-4A45-8064-05782B58361C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0454F0-FC95-4B3B-8169-EA85084CF5F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AF3B8-AF4C-4649-8AB9-1E9862E9FFB9}">
      <dgm:prSet phldrT="[文本]"/>
      <dgm:spPr/>
      <dgm:t>
        <a:bodyPr/>
        <a:lstStyle/>
        <a:p>
          <a:r>
            <a:rPr lang="zh-CN" altLang="en-US" dirty="0"/>
            <a:t>空闲让进</a:t>
          </a:r>
        </a:p>
      </dgm:t>
    </dgm:pt>
    <dgm:pt modelId="{8E897232-ACAC-46D0-A757-3A3060E5F8C0}" cxnId="{E39164B1-7B26-4D7F-981A-759BA9C4E6FE}" type="parTrans">
      <dgm:prSet/>
      <dgm:spPr/>
      <dgm:t>
        <a:bodyPr/>
        <a:lstStyle/>
        <a:p>
          <a:endParaRPr lang="zh-CN" altLang="en-US"/>
        </a:p>
      </dgm:t>
    </dgm:pt>
    <dgm:pt modelId="{F0F267E3-34C5-45FD-B1B2-F98119141FB9}" cxnId="{E39164B1-7B26-4D7F-981A-759BA9C4E6FE}" type="sibTrans">
      <dgm:prSet/>
      <dgm:spPr/>
      <dgm:t>
        <a:bodyPr/>
        <a:lstStyle/>
        <a:p>
          <a:endParaRPr lang="zh-CN" altLang="en-US"/>
        </a:p>
      </dgm:t>
    </dgm:pt>
    <dgm:pt modelId="{9215E2D3-F00E-4906-8F8B-08EDE611C125}">
      <dgm:prSet phldrT="[文本]"/>
      <dgm:spPr/>
      <dgm:t>
        <a:bodyPr/>
        <a:lstStyle/>
        <a:p>
          <a:r>
            <a:rPr lang="zh-CN" altLang="en-US" dirty="0"/>
            <a:t>忙则等待</a:t>
          </a:r>
        </a:p>
      </dgm:t>
    </dgm:pt>
    <dgm:pt modelId="{A87390B1-739B-4578-8BA0-4066756FF673}" cxnId="{598C8819-A9CC-4619-B085-2ABB899BA0FB}" type="parTrans">
      <dgm:prSet/>
      <dgm:spPr/>
      <dgm:t>
        <a:bodyPr/>
        <a:lstStyle/>
        <a:p>
          <a:endParaRPr lang="zh-CN" altLang="en-US"/>
        </a:p>
      </dgm:t>
    </dgm:pt>
    <dgm:pt modelId="{92CA73FD-96EA-42AA-B3FC-5ACDA8F1E8F7}" cxnId="{598C8819-A9CC-4619-B085-2ABB899BA0FB}" type="sibTrans">
      <dgm:prSet/>
      <dgm:spPr/>
      <dgm:t>
        <a:bodyPr/>
        <a:lstStyle/>
        <a:p>
          <a:endParaRPr lang="zh-CN" altLang="en-US"/>
        </a:p>
      </dgm:t>
    </dgm:pt>
    <dgm:pt modelId="{1919AD87-8494-4192-A4E7-19393DFE8EF0}">
      <dgm:prSet phldrT="[文本]"/>
      <dgm:spPr/>
      <dgm:t>
        <a:bodyPr/>
        <a:lstStyle/>
        <a:p>
          <a:r>
            <a:rPr lang="zh-CN" altLang="en-US" dirty="0"/>
            <a:t>有限等待</a:t>
          </a:r>
        </a:p>
      </dgm:t>
    </dgm:pt>
    <dgm:pt modelId="{64B8801D-837A-449A-AAFF-06DC17A35B8C}" cxnId="{9858EEFF-84E2-4FE5-8710-A2514AF4AA0F}" type="parTrans">
      <dgm:prSet/>
      <dgm:spPr/>
      <dgm:t>
        <a:bodyPr/>
        <a:lstStyle/>
        <a:p>
          <a:endParaRPr lang="zh-CN" altLang="en-US"/>
        </a:p>
      </dgm:t>
    </dgm:pt>
    <dgm:pt modelId="{73187D90-D485-494A-9BF9-33FFB97243EE}" cxnId="{9858EEFF-84E2-4FE5-8710-A2514AF4AA0F}" type="sibTrans">
      <dgm:prSet/>
      <dgm:spPr/>
      <dgm:t>
        <a:bodyPr/>
        <a:lstStyle/>
        <a:p>
          <a:endParaRPr lang="zh-CN" altLang="en-US"/>
        </a:p>
      </dgm:t>
    </dgm:pt>
    <dgm:pt modelId="{5759C1AD-1C8D-40EA-85A7-1B3A469FCEDF}">
      <dgm:prSet phldrT="[文本]"/>
      <dgm:spPr/>
      <dgm:t>
        <a:bodyPr/>
        <a:lstStyle/>
        <a:p>
          <a:r>
            <a:rPr lang="zh-CN" altLang="en-US" dirty="0"/>
            <a:t>让权等待</a:t>
          </a:r>
        </a:p>
      </dgm:t>
    </dgm:pt>
    <dgm:pt modelId="{9BEEAB45-5197-4EF4-AC17-9FDF4114CF55}" cxnId="{25EADDDB-75FF-46EE-AA2E-33DE1B21D2DC}" type="parTrans">
      <dgm:prSet/>
      <dgm:spPr/>
      <dgm:t>
        <a:bodyPr/>
        <a:lstStyle/>
        <a:p>
          <a:endParaRPr lang="zh-CN" altLang="en-US"/>
        </a:p>
      </dgm:t>
    </dgm:pt>
    <dgm:pt modelId="{79BBECF5-F649-4933-8236-2DF9CDC3D98D}" cxnId="{25EADDDB-75FF-46EE-AA2E-33DE1B21D2DC}" type="sibTrans">
      <dgm:prSet/>
      <dgm:spPr/>
      <dgm:t>
        <a:bodyPr/>
        <a:lstStyle/>
        <a:p>
          <a:endParaRPr lang="zh-CN" altLang="en-US"/>
        </a:p>
      </dgm:t>
    </dgm:pt>
    <dgm:pt modelId="{37A6C06B-6879-4166-B02E-ED1DC0622579}" type="pres">
      <dgm:prSet presAssocID="{270454F0-FC95-4B3B-8169-EA85084CF5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5DD4A5-2FBE-4D7F-BC2C-BAE04A868211}" type="pres">
      <dgm:prSet presAssocID="{270454F0-FC95-4B3B-8169-EA85084CF5FF}" presName="diamond" presStyleLbl="bgShp" presStyleIdx="0" presStyleCnt="1"/>
      <dgm:spPr/>
    </dgm:pt>
    <dgm:pt modelId="{0320406A-6AB5-40BD-97AB-E38941940F4D}" type="pres">
      <dgm:prSet presAssocID="{270454F0-FC95-4B3B-8169-EA85084CF5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4BDB8-9FB6-4A2D-AE13-9C4BC75A4F4B}" type="pres">
      <dgm:prSet presAssocID="{270454F0-FC95-4B3B-8169-EA85084CF5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5CF4D-41ED-47CF-A020-22ED9BE5AEA4}" type="pres">
      <dgm:prSet presAssocID="{270454F0-FC95-4B3B-8169-EA85084CF5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7EE3F-FB84-4892-8753-2E0BA776CF0E}" type="pres">
      <dgm:prSet presAssocID="{270454F0-FC95-4B3B-8169-EA85084CF5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D7B8D9-0737-413F-89CB-1D76A3BBE63B}" type="presOf" srcId="{9215E2D3-F00E-4906-8F8B-08EDE611C125}" destId="{8E04BDB8-9FB6-4A2D-AE13-9C4BC75A4F4B}" srcOrd="0" destOrd="0" presId="urn:microsoft.com/office/officeart/2005/8/layout/matrix3"/>
    <dgm:cxn modelId="{E39164B1-7B26-4D7F-981A-759BA9C4E6FE}" srcId="{270454F0-FC95-4B3B-8169-EA85084CF5FF}" destId="{707AF3B8-AF4C-4649-8AB9-1E9862E9FFB9}" srcOrd="0" destOrd="0" parTransId="{8E897232-ACAC-46D0-A757-3A3060E5F8C0}" sibTransId="{F0F267E3-34C5-45FD-B1B2-F98119141FB9}"/>
    <dgm:cxn modelId="{9858EEFF-84E2-4FE5-8710-A2514AF4AA0F}" srcId="{270454F0-FC95-4B3B-8169-EA85084CF5FF}" destId="{1919AD87-8494-4192-A4E7-19393DFE8EF0}" srcOrd="2" destOrd="0" parTransId="{64B8801D-837A-449A-AAFF-06DC17A35B8C}" sibTransId="{73187D90-D485-494A-9BF9-33FFB97243EE}"/>
    <dgm:cxn modelId="{598C8819-A9CC-4619-B085-2ABB899BA0FB}" srcId="{270454F0-FC95-4B3B-8169-EA85084CF5FF}" destId="{9215E2D3-F00E-4906-8F8B-08EDE611C125}" srcOrd="1" destOrd="0" parTransId="{A87390B1-739B-4578-8BA0-4066756FF673}" sibTransId="{92CA73FD-96EA-42AA-B3FC-5ACDA8F1E8F7}"/>
    <dgm:cxn modelId="{FF8177AD-7592-44E7-BC93-004975D13E94}" type="presOf" srcId="{270454F0-FC95-4B3B-8169-EA85084CF5FF}" destId="{37A6C06B-6879-4166-B02E-ED1DC0622579}" srcOrd="0" destOrd="0" presId="urn:microsoft.com/office/officeart/2005/8/layout/matrix3"/>
    <dgm:cxn modelId="{3C503548-B377-4A85-A813-3276975B7298}" type="presOf" srcId="{5759C1AD-1C8D-40EA-85A7-1B3A469FCEDF}" destId="{A417EE3F-FB84-4892-8753-2E0BA776CF0E}" srcOrd="0" destOrd="0" presId="urn:microsoft.com/office/officeart/2005/8/layout/matrix3"/>
    <dgm:cxn modelId="{25EADDDB-75FF-46EE-AA2E-33DE1B21D2DC}" srcId="{270454F0-FC95-4B3B-8169-EA85084CF5FF}" destId="{5759C1AD-1C8D-40EA-85A7-1B3A469FCEDF}" srcOrd="3" destOrd="0" parTransId="{9BEEAB45-5197-4EF4-AC17-9FDF4114CF55}" sibTransId="{79BBECF5-F649-4933-8236-2DF9CDC3D98D}"/>
    <dgm:cxn modelId="{855300D9-1551-4D8A-84CB-6D16192C128D}" type="presOf" srcId="{707AF3B8-AF4C-4649-8AB9-1E9862E9FFB9}" destId="{0320406A-6AB5-40BD-97AB-E38941940F4D}" srcOrd="0" destOrd="0" presId="urn:microsoft.com/office/officeart/2005/8/layout/matrix3"/>
    <dgm:cxn modelId="{A6F8AD7E-626A-455F-9D45-3CA25ADD15B8}" type="presOf" srcId="{1919AD87-8494-4192-A4E7-19393DFE8EF0}" destId="{6545CF4D-41ED-47CF-A020-22ED9BE5AEA4}" srcOrd="0" destOrd="0" presId="urn:microsoft.com/office/officeart/2005/8/layout/matrix3"/>
    <dgm:cxn modelId="{544EE101-D266-4E24-9EBB-C2635CB6953E}" type="presParOf" srcId="{37A6C06B-6879-4166-B02E-ED1DC0622579}" destId="{8D5DD4A5-2FBE-4D7F-BC2C-BAE04A868211}" srcOrd="0" destOrd="0" presId="urn:microsoft.com/office/officeart/2005/8/layout/matrix3"/>
    <dgm:cxn modelId="{F8013D05-509B-4463-8F21-8054006FF31E}" type="presParOf" srcId="{37A6C06B-6879-4166-B02E-ED1DC0622579}" destId="{0320406A-6AB5-40BD-97AB-E38941940F4D}" srcOrd="1" destOrd="0" presId="urn:microsoft.com/office/officeart/2005/8/layout/matrix3"/>
    <dgm:cxn modelId="{9B8290C0-73E7-4055-A7B8-9A3F320F1A46}" type="presParOf" srcId="{37A6C06B-6879-4166-B02E-ED1DC0622579}" destId="{8E04BDB8-9FB6-4A2D-AE13-9C4BC75A4F4B}" srcOrd="2" destOrd="0" presId="urn:microsoft.com/office/officeart/2005/8/layout/matrix3"/>
    <dgm:cxn modelId="{2D9DA5C9-1A3F-4740-95AC-E8146E1C052C}" type="presParOf" srcId="{37A6C06B-6879-4166-B02E-ED1DC0622579}" destId="{6545CF4D-41ED-47CF-A020-22ED9BE5AEA4}" srcOrd="3" destOrd="0" presId="urn:microsoft.com/office/officeart/2005/8/layout/matrix3"/>
    <dgm:cxn modelId="{2A3B71A3-6D3A-4BC4-A784-F4C84DE82DCC}" type="presParOf" srcId="{37A6C06B-6879-4166-B02E-ED1DC0622579}" destId="{A417EE3F-FB84-4892-8753-2E0BA776CF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0454F0-FC95-4B3B-8169-EA85084CF5FF}" type="doc">
      <dgm:prSet loTypeId="matrix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AF3B8-AF4C-4649-8AB9-1E9862E9FFB9}">
      <dgm:prSet phldrT="[文本]"/>
      <dgm:spPr/>
      <dgm:t>
        <a:bodyPr/>
        <a:lstStyle/>
        <a:p>
          <a:r>
            <a:rPr lang="zh-CN" altLang="en-US" dirty="0"/>
            <a:t>空闲让进</a:t>
          </a:r>
        </a:p>
      </dgm:t>
    </dgm:pt>
    <dgm:pt modelId="{8E897232-ACAC-46D0-A757-3A3060E5F8C0}" cxnId="{E39164B1-7B26-4D7F-981A-759BA9C4E6FE}" type="parTrans">
      <dgm:prSet/>
      <dgm:spPr/>
      <dgm:t>
        <a:bodyPr/>
        <a:lstStyle/>
        <a:p>
          <a:endParaRPr lang="zh-CN" altLang="en-US"/>
        </a:p>
      </dgm:t>
    </dgm:pt>
    <dgm:pt modelId="{F0F267E3-34C5-45FD-B1B2-F98119141FB9}" cxnId="{E39164B1-7B26-4D7F-981A-759BA9C4E6FE}" type="sibTrans">
      <dgm:prSet/>
      <dgm:spPr/>
      <dgm:t>
        <a:bodyPr/>
        <a:lstStyle/>
        <a:p>
          <a:endParaRPr lang="zh-CN" altLang="en-US"/>
        </a:p>
      </dgm:t>
    </dgm:pt>
    <dgm:pt modelId="{9215E2D3-F00E-4906-8F8B-08EDE611C125}">
      <dgm:prSet phldrT="[文本]"/>
      <dgm:spPr/>
      <dgm:t>
        <a:bodyPr/>
        <a:lstStyle/>
        <a:p>
          <a:r>
            <a:rPr lang="zh-CN" altLang="en-US" dirty="0"/>
            <a:t>忙则等待</a:t>
          </a:r>
        </a:p>
      </dgm:t>
    </dgm:pt>
    <dgm:pt modelId="{A87390B1-739B-4578-8BA0-4066756FF673}" cxnId="{598C8819-A9CC-4619-B085-2ABB899BA0FB}" type="parTrans">
      <dgm:prSet/>
      <dgm:spPr/>
      <dgm:t>
        <a:bodyPr/>
        <a:lstStyle/>
        <a:p>
          <a:endParaRPr lang="zh-CN" altLang="en-US"/>
        </a:p>
      </dgm:t>
    </dgm:pt>
    <dgm:pt modelId="{92CA73FD-96EA-42AA-B3FC-5ACDA8F1E8F7}" cxnId="{598C8819-A9CC-4619-B085-2ABB899BA0FB}" type="sibTrans">
      <dgm:prSet/>
      <dgm:spPr/>
      <dgm:t>
        <a:bodyPr/>
        <a:lstStyle/>
        <a:p>
          <a:endParaRPr lang="zh-CN" altLang="en-US"/>
        </a:p>
      </dgm:t>
    </dgm:pt>
    <dgm:pt modelId="{1919AD87-8494-4192-A4E7-19393DFE8EF0}">
      <dgm:prSet phldrT="[文本]"/>
      <dgm:spPr/>
      <dgm:t>
        <a:bodyPr/>
        <a:lstStyle/>
        <a:p>
          <a:r>
            <a:rPr lang="zh-CN" altLang="en-US" dirty="0"/>
            <a:t>有限等待</a:t>
          </a:r>
        </a:p>
      </dgm:t>
    </dgm:pt>
    <dgm:pt modelId="{64B8801D-837A-449A-AAFF-06DC17A35B8C}" cxnId="{9858EEFF-84E2-4FE5-8710-A2514AF4AA0F}" type="parTrans">
      <dgm:prSet/>
      <dgm:spPr/>
      <dgm:t>
        <a:bodyPr/>
        <a:lstStyle/>
        <a:p>
          <a:endParaRPr lang="zh-CN" altLang="en-US"/>
        </a:p>
      </dgm:t>
    </dgm:pt>
    <dgm:pt modelId="{73187D90-D485-494A-9BF9-33FFB97243EE}" cxnId="{9858EEFF-84E2-4FE5-8710-A2514AF4AA0F}" type="sibTrans">
      <dgm:prSet/>
      <dgm:spPr/>
      <dgm:t>
        <a:bodyPr/>
        <a:lstStyle/>
        <a:p>
          <a:endParaRPr lang="zh-CN" altLang="en-US"/>
        </a:p>
      </dgm:t>
    </dgm:pt>
    <dgm:pt modelId="{5759C1AD-1C8D-40EA-85A7-1B3A469FCEDF}">
      <dgm:prSet phldrT="[文本]"/>
      <dgm:spPr/>
      <dgm:t>
        <a:bodyPr/>
        <a:lstStyle/>
        <a:p>
          <a:r>
            <a:rPr lang="zh-CN" altLang="en-US" dirty="0"/>
            <a:t>让权等待</a:t>
          </a:r>
        </a:p>
      </dgm:t>
    </dgm:pt>
    <dgm:pt modelId="{9BEEAB45-5197-4EF4-AC17-9FDF4114CF55}" cxnId="{25EADDDB-75FF-46EE-AA2E-33DE1B21D2DC}" type="parTrans">
      <dgm:prSet/>
      <dgm:spPr/>
      <dgm:t>
        <a:bodyPr/>
        <a:lstStyle/>
        <a:p>
          <a:endParaRPr lang="zh-CN" altLang="en-US"/>
        </a:p>
      </dgm:t>
    </dgm:pt>
    <dgm:pt modelId="{79BBECF5-F649-4933-8236-2DF9CDC3D98D}" cxnId="{25EADDDB-75FF-46EE-AA2E-33DE1B21D2DC}" type="sibTrans">
      <dgm:prSet/>
      <dgm:spPr/>
      <dgm:t>
        <a:bodyPr/>
        <a:lstStyle/>
        <a:p>
          <a:endParaRPr lang="zh-CN" altLang="en-US"/>
        </a:p>
      </dgm:t>
    </dgm:pt>
    <dgm:pt modelId="{37A6C06B-6879-4166-B02E-ED1DC0622579}" type="pres">
      <dgm:prSet presAssocID="{270454F0-FC95-4B3B-8169-EA85084CF5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5DD4A5-2FBE-4D7F-BC2C-BAE04A868211}" type="pres">
      <dgm:prSet presAssocID="{270454F0-FC95-4B3B-8169-EA85084CF5FF}" presName="diamond" presStyleLbl="bgShp" presStyleIdx="0" presStyleCnt="1"/>
      <dgm:spPr/>
    </dgm:pt>
    <dgm:pt modelId="{0320406A-6AB5-40BD-97AB-E38941940F4D}" type="pres">
      <dgm:prSet presAssocID="{270454F0-FC95-4B3B-8169-EA85084CF5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4BDB8-9FB6-4A2D-AE13-9C4BC75A4F4B}" type="pres">
      <dgm:prSet presAssocID="{270454F0-FC95-4B3B-8169-EA85084CF5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5CF4D-41ED-47CF-A020-22ED9BE5AEA4}" type="pres">
      <dgm:prSet presAssocID="{270454F0-FC95-4B3B-8169-EA85084CF5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7EE3F-FB84-4892-8753-2E0BA776CF0E}" type="pres">
      <dgm:prSet presAssocID="{270454F0-FC95-4B3B-8169-EA85084CF5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D7B8D9-0737-413F-89CB-1D76A3BBE63B}" type="presOf" srcId="{9215E2D3-F00E-4906-8F8B-08EDE611C125}" destId="{8E04BDB8-9FB6-4A2D-AE13-9C4BC75A4F4B}" srcOrd="0" destOrd="0" presId="urn:microsoft.com/office/officeart/2005/8/layout/matrix3"/>
    <dgm:cxn modelId="{E39164B1-7B26-4D7F-981A-759BA9C4E6FE}" srcId="{270454F0-FC95-4B3B-8169-EA85084CF5FF}" destId="{707AF3B8-AF4C-4649-8AB9-1E9862E9FFB9}" srcOrd="0" destOrd="0" parTransId="{8E897232-ACAC-46D0-A757-3A3060E5F8C0}" sibTransId="{F0F267E3-34C5-45FD-B1B2-F98119141FB9}"/>
    <dgm:cxn modelId="{9858EEFF-84E2-4FE5-8710-A2514AF4AA0F}" srcId="{270454F0-FC95-4B3B-8169-EA85084CF5FF}" destId="{1919AD87-8494-4192-A4E7-19393DFE8EF0}" srcOrd="2" destOrd="0" parTransId="{64B8801D-837A-449A-AAFF-06DC17A35B8C}" sibTransId="{73187D90-D485-494A-9BF9-33FFB97243EE}"/>
    <dgm:cxn modelId="{598C8819-A9CC-4619-B085-2ABB899BA0FB}" srcId="{270454F0-FC95-4B3B-8169-EA85084CF5FF}" destId="{9215E2D3-F00E-4906-8F8B-08EDE611C125}" srcOrd="1" destOrd="0" parTransId="{A87390B1-739B-4578-8BA0-4066756FF673}" sibTransId="{92CA73FD-96EA-42AA-B3FC-5ACDA8F1E8F7}"/>
    <dgm:cxn modelId="{FF8177AD-7592-44E7-BC93-004975D13E94}" type="presOf" srcId="{270454F0-FC95-4B3B-8169-EA85084CF5FF}" destId="{37A6C06B-6879-4166-B02E-ED1DC0622579}" srcOrd="0" destOrd="0" presId="urn:microsoft.com/office/officeart/2005/8/layout/matrix3"/>
    <dgm:cxn modelId="{3C503548-B377-4A85-A813-3276975B7298}" type="presOf" srcId="{5759C1AD-1C8D-40EA-85A7-1B3A469FCEDF}" destId="{A417EE3F-FB84-4892-8753-2E0BA776CF0E}" srcOrd="0" destOrd="0" presId="urn:microsoft.com/office/officeart/2005/8/layout/matrix3"/>
    <dgm:cxn modelId="{25EADDDB-75FF-46EE-AA2E-33DE1B21D2DC}" srcId="{270454F0-FC95-4B3B-8169-EA85084CF5FF}" destId="{5759C1AD-1C8D-40EA-85A7-1B3A469FCEDF}" srcOrd="3" destOrd="0" parTransId="{9BEEAB45-5197-4EF4-AC17-9FDF4114CF55}" sibTransId="{79BBECF5-F649-4933-8236-2DF9CDC3D98D}"/>
    <dgm:cxn modelId="{855300D9-1551-4D8A-84CB-6D16192C128D}" type="presOf" srcId="{707AF3B8-AF4C-4649-8AB9-1E9862E9FFB9}" destId="{0320406A-6AB5-40BD-97AB-E38941940F4D}" srcOrd="0" destOrd="0" presId="urn:microsoft.com/office/officeart/2005/8/layout/matrix3"/>
    <dgm:cxn modelId="{A6F8AD7E-626A-455F-9D45-3CA25ADD15B8}" type="presOf" srcId="{1919AD87-8494-4192-A4E7-19393DFE8EF0}" destId="{6545CF4D-41ED-47CF-A020-22ED9BE5AEA4}" srcOrd="0" destOrd="0" presId="urn:microsoft.com/office/officeart/2005/8/layout/matrix3"/>
    <dgm:cxn modelId="{544EE101-D266-4E24-9EBB-C2635CB6953E}" type="presParOf" srcId="{37A6C06B-6879-4166-B02E-ED1DC0622579}" destId="{8D5DD4A5-2FBE-4D7F-BC2C-BAE04A868211}" srcOrd="0" destOrd="0" presId="urn:microsoft.com/office/officeart/2005/8/layout/matrix3"/>
    <dgm:cxn modelId="{F8013D05-509B-4463-8F21-8054006FF31E}" type="presParOf" srcId="{37A6C06B-6879-4166-B02E-ED1DC0622579}" destId="{0320406A-6AB5-40BD-97AB-E38941940F4D}" srcOrd="1" destOrd="0" presId="urn:microsoft.com/office/officeart/2005/8/layout/matrix3"/>
    <dgm:cxn modelId="{9B8290C0-73E7-4055-A7B8-9A3F320F1A46}" type="presParOf" srcId="{37A6C06B-6879-4166-B02E-ED1DC0622579}" destId="{8E04BDB8-9FB6-4A2D-AE13-9C4BC75A4F4B}" srcOrd="2" destOrd="0" presId="urn:microsoft.com/office/officeart/2005/8/layout/matrix3"/>
    <dgm:cxn modelId="{2D9DA5C9-1A3F-4740-95AC-E8146E1C052C}" type="presParOf" srcId="{37A6C06B-6879-4166-B02E-ED1DC0622579}" destId="{6545CF4D-41ED-47CF-A020-22ED9BE5AEA4}" srcOrd="3" destOrd="0" presId="urn:microsoft.com/office/officeart/2005/8/layout/matrix3"/>
    <dgm:cxn modelId="{2A3B71A3-6D3A-4BC4-A784-F4C84DE82DCC}" type="presParOf" srcId="{37A6C06B-6879-4166-B02E-ED1DC0622579}" destId="{A417EE3F-FB84-4892-8753-2E0BA776CF0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8EA54B-9271-487F-A59F-DA83B610C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19E52A-90DF-4FC4-A9D7-DD0C2D19016B}">
      <dgm:prSet phldrT="[文本]"/>
      <dgm:spPr/>
      <dgm:t>
        <a:bodyPr/>
        <a:lstStyle/>
        <a:p>
          <a:r>
            <a:rPr lang="zh-CN" altLang="en-US" dirty="0"/>
            <a:t>关中断</a:t>
          </a:r>
        </a:p>
      </dgm:t>
    </dgm:pt>
    <dgm:pt modelId="{918492C0-C91D-422C-BBAA-845CCBFD68D9}" cxnId="{4685D78C-FAF7-481A-AC6D-501ADF6BF587}" type="parTrans">
      <dgm:prSet/>
      <dgm:spPr/>
      <dgm:t>
        <a:bodyPr/>
        <a:lstStyle/>
        <a:p>
          <a:endParaRPr lang="zh-CN" altLang="en-US"/>
        </a:p>
      </dgm:t>
    </dgm:pt>
    <dgm:pt modelId="{B12178F7-8BF3-49FC-AF18-A6E7EF864352}" cxnId="{4685D78C-FAF7-481A-AC6D-501ADF6BF587}" type="sibTrans">
      <dgm:prSet/>
      <dgm:spPr/>
      <dgm:t>
        <a:bodyPr/>
        <a:lstStyle/>
        <a:p>
          <a:endParaRPr lang="zh-CN" altLang="en-US"/>
        </a:p>
      </dgm:t>
    </dgm:pt>
    <dgm:pt modelId="{CA2B41B8-3835-4A58-90CB-2134768AEC58}">
      <dgm:prSet phldrT="[文本]"/>
      <dgm:spPr/>
      <dgm:t>
        <a:bodyPr/>
        <a:lstStyle/>
        <a:p>
          <a:r>
            <a:rPr lang="en-US" altLang="zh-CN" dirty="0"/>
            <a:t>Test-and-Set</a:t>
          </a:r>
          <a:r>
            <a:rPr lang="zh-CN" altLang="en-US" dirty="0"/>
            <a:t>指令</a:t>
          </a:r>
        </a:p>
      </dgm:t>
    </dgm:pt>
    <dgm:pt modelId="{B4168623-1407-4AA3-A0A9-C8B7B335E269}" cxnId="{5EF4B5F4-0656-49E0-A1AE-CC5DE3EDBA77}" type="parTrans">
      <dgm:prSet/>
      <dgm:spPr/>
      <dgm:t>
        <a:bodyPr/>
        <a:lstStyle/>
        <a:p>
          <a:endParaRPr lang="zh-CN" altLang="en-US"/>
        </a:p>
      </dgm:t>
    </dgm:pt>
    <dgm:pt modelId="{8AB75B45-CB68-4411-A6A5-D55A78953FE4}" cxnId="{5EF4B5F4-0656-49E0-A1AE-CC5DE3EDBA77}" type="sibTrans">
      <dgm:prSet/>
      <dgm:spPr/>
      <dgm:t>
        <a:bodyPr/>
        <a:lstStyle/>
        <a:p>
          <a:endParaRPr lang="zh-CN" altLang="en-US"/>
        </a:p>
      </dgm:t>
    </dgm:pt>
    <dgm:pt modelId="{140C885B-63CE-45EB-A497-CED682FDBA3E}">
      <dgm:prSet phldrT="[文本]"/>
      <dgm:spPr/>
      <dgm:t>
        <a:bodyPr/>
        <a:lstStyle/>
        <a:p>
          <a:r>
            <a:rPr lang="en-US" altLang="zh-CN" dirty="0"/>
            <a:t>Swap</a:t>
          </a:r>
          <a:r>
            <a:rPr lang="zh-CN" altLang="en-US" dirty="0"/>
            <a:t>指令</a:t>
          </a:r>
        </a:p>
      </dgm:t>
    </dgm:pt>
    <dgm:pt modelId="{D904AE9E-AC62-40DD-9D61-6EED51BF150A}" cxnId="{DD2E247F-1EDA-4356-AF88-3DD5F48D0B36}" type="parTrans">
      <dgm:prSet/>
      <dgm:spPr/>
      <dgm:t>
        <a:bodyPr/>
        <a:lstStyle/>
        <a:p>
          <a:endParaRPr lang="zh-CN" altLang="en-US"/>
        </a:p>
      </dgm:t>
    </dgm:pt>
    <dgm:pt modelId="{B663490D-31CD-4A91-8EF1-5F905C926955}" cxnId="{DD2E247F-1EDA-4356-AF88-3DD5F48D0B36}" type="sibTrans">
      <dgm:prSet/>
      <dgm:spPr/>
      <dgm:t>
        <a:bodyPr/>
        <a:lstStyle/>
        <a:p>
          <a:endParaRPr lang="zh-CN" altLang="en-US"/>
        </a:p>
      </dgm:t>
    </dgm:pt>
    <dgm:pt modelId="{9801D798-198A-4A73-9AC2-52535DCADFAC}" type="pres">
      <dgm:prSet presAssocID="{518EA54B-9271-487F-A59F-DA83B610C1C8}" presName="linear" presStyleCnt="0">
        <dgm:presLayoutVars>
          <dgm:dir/>
          <dgm:animLvl val="lvl"/>
          <dgm:resizeHandles val="exact"/>
        </dgm:presLayoutVars>
      </dgm:prSet>
      <dgm:spPr/>
    </dgm:pt>
    <dgm:pt modelId="{0F723330-E243-4798-A9C5-C213E5BE7CE3}" type="pres">
      <dgm:prSet presAssocID="{1919E52A-90DF-4FC4-A9D7-DD0C2D19016B}" presName="parentLin" presStyleCnt="0"/>
      <dgm:spPr/>
    </dgm:pt>
    <dgm:pt modelId="{7AD920DB-5CFD-4E49-AAD1-E62A5D41962E}" type="pres">
      <dgm:prSet presAssocID="{1919E52A-90DF-4FC4-A9D7-DD0C2D19016B}" presName="parentLeftMargin" presStyleLbl="node1" presStyleIdx="0" presStyleCnt="3"/>
      <dgm:spPr/>
    </dgm:pt>
    <dgm:pt modelId="{29A1514E-F68F-4A24-9E44-0DB5F4E4F707}" type="pres">
      <dgm:prSet presAssocID="{1919E52A-90DF-4FC4-A9D7-DD0C2D190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E9B285-43A7-46DE-952E-800DEBC4FCAA}" type="pres">
      <dgm:prSet presAssocID="{1919E52A-90DF-4FC4-A9D7-DD0C2D19016B}" presName="negativeSpace" presStyleCnt="0"/>
      <dgm:spPr/>
    </dgm:pt>
    <dgm:pt modelId="{4B5CA4C3-36EB-4924-972F-4367AFEA8214}" type="pres">
      <dgm:prSet presAssocID="{1919E52A-90DF-4FC4-A9D7-DD0C2D19016B}" presName="childText" presStyleLbl="conFgAcc1" presStyleIdx="0" presStyleCnt="3">
        <dgm:presLayoutVars>
          <dgm:bulletEnabled val="1"/>
        </dgm:presLayoutVars>
      </dgm:prSet>
      <dgm:spPr/>
    </dgm:pt>
    <dgm:pt modelId="{B8E22178-2753-4E4C-938A-22AFAE55413B}" type="pres">
      <dgm:prSet presAssocID="{B12178F7-8BF3-49FC-AF18-A6E7EF864352}" presName="spaceBetweenRectangles" presStyleCnt="0"/>
      <dgm:spPr/>
    </dgm:pt>
    <dgm:pt modelId="{CD9B8872-D9A0-432B-AE4D-B029D01BC31B}" type="pres">
      <dgm:prSet presAssocID="{CA2B41B8-3835-4A58-90CB-2134768AEC58}" presName="parentLin" presStyleCnt="0"/>
      <dgm:spPr/>
    </dgm:pt>
    <dgm:pt modelId="{374F4829-9598-441C-B0F1-4EE6D37003EF}" type="pres">
      <dgm:prSet presAssocID="{CA2B41B8-3835-4A58-90CB-2134768AEC58}" presName="parentLeftMargin" presStyleLbl="node1" presStyleIdx="0" presStyleCnt="3"/>
      <dgm:spPr/>
    </dgm:pt>
    <dgm:pt modelId="{7DD400CA-2E87-4823-B9FD-D17F69849255}" type="pres">
      <dgm:prSet presAssocID="{CA2B41B8-3835-4A58-90CB-2134768AEC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68BFB-3B2B-4B21-A5D6-7DB201DACE79}" type="pres">
      <dgm:prSet presAssocID="{CA2B41B8-3835-4A58-90CB-2134768AEC58}" presName="negativeSpace" presStyleCnt="0"/>
      <dgm:spPr/>
    </dgm:pt>
    <dgm:pt modelId="{38933EE8-5535-4F0F-9DE0-1286F4AF35BB}" type="pres">
      <dgm:prSet presAssocID="{CA2B41B8-3835-4A58-90CB-2134768AEC58}" presName="childText" presStyleLbl="conFgAcc1" presStyleIdx="1" presStyleCnt="3">
        <dgm:presLayoutVars>
          <dgm:bulletEnabled val="1"/>
        </dgm:presLayoutVars>
      </dgm:prSet>
      <dgm:spPr/>
    </dgm:pt>
    <dgm:pt modelId="{70D67291-1555-4AF9-A700-FB7D0F131C66}" type="pres">
      <dgm:prSet presAssocID="{8AB75B45-CB68-4411-A6A5-D55A78953FE4}" presName="spaceBetweenRectangles" presStyleCnt="0"/>
      <dgm:spPr/>
    </dgm:pt>
    <dgm:pt modelId="{F08736D5-4A2F-427F-9C7F-1347FCA74AAA}" type="pres">
      <dgm:prSet presAssocID="{140C885B-63CE-45EB-A497-CED682FDBA3E}" presName="parentLin" presStyleCnt="0"/>
      <dgm:spPr/>
    </dgm:pt>
    <dgm:pt modelId="{61F02206-810B-44F5-9984-5DFAD8EC7EC2}" type="pres">
      <dgm:prSet presAssocID="{140C885B-63CE-45EB-A497-CED682FDBA3E}" presName="parentLeftMargin" presStyleLbl="node1" presStyleIdx="1" presStyleCnt="3"/>
      <dgm:spPr/>
    </dgm:pt>
    <dgm:pt modelId="{F98C2E9D-5D8E-4F49-AF6F-E6F224A5064E}" type="pres">
      <dgm:prSet presAssocID="{140C885B-63CE-45EB-A497-CED682FDBA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D91A02-E60B-4F68-9AE0-4ACD3B814DD5}" type="pres">
      <dgm:prSet presAssocID="{140C885B-63CE-45EB-A497-CED682FDBA3E}" presName="negativeSpace" presStyleCnt="0"/>
      <dgm:spPr/>
    </dgm:pt>
    <dgm:pt modelId="{0069CFA7-3F0D-4C78-8DBD-3627FAA374EA}" type="pres">
      <dgm:prSet presAssocID="{140C885B-63CE-45EB-A497-CED682FDBA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1F602F-9252-4C51-B248-4260A3713928}" type="presOf" srcId="{1919E52A-90DF-4FC4-A9D7-DD0C2D19016B}" destId="{7AD920DB-5CFD-4E49-AAD1-E62A5D41962E}" srcOrd="0" destOrd="0" presId="urn:microsoft.com/office/officeart/2005/8/layout/list1"/>
    <dgm:cxn modelId="{7A939432-2B22-48F4-9073-7A5FCD5055EC}" type="presOf" srcId="{CA2B41B8-3835-4A58-90CB-2134768AEC58}" destId="{374F4829-9598-441C-B0F1-4EE6D37003EF}" srcOrd="0" destOrd="0" presId="urn:microsoft.com/office/officeart/2005/8/layout/list1"/>
    <dgm:cxn modelId="{3AD78561-A75B-4C14-BB63-5B2EE883024C}" type="presOf" srcId="{140C885B-63CE-45EB-A497-CED682FDBA3E}" destId="{F98C2E9D-5D8E-4F49-AF6F-E6F224A5064E}" srcOrd="1" destOrd="0" presId="urn:microsoft.com/office/officeart/2005/8/layout/list1"/>
    <dgm:cxn modelId="{7294B854-4DC6-4F9D-98D5-F8FB890BFF33}" type="presOf" srcId="{140C885B-63CE-45EB-A497-CED682FDBA3E}" destId="{61F02206-810B-44F5-9984-5DFAD8EC7EC2}" srcOrd="0" destOrd="0" presId="urn:microsoft.com/office/officeart/2005/8/layout/list1"/>
    <dgm:cxn modelId="{DD2E247F-1EDA-4356-AF88-3DD5F48D0B36}" srcId="{518EA54B-9271-487F-A59F-DA83B610C1C8}" destId="{140C885B-63CE-45EB-A497-CED682FDBA3E}" srcOrd="2" destOrd="0" parTransId="{D904AE9E-AC62-40DD-9D61-6EED51BF150A}" sibTransId="{B663490D-31CD-4A91-8EF1-5F905C926955}"/>
    <dgm:cxn modelId="{4685D78C-FAF7-481A-AC6D-501ADF6BF587}" srcId="{518EA54B-9271-487F-A59F-DA83B610C1C8}" destId="{1919E52A-90DF-4FC4-A9D7-DD0C2D19016B}" srcOrd="0" destOrd="0" parTransId="{918492C0-C91D-422C-BBAA-845CCBFD68D9}" sibTransId="{B12178F7-8BF3-49FC-AF18-A6E7EF864352}"/>
    <dgm:cxn modelId="{45987BA9-1435-4F1B-AB68-03A4B27A3E55}" type="presOf" srcId="{1919E52A-90DF-4FC4-A9D7-DD0C2D19016B}" destId="{29A1514E-F68F-4A24-9E44-0DB5F4E4F707}" srcOrd="1" destOrd="0" presId="urn:microsoft.com/office/officeart/2005/8/layout/list1"/>
    <dgm:cxn modelId="{044E9DB4-9135-486B-A136-C71EDFD50AEB}" type="presOf" srcId="{CA2B41B8-3835-4A58-90CB-2134768AEC58}" destId="{7DD400CA-2E87-4823-B9FD-D17F69849255}" srcOrd="1" destOrd="0" presId="urn:microsoft.com/office/officeart/2005/8/layout/list1"/>
    <dgm:cxn modelId="{5EF4B5F4-0656-49E0-A1AE-CC5DE3EDBA77}" srcId="{518EA54B-9271-487F-A59F-DA83B610C1C8}" destId="{CA2B41B8-3835-4A58-90CB-2134768AEC58}" srcOrd="1" destOrd="0" parTransId="{B4168623-1407-4AA3-A0A9-C8B7B335E269}" sibTransId="{8AB75B45-CB68-4411-A6A5-D55A78953FE4}"/>
    <dgm:cxn modelId="{81EB70FC-2342-4506-B1CC-61F58BB00F29}" type="presOf" srcId="{518EA54B-9271-487F-A59F-DA83B610C1C8}" destId="{9801D798-198A-4A73-9AC2-52535DCADFAC}" srcOrd="0" destOrd="0" presId="urn:microsoft.com/office/officeart/2005/8/layout/list1"/>
    <dgm:cxn modelId="{DE721615-7EAD-49C2-A396-FE55F0EAC3C8}" type="presParOf" srcId="{9801D798-198A-4A73-9AC2-52535DCADFAC}" destId="{0F723330-E243-4798-A9C5-C213E5BE7CE3}" srcOrd="0" destOrd="0" presId="urn:microsoft.com/office/officeart/2005/8/layout/list1"/>
    <dgm:cxn modelId="{92454488-29AC-48A2-8AD0-6C60E55C6440}" type="presParOf" srcId="{0F723330-E243-4798-A9C5-C213E5BE7CE3}" destId="{7AD920DB-5CFD-4E49-AAD1-E62A5D41962E}" srcOrd="0" destOrd="0" presId="urn:microsoft.com/office/officeart/2005/8/layout/list1"/>
    <dgm:cxn modelId="{D0F044D0-D54A-4B49-9F20-C3C48C8CD2DC}" type="presParOf" srcId="{0F723330-E243-4798-A9C5-C213E5BE7CE3}" destId="{29A1514E-F68F-4A24-9E44-0DB5F4E4F707}" srcOrd="1" destOrd="0" presId="urn:microsoft.com/office/officeart/2005/8/layout/list1"/>
    <dgm:cxn modelId="{DB5D5446-2529-4AF2-B633-C7995942F981}" type="presParOf" srcId="{9801D798-198A-4A73-9AC2-52535DCADFAC}" destId="{03E9B285-43A7-46DE-952E-800DEBC4FCAA}" srcOrd="1" destOrd="0" presId="urn:microsoft.com/office/officeart/2005/8/layout/list1"/>
    <dgm:cxn modelId="{33D0F746-B699-4336-8BB8-B7FDF25C6A63}" type="presParOf" srcId="{9801D798-198A-4A73-9AC2-52535DCADFAC}" destId="{4B5CA4C3-36EB-4924-972F-4367AFEA8214}" srcOrd="2" destOrd="0" presId="urn:microsoft.com/office/officeart/2005/8/layout/list1"/>
    <dgm:cxn modelId="{90961609-7758-488E-8947-434F9D8D5E37}" type="presParOf" srcId="{9801D798-198A-4A73-9AC2-52535DCADFAC}" destId="{B8E22178-2753-4E4C-938A-22AFAE55413B}" srcOrd="3" destOrd="0" presId="urn:microsoft.com/office/officeart/2005/8/layout/list1"/>
    <dgm:cxn modelId="{C072E8D7-C8CA-43E5-83C5-1609417CC1F2}" type="presParOf" srcId="{9801D798-198A-4A73-9AC2-52535DCADFAC}" destId="{CD9B8872-D9A0-432B-AE4D-B029D01BC31B}" srcOrd="4" destOrd="0" presId="urn:microsoft.com/office/officeart/2005/8/layout/list1"/>
    <dgm:cxn modelId="{451B61C8-CB2A-4C6B-94D7-98571CBB205F}" type="presParOf" srcId="{CD9B8872-D9A0-432B-AE4D-B029D01BC31B}" destId="{374F4829-9598-441C-B0F1-4EE6D37003EF}" srcOrd="0" destOrd="0" presId="urn:microsoft.com/office/officeart/2005/8/layout/list1"/>
    <dgm:cxn modelId="{7C784AD1-F43C-4C87-80D9-A8E49820E256}" type="presParOf" srcId="{CD9B8872-D9A0-432B-AE4D-B029D01BC31B}" destId="{7DD400CA-2E87-4823-B9FD-D17F69849255}" srcOrd="1" destOrd="0" presId="urn:microsoft.com/office/officeart/2005/8/layout/list1"/>
    <dgm:cxn modelId="{DAF4E323-5D90-497C-8FC8-EA6E105BC414}" type="presParOf" srcId="{9801D798-198A-4A73-9AC2-52535DCADFAC}" destId="{69468BFB-3B2B-4B21-A5D6-7DB201DACE79}" srcOrd="5" destOrd="0" presId="urn:microsoft.com/office/officeart/2005/8/layout/list1"/>
    <dgm:cxn modelId="{778FE7EA-74AB-40FD-9CBE-B42166145D7A}" type="presParOf" srcId="{9801D798-198A-4A73-9AC2-52535DCADFAC}" destId="{38933EE8-5535-4F0F-9DE0-1286F4AF35BB}" srcOrd="6" destOrd="0" presId="urn:microsoft.com/office/officeart/2005/8/layout/list1"/>
    <dgm:cxn modelId="{7A4D533F-EE5A-40E4-87FA-AF6E930158AE}" type="presParOf" srcId="{9801D798-198A-4A73-9AC2-52535DCADFAC}" destId="{70D67291-1555-4AF9-A700-FB7D0F131C66}" srcOrd="7" destOrd="0" presId="urn:microsoft.com/office/officeart/2005/8/layout/list1"/>
    <dgm:cxn modelId="{EE6D29B0-DCE0-49BD-952B-93D77B3D33F3}" type="presParOf" srcId="{9801D798-198A-4A73-9AC2-52535DCADFAC}" destId="{F08736D5-4A2F-427F-9C7F-1347FCA74AAA}" srcOrd="8" destOrd="0" presId="urn:microsoft.com/office/officeart/2005/8/layout/list1"/>
    <dgm:cxn modelId="{CF0CE1EF-C463-43C7-9E98-406A067A08B4}" type="presParOf" srcId="{F08736D5-4A2F-427F-9C7F-1347FCA74AAA}" destId="{61F02206-810B-44F5-9984-5DFAD8EC7EC2}" srcOrd="0" destOrd="0" presId="urn:microsoft.com/office/officeart/2005/8/layout/list1"/>
    <dgm:cxn modelId="{4E174520-F295-4C14-AB34-07A29B1B15A1}" type="presParOf" srcId="{F08736D5-4A2F-427F-9C7F-1347FCA74AAA}" destId="{F98C2E9D-5D8E-4F49-AF6F-E6F224A5064E}" srcOrd="1" destOrd="0" presId="urn:microsoft.com/office/officeart/2005/8/layout/list1"/>
    <dgm:cxn modelId="{DAC1D7BA-6FFD-446A-9B37-2C673677A6F5}" type="presParOf" srcId="{9801D798-198A-4A73-9AC2-52535DCADFAC}" destId="{1AD91A02-E60B-4F68-9AE0-4ACD3B814DD5}" srcOrd="9" destOrd="0" presId="urn:microsoft.com/office/officeart/2005/8/layout/list1"/>
    <dgm:cxn modelId="{ABDBD688-9D32-4E3E-BF7B-16BBD081521C}" type="presParOf" srcId="{9801D798-198A-4A73-9AC2-52535DCADFAC}" destId="{0069CFA7-3F0D-4C78-8DBD-3627FAA374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270ADB-4470-45D0-928A-35C409C97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92F9F3-0B47-44FF-BF06-BB0492BD6E59}">
      <dgm:prSet phldrT="[文本]"/>
      <dgm:spPr/>
      <dgm:t>
        <a:bodyPr/>
        <a:lstStyle/>
        <a:p>
          <a:r>
            <a:rPr lang="zh-CN" altLang="en-US" dirty="0"/>
            <a:t>滥用关中断可能导致严重后果</a:t>
          </a:r>
        </a:p>
      </dgm:t>
    </dgm:pt>
    <dgm:pt modelId="{01EBA233-B60A-48E7-9C91-871CE4127F38}" cxnId="{0C0D591E-1C5B-4643-ADA2-EDB7131AA9AA}" type="parTrans">
      <dgm:prSet/>
      <dgm:spPr/>
      <dgm:t>
        <a:bodyPr/>
        <a:lstStyle/>
        <a:p>
          <a:endParaRPr lang="zh-CN" altLang="en-US"/>
        </a:p>
      </dgm:t>
    </dgm:pt>
    <dgm:pt modelId="{82458E61-9DF7-48F6-AFCD-C801FFF53A74}" cxnId="{0C0D591E-1C5B-4643-ADA2-EDB7131AA9AA}" type="sibTrans">
      <dgm:prSet/>
      <dgm:spPr/>
      <dgm:t>
        <a:bodyPr/>
        <a:lstStyle/>
        <a:p>
          <a:endParaRPr lang="zh-CN" altLang="en-US"/>
        </a:p>
      </dgm:t>
    </dgm:pt>
    <dgm:pt modelId="{0979099E-AC6E-441B-9846-C860987ADE01}">
      <dgm:prSet phldrT="[文本]"/>
      <dgm:spPr/>
      <dgm:t>
        <a:bodyPr/>
        <a:lstStyle/>
        <a:p>
          <a:r>
            <a:rPr lang="zh-CN" altLang="en-US" dirty="0"/>
            <a:t>关中断可能限制处理器交叉执行程序的能力</a:t>
          </a:r>
        </a:p>
      </dgm:t>
    </dgm:pt>
    <dgm:pt modelId="{6FC43A09-3D3A-4472-9868-DF42329BEAB9}" cxnId="{B544CE37-6114-4CE9-BE19-E9A50B62FFAE}" type="parTrans">
      <dgm:prSet/>
      <dgm:spPr/>
      <dgm:t>
        <a:bodyPr/>
        <a:lstStyle/>
        <a:p>
          <a:endParaRPr lang="zh-CN" altLang="en-US"/>
        </a:p>
      </dgm:t>
    </dgm:pt>
    <dgm:pt modelId="{FBE56848-D9FF-4875-AA0A-84E2843ACB9B}" cxnId="{B544CE37-6114-4CE9-BE19-E9A50B62FFAE}" type="sibTrans">
      <dgm:prSet/>
      <dgm:spPr/>
      <dgm:t>
        <a:bodyPr/>
        <a:lstStyle/>
        <a:p>
          <a:endParaRPr lang="zh-CN" altLang="en-US"/>
        </a:p>
      </dgm:t>
    </dgm:pt>
    <dgm:pt modelId="{F60F7BF0-EB83-4DCA-A8C2-BC43826911DB}">
      <dgm:prSet phldrT="[文本]"/>
      <dgm:spPr/>
      <dgm:t>
        <a:bodyPr/>
        <a:lstStyle/>
        <a:p>
          <a:r>
            <a:rPr lang="zh-CN" altLang="en-US" dirty="0"/>
            <a:t>不适用于多</a:t>
          </a:r>
          <a:r>
            <a:rPr lang="en-US" altLang="zh-CN" dirty="0"/>
            <a:t>CPU</a:t>
          </a:r>
          <a:r>
            <a:rPr lang="zh-CN" altLang="en-US" dirty="0"/>
            <a:t>系统</a:t>
          </a:r>
        </a:p>
      </dgm:t>
    </dgm:pt>
    <dgm:pt modelId="{D1F4BE0B-839F-4F5E-9DAA-D917D90817DE}" cxnId="{2679D02F-F3A8-45E2-9728-DE323CBFB92E}" type="parTrans">
      <dgm:prSet/>
      <dgm:spPr/>
      <dgm:t>
        <a:bodyPr/>
        <a:lstStyle/>
        <a:p>
          <a:endParaRPr lang="zh-CN" altLang="en-US"/>
        </a:p>
      </dgm:t>
    </dgm:pt>
    <dgm:pt modelId="{EC73FEDC-2CB8-4584-AE00-C8778E610362}" cxnId="{2679D02F-F3A8-45E2-9728-DE323CBFB92E}" type="sibTrans">
      <dgm:prSet/>
      <dgm:spPr/>
      <dgm:t>
        <a:bodyPr/>
        <a:lstStyle/>
        <a:p>
          <a:endParaRPr lang="zh-CN" altLang="en-US"/>
        </a:p>
      </dgm:t>
    </dgm:pt>
    <dgm:pt modelId="{9C199501-56B2-4CE6-B9AF-C104A6833AC2}" type="pres">
      <dgm:prSet presAssocID="{1E270ADB-4470-45D0-928A-35C409C9752B}" presName="linear" presStyleCnt="0">
        <dgm:presLayoutVars>
          <dgm:animLvl val="lvl"/>
          <dgm:resizeHandles val="exact"/>
        </dgm:presLayoutVars>
      </dgm:prSet>
      <dgm:spPr/>
    </dgm:pt>
    <dgm:pt modelId="{8F47C5D2-70C3-4CE8-9D26-797E1DC10FA0}" type="pres">
      <dgm:prSet presAssocID="{1D92F9F3-0B47-44FF-BF06-BB0492BD6E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A9162C-3A93-4A1C-8438-4125EB5D34EF}" type="pres">
      <dgm:prSet presAssocID="{82458E61-9DF7-48F6-AFCD-C801FFF53A74}" presName="spacer" presStyleCnt="0"/>
      <dgm:spPr/>
    </dgm:pt>
    <dgm:pt modelId="{83BF35C8-ED11-4F3C-963F-2DE2248EB0BD}" type="pres">
      <dgm:prSet presAssocID="{0979099E-AC6E-441B-9846-C860987ADE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BCED0-0B0E-41B1-B33E-550A427E2025}" type="pres">
      <dgm:prSet presAssocID="{FBE56848-D9FF-4875-AA0A-84E2843ACB9B}" presName="spacer" presStyleCnt="0"/>
      <dgm:spPr/>
    </dgm:pt>
    <dgm:pt modelId="{67A8A343-10AE-4B77-802C-280305CDEAB9}" type="pres">
      <dgm:prSet presAssocID="{F60F7BF0-EB83-4DCA-A8C2-BC43826911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0D591E-1C5B-4643-ADA2-EDB7131AA9AA}" srcId="{1E270ADB-4470-45D0-928A-35C409C9752B}" destId="{1D92F9F3-0B47-44FF-BF06-BB0492BD6E59}" srcOrd="0" destOrd="0" parTransId="{01EBA233-B60A-48E7-9C91-871CE4127F38}" sibTransId="{82458E61-9DF7-48F6-AFCD-C801FFF53A74}"/>
    <dgm:cxn modelId="{2679D02F-F3A8-45E2-9728-DE323CBFB92E}" srcId="{1E270ADB-4470-45D0-928A-35C409C9752B}" destId="{F60F7BF0-EB83-4DCA-A8C2-BC43826911DB}" srcOrd="2" destOrd="0" parTransId="{D1F4BE0B-839F-4F5E-9DAA-D917D90817DE}" sibTransId="{EC73FEDC-2CB8-4584-AE00-C8778E610362}"/>
    <dgm:cxn modelId="{B544CE37-6114-4CE9-BE19-E9A50B62FFAE}" srcId="{1E270ADB-4470-45D0-928A-35C409C9752B}" destId="{0979099E-AC6E-441B-9846-C860987ADE01}" srcOrd="1" destOrd="0" parTransId="{6FC43A09-3D3A-4472-9868-DF42329BEAB9}" sibTransId="{FBE56848-D9FF-4875-AA0A-84E2843ACB9B}"/>
    <dgm:cxn modelId="{A23C1D5B-649B-4582-9FF3-7B71F38B5334}" type="presOf" srcId="{0979099E-AC6E-441B-9846-C860987ADE01}" destId="{83BF35C8-ED11-4F3C-963F-2DE2248EB0BD}" srcOrd="0" destOrd="0" presId="urn:microsoft.com/office/officeart/2005/8/layout/vList2"/>
    <dgm:cxn modelId="{8FF61553-9C25-4AE2-A3B5-F9A71C236A80}" type="presOf" srcId="{1E270ADB-4470-45D0-928A-35C409C9752B}" destId="{9C199501-56B2-4CE6-B9AF-C104A6833AC2}" srcOrd="0" destOrd="0" presId="urn:microsoft.com/office/officeart/2005/8/layout/vList2"/>
    <dgm:cxn modelId="{CCD056A3-B667-48F5-BAA2-5602E03BFE9D}" type="presOf" srcId="{1D92F9F3-0B47-44FF-BF06-BB0492BD6E59}" destId="{8F47C5D2-70C3-4CE8-9D26-797E1DC10FA0}" srcOrd="0" destOrd="0" presId="urn:microsoft.com/office/officeart/2005/8/layout/vList2"/>
    <dgm:cxn modelId="{F6B6DEFB-578E-4519-8617-70B02B9CB2B1}" type="presOf" srcId="{F60F7BF0-EB83-4DCA-A8C2-BC43826911DB}" destId="{67A8A343-10AE-4B77-802C-280305CDEAB9}" srcOrd="0" destOrd="0" presId="urn:microsoft.com/office/officeart/2005/8/layout/vList2"/>
    <dgm:cxn modelId="{28FE5659-4EBD-4906-9D0F-BCFCD1D3FA90}" type="presParOf" srcId="{9C199501-56B2-4CE6-B9AF-C104A6833AC2}" destId="{8F47C5D2-70C3-4CE8-9D26-797E1DC10FA0}" srcOrd="0" destOrd="0" presId="urn:microsoft.com/office/officeart/2005/8/layout/vList2"/>
    <dgm:cxn modelId="{5CAA1E52-24F7-42A1-8C2B-E70B08036A2F}" type="presParOf" srcId="{9C199501-56B2-4CE6-B9AF-C104A6833AC2}" destId="{5DA9162C-3A93-4A1C-8438-4125EB5D34EF}" srcOrd="1" destOrd="0" presId="urn:microsoft.com/office/officeart/2005/8/layout/vList2"/>
    <dgm:cxn modelId="{5CA45CB4-E6A8-449F-AA70-B1124007F695}" type="presParOf" srcId="{9C199501-56B2-4CE6-B9AF-C104A6833AC2}" destId="{83BF35C8-ED11-4F3C-963F-2DE2248EB0BD}" srcOrd="2" destOrd="0" presId="urn:microsoft.com/office/officeart/2005/8/layout/vList2"/>
    <dgm:cxn modelId="{6A60C2F5-9A3F-4AE7-8510-86565A3D987D}" type="presParOf" srcId="{9C199501-56B2-4CE6-B9AF-C104A6833AC2}" destId="{3DABCED0-0B0E-41B1-B33E-550A427E2025}" srcOrd="3" destOrd="0" presId="urn:microsoft.com/office/officeart/2005/8/layout/vList2"/>
    <dgm:cxn modelId="{D294660C-80CA-4CAB-80F2-5ED933528BE5}" type="presParOf" srcId="{9C199501-56B2-4CE6-B9AF-C104A6833AC2}" destId="{67A8A343-10AE-4B77-802C-280305CDEA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18EA54B-9271-487F-A59F-DA83B610C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19E52A-90DF-4FC4-A9D7-DD0C2D19016B}">
      <dgm:prSet phldrT="[文本]"/>
      <dgm:spPr/>
      <dgm:t>
        <a:bodyPr/>
        <a:lstStyle/>
        <a:p>
          <a:r>
            <a:rPr lang="zh-CN" altLang="en-US" dirty="0"/>
            <a:t>关中断</a:t>
          </a:r>
        </a:p>
      </dgm:t>
    </dgm:pt>
    <dgm:pt modelId="{918492C0-C91D-422C-BBAA-845CCBFD68D9}" cxnId="{4685D78C-FAF7-481A-AC6D-501ADF6BF587}" type="parTrans">
      <dgm:prSet/>
      <dgm:spPr/>
      <dgm:t>
        <a:bodyPr/>
        <a:lstStyle/>
        <a:p>
          <a:endParaRPr lang="zh-CN" altLang="en-US"/>
        </a:p>
      </dgm:t>
    </dgm:pt>
    <dgm:pt modelId="{B12178F7-8BF3-49FC-AF18-A6E7EF864352}" cxnId="{4685D78C-FAF7-481A-AC6D-501ADF6BF587}" type="sibTrans">
      <dgm:prSet/>
      <dgm:spPr/>
      <dgm:t>
        <a:bodyPr/>
        <a:lstStyle/>
        <a:p>
          <a:endParaRPr lang="zh-CN" altLang="en-US"/>
        </a:p>
      </dgm:t>
    </dgm:pt>
    <dgm:pt modelId="{CA2B41B8-3835-4A58-90CB-2134768AEC58}">
      <dgm:prSet phldrT="[文本]"/>
      <dgm:spPr/>
      <dgm:t>
        <a:bodyPr/>
        <a:lstStyle/>
        <a:p>
          <a:r>
            <a:rPr lang="en-US" altLang="zh-CN" dirty="0"/>
            <a:t>Test-and-Set</a:t>
          </a:r>
          <a:r>
            <a:rPr lang="zh-CN" altLang="en-US" dirty="0"/>
            <a:t>指令</a:t>
          </a:r>
        </a:p>
      </dgm:t>
    </dgm:pt>
    <dgm:pt modelId="{B4168623-1407-4AA3-A0A9-C8B7B335E269}" cxnId="{5EF4B5F4-0656-49E0-A1AE-CC5DE3EDBA77}" type="parTrans">
      <dgm:prSet/>
      <dgm:spPr/>
      <dgm:t>
        <a:bodyPr/>
        <a:lstStyle/>
        <a:p>
          <a:endParaRPr lang="zh-CN" altLang="en-US"/>
        </a:p>
      </dgm:t>
    </dgm:pt>
    <dgm:pt modelId="{8AB75B45-CB68-4411-A6A5-D55A78953FE4}" cxnId="{5EF4B5F4-0656-49E0-A1AE-CC5DE3EDBA77}" type="sibTrans">
      <dgm:prSet/>
      <dgm:spPr/>
      <dgm:t>
        <a:bodyPr/>
        <a:lstStyle/>
        <a:p>
          <a:endParaRPr lang="zh-CN" altLang="en-US"/>
        </a:p>
      </dgm:t>
    </dgm:pt>
    <dgm:pt modelId="{140C885B-63CE-45EB-A497-CED682FDBA3E}">
      <dgm:prSet phldrT="[文本]"/>
      <dgm:spPr/>
      <dgm:t>
        <a:bodyPr/>
        <a:lstStyle/>
        <a:p>
          <a:r>
            <a:rPr lang="en-US" altLang="zh-CN" dirty="0"/>
            <a:t>Swap</a:t>
          </a:r>
          <a:r>
            <a:rPr lang="zh-CN" altLang="en-US" dirty="0"/>
            <a:t>指令</a:t>
          </a:r>
        </a:p>
      </dgm:t>
    </dgm:pt>
    <dgm:pt modelId="{D904AE9E-AC62-40DD-9D61-6EED51BF150A}" cxnId="{DD2E247F-1EDA-4356-AF88-3DD5F48D0B36}" type="parTrans">
      <dgm:prSet/>
      <dgm:spPr/>
      <dgm:t>
        <a:bodyPr/>
        <a:lstStyle/>
        <a:p>
          <a:endParaRPr lang="zh-CN" altLang="en-US"/>
        </a:p>
      </dgm:t>
    </dgm:pt>
    <dgm:pt modelId="{B663490D-31CD-4A91-8EF1-5F905C926955}" cxnId="{DD2E247F-1EDA-4356-AF88-3DD5F48D0B36}" type="sibTrans">
      <dgm:prSet/>
      <dgm:spPr/>
      <dgm:t>
        <a:bodyPr/>
        <a:lstStyle/>
        <a:p>
          <a:endParaRPr lang="zh-CN" altLang="en-US"/>
        </a:p>
      </dgm:t>
    </dgm:pt>
    <dgm:pt modelId="{9801D798-198A-4A73-9AC2-52535DCADFAC}" type="pres">
      <dgm:prSet presAssocID="{518EA54B-9271-487F-A59F-DA83B610C1C8}" presName="linear" presStyleCnt="0">
        <dgm:presLayoutVars>
          <dgm:dir/>
          <dgm:animLvl val="lvl"/>
          <dgm:resizeHandles val="exact"/>
        </dgm:presLayoutVars>
      </dgm:prSet>
      <dgm:spPr/>
    </dgm:pt>
    <dgm:pt modelId="{0F723330-E243-4798-A9C5-C213E5BE7CE3}" type="pres">
      <dgm:prSet presAssocID="{1919E52A-90DF-4FC4-A9D7-DD0C2D19016B}" presName="parentLin" presStyleCnt="0"/>
      <dgm:spPr/>
    </dgm:pt>
    <dgm:pt modelId="{7AD920DB-5CFD-4E49-AAD1-E62A5D41962E}" type="pres">
      <dgm:prSet presAssocID="{1919E52A-90DF-4FC4-A9D7-DD0C2D19016B}" presName="parentLeftMargin" presStyleLbl="node1" presStyleIdx="0" presStyleCnt="3"/>
      <dgm:spPr/>
    </dgm:pt>
    <dgm:pt modelId="{29A1514E-F68F-4A24-9E44-0DB5F4E4F707}" type="pres">
      <dgm:prSet presAssocID="{1919E52A-90DF-4FC4-A9D7-DD0C2D1901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E9B285-43A7-46DE-952E-800DEBC4FCAA}" type="pres">
      <dgm:prSet presAssocID="{1919E52A-90DF-4FC4-A9D7-DD0C2D19016B}" presName="negativeSpace" presStyleCnt="0"/>
      <dgm:spPr/>
    </dgm:pt>
    <dgm:pt modelId="{4B5CA4C3-36EB-4924-972F-4367AFEA8214}" type="pres">
      <dgm:prSet presAssocID="{1919E52A-90DF-4FC4-A9D7-DD0C2D19016B}" presName="childText" presStyleLbl="conFgAcc1" presStyleIdx="0" presStyleCnt="3">
        <dgm:presLayoutVars>
          <dgm:bulletEnabled val="1"/>
        </dgm:presLayoutVars>
      </dgm:prSet>
      <dgm:spPr/>
    </dgm:pt>
    <dgm:pt modelId="{B8E22178-2753-4E4C-938A-22AFAE55413B}" type="pres">
      <dgm:prSet presAssocID="{B12178F7-8BF3-49FC-AF18-A6E7EF864352}" presName="spaceBetweenRectangles" presStyleCnt="0"/>
      <dgm:spPr/>
    </dgm:pt>
    <dgm:pt modelId="{CD9B8872-D9A0-432B-AE4D-B029D01BC31B}" type="pres">
      <dgm:prSet presAssocID="{CA2B41B8-3835-4A58-90CB-2134768AEC58}" presName="parentLin" presStyleCnt="0"/>
      <dgm:spPr/>
    </dgm:pt>
    <dgm:pt modelId="{374F4829-9598-441C-B0F1-4EE6D37003EF}" type="pres">
      <dgm:prSet presAssocID="{CA2B41B8-3835-4A58-90CB-2134768AEC58}" presName="parentLeftMargin" presStyleLbl="node1" presStyleIdx="0" presStyleCnt="3"/>
      <dgm:spPr/>
    </dgm:pt>
    <dgm:pt modelId="{7DD400CA-2E87-4823-B9FD-D17F69849255}" type="pres">
      <dgm:prSet presAssocID="{CA2B41B8-3835-4A58-90CB-2134768AEC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68BFB-3B2B-4B21-A5D6-7DB201DACE79}" type="pres">
      <dgm:prSet presAssocID="{CA2B41B8-3835-4A58-90CB-2134768AEC58}" presName="negativeSpace" presStyleCnt="0"/>
      <dgm:spPr/>
    </dgm:pt>
    <dgm:pt modelId="{38933EE8-5535-4F0F-9DE0-1286F4AF35BB}" type="pres">
      <dgm:prSet presAssocID="{CA2B41B8-3835-4A58-90CB-2134768AEC58}" presName="childText" presStyleLbl="conFgAcc1" presStyleIdx="1" presStyleCnt="3">
        <dgm:presLayoutVars>
          <dgm:bulletEnabled val="1"/>
        </dgm:presLayoutVars>
      </dgm:prSet>
      <dgm:spPr/>
    </dgm:pt>
    <dgm:pt modelId="{70D67291-1555-4AF9-A700-FB7D0F131C66}" type="pres">
      <dgm:prSet presAssocID="{8AB75B45-CB68-4411-A6A5-D55A78953FE4}" presName="spaceBetweenRectangles" presStyleCnt="0"/>
      <dgm:spPr/>
    </dgm:pt>
    <dgm:pt modelId="{F08736D5-4A2F-427F-9C7F-1347FCA74AAA}" type="pres">
      <dgm:prSet presAssocID="{140C885B-63CE-45EB-A497-CED682FDBA3E}" presName="parentLin" presStyleCnt="0"/>
      <dgm:spPr/>
    </dgm:pt>
    <dgm:pt modelId="{61F02206-810B-44F5-9984-5DFAD8EC7EC2}" type="pres">
      <dgm:prSet presAssocID="{140C885B-63CE-45EB-A497-CED682FDBA3E}" presName="parentLeftMargin" presStyleLbl="node1" presStyleIdx="1" presStyleCnt="3"/>
      <dgm:spPr/>
    </dgm:pt>
    <dgm:pt modelId="{F98C2E9D-5D8E-4F49-AF6F-E6F224A5064E}" type="pres">
      <dgm:prSet presAssocID="{140C885B-63CE-45EB-A497-CED682FDBA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AD91A02-E60B-4F68-9AE0-4ACD3B814DD5}" type="pres">
      <dgm:prSet presAssocID="{140C885B-63CE-45EB-A497-CED682FDBA3E}" presName="negativeSpace" presStyleCnt="0"/>
      <dgm:spPr/>
    </dgm:pt>
    <dgm:pt modelId="{0069CFA7-3F0D-4C78-8DBD-3627FAA374EA}" type="pres">
      <dgm:prSet presAssocID="{140C885B-63CE-45EB-A497-CED682FDBA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1F602F-9252-4C51-B248-4260A3713928}" type="presOf" srcId="{1919E52A-90DF-4FC4-A9D7-DD0C2D19016B}" destId="{7AD920DB-5CFD-4E49-AAD1-E62A5D41962E}" srcOrd="0" destOrd="0" presId="urn:microsoft.com/office/officeart/2005/8/layout/list1"/>
    <dgm:cxn modelId="{7A939432-2B22-48F4-9073-7A5FCD5055EC}" type="presOf" srcId="{CA2B41B8-3835-4A58-90CB-2134768AEC58}" destId="{374F4829-9598-441C-B0F1-4EE6D37003EF}" srcOrd="0" destOrd="0" presId="urn:microsoft.com/office/officeart/2005/8/layout/list1"/>
    <dgm:cxn modelId="{3AD78561-A75B-4C14-BB63-5B2EE883024C}" type="presOf" srcId="{140C885B-63CE-45EB-A497-CED682FDBA3E}" destId="{F98C2E9D-5D8E-4F49-AF6F-E6F224A5064E}" srcOrd="1" destOrd="0" presId="urn:microsoft.com/office/officeart/2005/8/layout/list1"/>
    <dgm:cxn modelId="{7294B854-4DC6-4F9D-98D5-F8FB890BFF33}" type="presOf" srcId="{140C885B-63CE-45EB-A497-CED682FDBA3E}" destId="{61F02206-810B-44F5-9984-5DFAD8EC7EC2}" srcOrd="0" destOrd="0" presId="urn:microsoft.com/office/officeart/2005/8/layout/list1"/>
    <dgm:cxn modelId="{DD2E247F-1EDA-4356-AF88-3DD5F48D0B36}" srcId="{518EA54B-9271-487F-A59F-DA83B610C1C8}" destId="{140C885B-63CE-45EB-A497-CED682FDBA3E}" srcOrd="2" destOrd="0" parTransId="{D904AE9E-AC62-40DD-9D61-6EED51BF150A}" sibTransId="{B663490D-31CD-4A91-8EF1-5F905C926955}"/>
    <dgm:cxn modelId="{4685D78C-FAF7-481A-AC6D-501ADF6BF587}" srcId="{518EA54B-9271-487F-A59F-DA83B610C1C8}" destId="{1919E52A-90DF-4FC4-A9D7-DD0C2D19016B}" srcOrd="0" destOrd="0" parTransId="{918492C0-C91D-422C-BBAA-845CCBFD68D9}" sibTransId="{B12178F7-8BF3-49FC-AF18-A6E7EF864352}"/>
    <dgm:cxn modelId="{45987BA9-1435-4F1B-AB68-03A4B27A3E55}" type="presOf" srcId="{1919E52A-90DF-4FC4-A9D7-DD0C2D19016B}" destId="{29A1514E-F68F-4A24-9E44-0DB5F4E4F707}" srcOrd="1" destOrd="0" presId="urn:microsoft.com/office/officeart/2005/8/layout/list1"/>
    <dgm:cxn modelId="{044E9DB4-9135-486B-A136-C71EDFD50AEB}" type="presOf" srcId="{CA2B41B8-3835-4A58-90CB-2134768AEC58}" destId="{7DD400CA-2E87-4823-B9FD-D17F69849255}" srcOrd="1" destOrd="0" presId="urn:microsoft.com/office/officeart/2005/8/layout/list1"/>
    <dgm:cxn modelId="{5EF4B5F4-0656-49E0-A1AE-CC5DE3EDBA77}" srcId="{518EA54B-9271-487F-A59F-DA83B610C1C8}" destId="{CA2B41B8-3835-4A58-90CB-2134768AEC58}" srcOrd="1" destOrd="0" parTransId="{B4168623-1407-4AA3-A0A9-C8B7B335E269}" sibTransId="{8AB75B45-CB68-4411-A6A5-D55A78953FE4}"/>
    <dgm:cxn modelId="{81EB70FC-2342-4506-B1CC-61F58BB00F29}" type="presOf" srcId="{518EA54B-9271-487F-A59F-DA83B610C1C8}" destId="{9801D798-198A-4A73-9AC2-52535DCADFAC}" srcOrd="0" destOrd="0" presId="urn:microsoft.com/office/officeart/2005/8/layout/list1"/>
    <dgm:cxn modelId="{DE721615-7EAD-49C2-A396-FE55F0EAC3C8}" type="presParOf" srcId="{9801D798-198A-4A73-9AC2-52535DCADFAC}" destId="{0F723330-E243-4798-A9C5-C213E5BE7CE3}" srcOrd="0" destOrd="0" presId="urn:microsoft.com/office/officeart/2005/8/layout/list1"/>
    <dgm:cxn modelId="{92454488-29AC-48A2-8AD0-6C60E55C6440}" type="presParOf" srcId="{0F723330-E243-4798-A9C5-C213E5BE7CE3}" destId="{7AD920DB-5CFD-4E49-AAD1-E62A5D41962E}" srcOrd="0" destOrd="0" presId="urn:microsoft.com/office/officeart/2005/8/layout/list1"/>
    <dgm:cxn modelId="{D0F044D0-D54A-4B49-9F20-C3C48C8CD2DC}" type="presParOf" srcId="{0F723330-E243-4798-A9C5-C213E5BE7CE3}" destId="{29A1514E-F68F-4A24-9E44-0DB5F4E4F707}" srcOrd="1" destOrd="0" presId="urn:microsoft.com/office/officeart/2005/8/layout/list1"/>
    <dgm:cxn modelId="{DB5D5446-2529-4AF2-B633-C7995942F981}" type="presParOf" srcId="{9801D798-198A-4A73-9AC2-52535DCADFAC}" destId="{03E9B285-43A7-46DE-952E-800DEBC4FCAA}" srcOrd="1" destOrd="0" presId="urn:microsoft.com/office/officeart/2005/8/layout/list1"/>
    <dgm:cxn modelId="{33D0F746-B699-4336-8BB8-B7FDF25C6A63}" type="presParOf" srcId="{9801D798-198A-4A73-9AC2-52535DCADFAC}" destId="{4B5CA4C3-36EB-4924-972F-4367AFEA8214}" srcOrd="2" destOrd="0" presId="urn:microsoft.com/office/officeart/2005/8/layout/list1"/>
    <dgm:cxn modelId="{90961609-7758-488E-8947-434F9D8D5E37}" type="presParOf" srcId="{9801D798-198A-4A73-9AC2-52535DCADFAC}" destId="{B8E22178-2753-4E4C-938A-22AFAE55413B}" srcOrd="3" destOrd="0" presId="urn:microsoft.com/office/officeart/2005/8/layout/list1"/>
    <dgm:cxn modelId="{C072E8D7-C8CA-43E5-83C5-1609417CC1F2}" type="presParOf" srcId="{9801D798-198A-4A73-9AC2-52535DCADFAC}" destId="{CD9B8872-D9A0-432B-AE4D-B029D01BC31B}" srcOrd="4" destOrd="0" presId="urn:microsoft.com/office/officeart/2005/8/layout/list1"/>
    <dgm:cxn modelId="{451B61C8-CB2A-4C6B-94D7-98571CBB205F}" type="presParOf" srcId="{CD9B8872-D9A0-432B-AE4D-B029D01BC31B}" destId="{374F4829-9598-441C-B0F1-4EE6D37003EF}" srcOrd="0" destOrd="0" presId="urn:microsoft.com/office/officeart/2005/8/layout/list1"/>
    <dgm:cxn modelId="{7C784AD1-F43C-4C87-80D9-A8E49820E256}" type="presParOf" srcId="{CD9B8872-D9A0-432B-AE4D-B029D01BC31B}" destId="{7DD400CA-2E87-4823-B9FD-D17F69849255}" srcOrd="1" destOrd="0" presId="urn:microsoft.com/office/officeart/2005/8/layout/list1"/>
    <dgm:cxn modelId="{DAF4E323-5D90-497C-8FC8-EA6E105BC414}" type="presParOf" srcId="{9801D798-198A-4A73-9AC2-52535DCADFAC}" destId="{69468BFB-3B2B-4B21-A5D6-7DB201DACE79}" srcOrd="5" destOrd="0" presId="urn:microsoft.com/office/officeart/2005/8/layout/list1"/>
    <dgm:cxn modelId="{778FE7EA-74AB-40FD-9CBE-B42166145D7A}" type="presParOf" srcId="{9801D798-198A-4A73-9AC2-52535DCADFAC}" destId="{38933EE8-5535-4F0F-9DE0-1286F4AF35BB}" srcOrd="6" destOrd="0" presId="urn:microsoft.com/office/officeart/2005/8/layout/list1"/>
    <dgm:cxn modelId="{7A4D533F-EE5A-40E4-87FA-AF6E930158AE}" type="presParOf" srcId="{9801D798-198A-4A73-9AC2-52535DCADFAC}" destId="{70D67291-1555-4AF9-A700-FB7D0F131C66}" srcOrd="7" destOrd="0" presId="urn:microsoft.com/office/officeart/2005/8/layout/list1"/>
    <dgm:cxn modelId="{EE6D29B0-DCE0-49BD-952B-93D77B3D33F3}" type="presParOf" srcId="{9801D798-198A-4A73-9AC2-52535DCADFAC}" destId="{F08736D5-4A2F-427F-9C7F-1347FCA74AAA}" srcOrd="8" destOrd="0" presId="urn:microsoft.com/office/officeart/2005/8/layout/list1"/>
    <dgm:cxn modelId="{CF0CE1EF-C463-43C7-9E98-406A067A08B4}" type="presParOf" srcId="{F08736D5-4A2F-427F-9C7F-1347FCA74AAA}" destId="{61F02206-810B-44F5-9984-5DFAD8EC7EC2}" srcOrd="0" destOrd="0" presId="urn:microsoft.com/office/officeart/2005/8/layout/list1"/>
    <dgm:cxn modelId="{4E174520-F295-4C14-AB34-07A29B1B15A1}" type="presParOf" srcId="{F08736D5-4A2F-427F-9C7F-1347FCA74AAA}" destId="{F98C2E9D-5D8E-4F49-AF6F-E6F224A5064E}" srcOrd="1" destOrd="0" presId="urn:microsoft.com/office/officeart/2005/8/layout/list1"/>
    <dgm:cxn modelId="{DAC1D7BA-6FFD-446A-9B37-2C673677A6F5}" type="presParOf" srcId="{9801D798-198A-4A73-9AC2-52535DCADFAC}" destId="{1AD91A02-E60B-4F68-9AE0-4ACD3B814DD5}" srcOrd="9" destOrd="0" presId="urn:microsoft.com/office/officeart/2005/8/layout/list1"/>
    <dgm:cxn modelId="{ABDBD688-9D32-4E3E-BF7B-16BBD081521C}" type="presParOf" srcId="{9801D798-198A-4A73-9AC2-52535DCADFAC}" destId="{0069CFA7-3F0D-4C78-8DBD-3627FAA374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9C5A81-90DA-4E23-AAD3-5D2EDAE8E5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590350-2B1A-44DC-9C71-FE70FD03A992}">
      <dgm:prSet phldrT="[文本]"/>
      <dgm:spPr/>
      <dgm:t>
        <a:bodyPr/>
        <a:lstStyle/>
        <a:p>
          <a:r>
            <a:rPr lang="zh-CN" altLang="en-US" dirty="0"/>
            <a:t>主要成就</a:t>
          </a:r>
        </a:p>
      </dgm:t>
    </dgm:pt>
    <dgm:pt modelId="{90DD35C9-DA5C-451D-B002-986C523E2700}" cxnId="{F862E0C7-9BD5-44E0-810E-7E720A8F20FA}" type="parTrans">
      <dgm:prSet/>
      <dgm:spPr/>
      <dgm:t>
        <a:bodyPr/>
        <a:lstStyle/>
        <a:p>
          <a:endParaRPr lang="zh-CN" altLang="en-US"/>
        </a:p>
      </dgm:t>
    </dgm:pt>
    <dgm:pt modelId="{A11EF63C-DEF1-47AE-9805-35B76CC6C00D}" cxnId="{F862E0C7-9BD5-44E0-810E-7E720A8F20FA}" type="sibTrans">
      <dgm:prSet/>
      <dgm:spPr/>
      <dgm:t>
        <a:bodyPr/>
        <a:lstStyle/>
        <a:p>
          <a:endParaRPr lang="zh-CN" altLang="en-US"/>
        </a:p>
      </dgm:t>
    </dgm:pt>
    <dgm:pt modelId="{5FC0925A-7762-4327-9497-2925411A949A}">
      <dgm:prSet phldrT="[文本]"/>
      <dgm:spPr/>
      <dgm:t>
        <a:bodyPr/>
        <a:lstStyle/>
        <a:p>
          <a:r>
            <a:rPr lang="en-US" altLang="zh-CN" b="0" i="0" dirty="0"/>
            <a:t>1 </a:t>
          </a:r>
          <a:r>
            <a:rPr lang="zh-CN" altLang="en-US" b="0" i="0" dirty="0"/>
            <a:t>提出“</a:t>
          </a:r>
          <a:r>
            <a:rPr lang="en-US" b="0" i="0" dirty="0" err="1"/>
            <a:t>goto</a:t>
          </a:r>
          <a:r>
            <a:rPr lang="zh-CN" altLang="en-US" b="0" i="0" dirty="0"/>
            <a:t>有害论”</a:t>
          </a:r>
          <a:r>
            <a:rPr lang="en-US" altLang="zh-CN" b="0" i="0" dirty="0"/>
            <a:t>;</a:t>
          </a:r>
          <a:endParaRPr lang="zh-CN" altLang="en-US" dirty="0"/>
        </a:p>
      </dgm:t>
    </dgm:pt>
    <dgm:pt modelId="{E40BBF4F-505D-4E7B-97ED-0A01B613E123}" cxnId="{B829B66C-87DD-4102-8839-C3D0C0F86A23}" type="parTrans">
      <dgm:prSet/>
      <dgm:spPr/>
      <dgm:t>
        <a:bodyPr/>
        <a:lstStyle/>
        <a:p>
          <a:endParaRPr lang="zh-CN" altLang="en-US"/>
        </a:p>
      </dgm:t>
    </dgm:pt>
    <dgm:pt modelId="{4E082B45-1E7B-444E-BC63-73F2304EEFA5}" cxnId="{B829B66C-87DD-4102-8839-C3D0C0F86A23}" type="sibTrans">
      <dgm:prSet/>
      <dgm:spPr/>
      <dgm:t>
        <a:bodyPr/>
        <a:lstStyle/>
        <a:p>
          <a:endParaRPr lang="zh-CN" altLang="en-US"/>
        </a:p>
      </dgm:t>
    </dgm:pt>
    <dgm:pt modelId="{F6BC8AD4-C78F-45B8-BC5E-6DF83798B377}">
      <dgm:prSet/>
      <dgm:spPr/>
      <dgm:t>
        <a:bodyPr/>
        <a:lstStyle/>
        <a:p>
          <a:r>
            <a:rPr lang="en-US" altLang="zh-CN" b="0" i="0"/>
            <a:t>2 </a:t>
          </a:r>
          <a:r>
            <a:rPr lang="zh-CN" altLang="en-US" b="0" i="0"/>
            <a:t>提出信号量和</a:t>
          </a:r>
          <a:r>
            <a:rPr lang="en-US" altLang="zh-CN" b="0" i="0"/>
            <a:t>PV</a:t>
          </a:r>
          <a:r>
            <a:rPr lang="zh-CN" altLang="en-US" b="0" i="0"/>
            <a:t>原语</a:t>
          </a:r>
          <a:r>
            <a:rPr lang="en-US" altLang="zh-CN" b="0" i="0"/>
            <a:t>;</a:t>
          </a:r>
        </a:p>
      </dgm:t>
    </dgm:pt>
    <dgm:pt modelId="{05B04E21-AB7D-4AC4-82F7-FE56CC1D5B61}" cxnId="{6E253CE4-7ED8-49BA-89B1-58BA9AA10066}" type="parTrans">
      <dgm:prSet/>
      <dgm:spPr/>
      <dgm:t>
        <a:bodyPr/>
        <a:lstStyle/>
        <a:p>
          <a:endParaRPr lang="zh-CN" altLang="en-US"/>
        </a:p>
      </dgm:t>
    </dgm:pt>
    <dgm:pt modelId="{8B27DD03-60A9-4C7E-B376-EC3BB7B00BB9}" cxnId="{6E253CE4-7ED8-49BA-89B1-58BA9AA10066}" type="sibTrans">
      <dgm:prSet/>
      <dgm:spPr/>
      <dgm:t>
        <a:bodyPr/>
        <a:lstStyle/>
        <a:p>
          <a:endParaRPr lang="zh-CN" altLang="en-US"/>
        </a:p>
      </dgm:t>
    </dgm:pt>
    <dgm:pt modelId="{F1C51C79-00E7-428A-9856-E4EF9187A29D}">
      <dgm:prSet/>
      <dgm:spPr/>
      <dgm:t>
        <a:bodyPr/>
        <a:lstStyle/>
        <a:p>
          <a:r>
            <a:rPr lang="en-US" altLang="zh-CN" b="0" i="0"/>
            <a:t>3 </a:t>
          </a:r>
          <a:r>
            <a:rPr lang="zh-CN" altLang="en-US" b="0" i="0"/>
            <a:t>解决了“哲学家聚餐”问题</a:t>
          </a:r>
          <a:r>
            <a:rPr lang="en-US" altLang="zh-CN" b="0" i="0"/>
            <a:t>;</a:t>
          </a:r>
        </a:p>
      </dgm:t>
    </dgm:pt>
    <dgm:pt modelId="{B4E42842-6A61-4A8F-A0E4-C4322F650059}" cxnId="{5E9A5F6F-B313-4F34-9094-F1CDFA458630}" type="parTrans">
      <dgm:prSet/>
      <dgm:spPr/>
      <dgm:t>
        <a:bodyPr/>
        <a:lstStyle/>
        <a:p>
          <a:endParaRPr lang="zh-CN" altLang="en-US"/>
        </a:p>
      </dgm:t>
    </dgm:pt>
    <dgm:pt modelId="{9C0A246E-776D-4295-8903-AC3C6DF991F2}" cxnId="{5E9A5F6F-B313-4F34-9094-F1CDFA458630}" type="sibTrans">
      <dgm:prSet/>
      <dgm:spPr/>
      <dgm:t>
        <a:bodyPr/>
        <a:lstStyle/>
        <a:p>
          <a:endParaRPr lang="zh-CN" altLang="en-US"/>
        </a:p>
      </dgm:t>
    </dgm:pt>
    <dgm:pt modelId="{A1B92D9C-D12F-4192-BBCE-2AD05BF83AC7}">
      <dgm:prSet/>
      <dgm:spPr/>
      <dgm:t>
        <a:bodyPr/>
        <a:lstStyle/>
        <a:p>
          <a:r>
            <a:rPr lang="en-US" altLang="zh-CN" b="0" i="0"/>
            <a:t>4 </a:t>
          </a:r>
          <a:r>
            <a:rPr lang="zh-CN" altLang="en-US" b="0" i="0"/>
            <a:t>最短路径算法</a:t>
          </a:r>
          <a:r>
            <a:rPr lang="en-US" altLang="zh-CN" b="0" i="0"/>
            <a:t>(SPF)</a:t>
          </a:r>
          <a:r>
            <a:rPr lang="zh-CN" altLang="en-US" b="0" i="0"/>
            <a:t>和银行家算法的创造者</a:t>
          </a:r>
          <a:r>
            <a:rPr lang="en-US" altLang="zh-CN" b="0" i="0"/>
            <a:t>;</a:t>
          </a:r>
        </a:p>
      </dgm:t>
    </dgm:pt>
    <dgm:pt modelId="{1300B7DD-0478-47BB-AD53-4148F6C67815}" cxnId="{A0AF08C3-6584-49C0-8171-C56AC4C83CEE}" type="parTrans">
      <dgm:prSet/>
      <dgm:spPr/>
      <dgm:t>
        <a:bodyPr/>
        <a:lstStyle/>
        <a:p>
          <a:endParaRPr lang="zh-CN" altLang="en-US"/>
        </a:p>
      </dgm:t>
    </dgm:pt>
    <dgm:pt modelId="{BA9EC611-F79A-47BB-80FB-F5D2ADF2DFC9}" cxnId="{A0AF08C3-6584-49C0-8171-C56AC4C83CEE}" type="sibTrans">
      <dgm:prSet/>
      <dgm:spPr/>
      <dgm:t>
        <a:bodyPr/>
        <a:lstStyle/>
        <a:p>
          <a:endParaRPr lang="zh-CN" altLang="en-US"/>
        </a:p>
      </dgm:t>
    </dgm:pt>
    <dgm:pt modelId="{18C40C55-5173-4E38-9B68-F75496F29068}">
      <dgm:prSet/>
      <dgm:spPr/>
      <dgm:t>
        <a:bodyPr/>
        <a:lstStyle/>
        <a:p>
          <a:r>
            <a:rPr lang="en-US" altLang="zh-CN" b="0" i="0"/>
            <a:t>5 </a:t>
          </a:r>
          <a:r>
            <a:rPr lang="zh-CN" altLang="en-US" b="0" i="0"/>
            <a:t>第一个</a:t>
          </a:r>
          <a:r>
            <a:rPr lang="en-US" altLang="zh-CN" b="0" i="0"/>
            <a:t>Algol 60</a:t>
          </a:r>
          <a:r>
            <a:rPr lang="zh-CN" altLang="en-US" b="0" i="0"/>
            <a:t>编译器的设计者和实现者</a:t>
          </a:r>
          <a:r>
            <a:rPr lang="en-US" altLang="zh-CN" b="0" i="0"/>
            <a:t>;</a:t>
          </a:r>
        </a:p>
      </dgm:t>
    </dgm:pt>
    <dgm:pt modelId="{067C99DB-EA76-4091-98B8-68D958D86235}" cxnId="{ABA784C8-8BCF-4345-8862-679D7A45D488}" type="parTrans">
      <dgm:prSet/>
      <dgm:spPr/>
      <dgm:t>
        <a:bodyPr/>
        <a:lstStyle/>
        <a:p>
          <a:endParaRPr lang="zh-CN" altLang="en-US"/>
        </a:p>
      </dgm:t>
    </dgm:pt>
    <dgm:pt modelId="{C5E93CCD-6E90-485E-ACF3-797C150FE3EE}" cxnId="{ABA784C8-8BCF-4345-8862-679D7A45D488}" type="sibTrans">
      <dgm:prSet/>
      <dgm:spPr/>
      <dgm:t>
        <a:bodyPr/>
        <a:lstStyle/>
        <a:p>
          <a:endParaRPr lang="zh-CN" altLang="en-US"/>
        </a:p>
      </dgm:t>
    </dgm:pt>
    <dgm:pt modelId="{D8677586-907F-4241-B669-187922C39FEF}">
      <dgm:prSet/>
      <dgm:spPr/>
      <dgm:t>
        <a:bodyPr/>
        <a:lstStyle/>
        <a:p>
          <a:r>
            <a:rPr lang="en-US" altLang="zh-CN" b="0" i="0"/>
            <a:t>6 THE</a:t>
          </a:r>
          <a:r>
            <a:rPr lang="zh-CN" altLang="en-US" b="0" i="0"/>
            <a:t>操作系统的设计者和开发者</a:t>
          </a:r>
          <a:r>
            <a:rPr lang="en-US" altLang="zh-CN" b="0" i="0"/>
            <a:t>;</a:t>
          </a:r>
        </a:p>
      </dgm:t>
    </dgm:pt>
    <dgm:pt modelId="{453C5328-1694-425B-81A0-2229B77F22E7}" cxnId="{9DA68B37-5EB0-41E2-8817-28B983750F4E}" type="parTrans">
      <dgm:prSet/>
      <dgm:spPr/>
      <dgm:t>
        <a:bodyPr/>
        <a:lstStyle/>
        <a:p>
          <a:endParaRPr lang="zh-CN" altLang="en-US"/>
        </a:p>
      </dgm:t>
    </dgm:pt>
    <dgm:pt modelId="{4853AAB5-870F-4082-92E9-9B792C50834F}" cxnId="{9DA68B37-5EB0-41E2-8817-28B983750F4E}" type="sibTrans">
      <dgm:prSet/>
      <dgm:spPr/>
      <dgm:t>
        <a:bodyPr/>
        <a:lstStyle/>
        <a:p>
          <a:endParaRPr lang="zh-CN" altLang="en-US"/>
        </a:p>
      </dgm:t>
    </dgm:pt>
    <dgm:pt modelId="{1FB14F3E-AED4-4315-B4C7-62D918D6D02C}">
      <dgm:prSet/>
      <dgm:spPr/>
      <dgm:t>
        <a:bodyPr/>
        <a:lstStyle/>
        <a:p>
          <a:r>
            <a:rPr lang="zh-CN" altLang="en-US" b="0" i="0" dirty="0"/>
            <a:t>生平</a:t>
          </a:r>
          <a:endParaRPr lang="en-US" altLang="zh-CN" b="0" i="0" dirty="0"/>
        </a:p>
      </dgm:t>
    </dgm:pt>
    <dgm:pt modelId="{1ADC618E-6493-440E-8E47-3F6CC3D277A3}" cxnId="{1046A46C-6B8E-488F-BE90-AA53630DA047}" type="parTrans">
      <dgm:prSet/>
      <dgm:spPr/>
      <dgm:t>
        <a:bodyPr/>
        <a:lstStyle/>
        <a:p>
          <a:endParaRPr lang="zh-CN" altLang="en-US"/>
        </a:p>
      </dgm:t>
    </dgm:pt>
    <dgm:pt modelId="{BCACFFF2-6013-4253-89ED-55D2981E9C67}" cxnId="{1046A46C-6B8E-488F-BE90-AA53630DA047}" type="sibTrans">
      <dgm:prSet/>
      <dgm:spPr/>
      <dgm:t>
        <a:bodyPr/>
        <a:lstStyle/>
        <a:p>
          <a:endParaRPr lang="zh-CN" altLang="en-US"/>
        </a:p>
      </dgm:t>
    </dgm:pt>
    <dgm:pt modelId="{44FD769A-8F0A-4549-B41B-5084387C44A0}">
      <dgm:prSet/>
      <dgm:spPr/>
      <dgm:t>
        <a:bodyPr/>
        <a:lstStyle/>
        <a:p>
          <a:r>
            <a:rPr lang="en-US" altLang="zh-CN" b="0" i="0" dirty="0"/>
            <a:t>Algol 60</a:t>
          </a:r>
          <a:r>
            <a:rPr lang="zh-CN" altLang="en-US" b="0" i="0" dirty="0"/>
            <a:t>语言的提出</a:t>
          </a:r>
          <a:endParaRPr lang="en-US" altLang="zh-CN" b="0" i="0" dirty="0"/>
        </a:p>
      </dgm:t>
    </dgm:pt>
    <dgm:pt modelId="{13C36122-5F83-4D83-90BB-D716DB15B734}" cxnId="{29B455B8-9A61-4B2A-9CC3-87FCAB8F273A}" type="parTrans">
      <dgm:prSet/>
      <dgm:spPr/>
      <dgm:t>
        <a:bodyPr/>
        <a:lstStyle/>
        <a:p>
          <a:endParaRPr lang="zh-CN" altLang="en-US"/>
        </a:p>
      </dgm:t>
    </dgm:pt>
    <dgm:pt modelId="{2FEE2F85-9BC9-4C25-A6A5-0401BAA0E3D1}" cxnId="{29B455B8-9A61-4B2A-9CC3-87FCAB8F273A}" type="sibTrans">
      <dgm:prSet/>
      <dgm:spPr/>
      <dgm:t>
        <a:bodyPr/>
        <a:lstStyle/>
        <a:p>
          <a:endParaRPr lang="zh-CN" altLang="en-US"/>
        </a:p>
      </dgm:t>
    </dgm:pt>
    <dgm:pt modelId="{A5FFC6A0-6C08-47A3-BFE3-48D913022FF4}">
      <dgm:prSet/>
      <dgm:spPr/>
      <dgm:t>
        <a:bodyPr/>
        <a:lstStyle/>
        <a:p>
          <a:r>
            <a:rPr lang="zh-CN" altLang="en-US" b="0" i="0" dirty="0"/>
            <a:t>结构程序设计之父：由反对</a:t>
          </a:r>
          <a:r>
            <a:rPr lang="en-US" altLang="zh-CN" b="0" i="0" dirty="0" err="1"/>
            <a:t>goto</a:t>
          </a:r>
          <a:r>
            <a:rPr lang="zh-CN" altLang="en-US" b="0" i="0" dirty="0"/>
            <a:t>导出新的程序设计观念</a:t>
          </a:r>
          <a:endParaRPr lang="en-US" altLang="zh-CN" b="0" i="0" dirty="0"/>
        </a:p>
      </dgm:t>
    </dgm:pt>
    <dgm:pt modelId="{C40BE2BF-BE94-4BC1-825D-5309826CA197}" cxnId="{66D34352-BD37-4764-9179-C1A8FEFA640C}" type="parTrans">
      <dgm:prSet/>
      <dgm:spPr/>
      <dgm:t>
        <a:bodyPr/>
        <a:lstStyle/>
        <a:p>
          <a:endParaRPr lang="zh-CN" altLang="en-US"/>
        </a:p>
      </dgm:t>
    </dgm:pt>
    <dgm:pt modelId="{222385F4-27F1-4C1B-84EE-DE6D48382638}" cxnId="{66D34352-BD37-4764-9179-C1A8FEFA640C}" type="sibTrans">
      <dgm:prSet/>
      <dgm:spPr/>
      <dgm:t>
        <a:bodyPr/>
        <a:lstStyle/>
        <a:p>
          <a:endParaRPr lang="zh-CN" altLang="en-US"/>
        </a:p>
      </dgm:t>
    </dgm:pt>
    <dgm:pt modelId="{A49D9A8B-9112-4D3A-9B02-1702AD3E21B0}">
      <dgm:prSet/>
      <dgm:spPr/>
      <dgm:t>
        <a:bodyPr/>
        <a:lstStyle/>
        <a:p>
          <a:r>
            <a:rPr lang="zh-CN" altLang="en-US" b="0" i="0" dirty="0"/>
            <a:t>首次提出了“死锁（</a:t>
          </a:r>
          <a:r>
            <a:rPr lang="en-US" altLang="zh-CN" b="0" i="0" dirty="0"/>
            <a:t>Deadly embrace</a:t>
          </a:r>
          <a:r>
            <a:rPr lang="zh-CN" altLang="en-US" b="0" i="0" dirty="0"/>
            <a:t>）”概念</a:t>
          </a:r>
          <a:endParaRPr lang="en-US" altLang="zh-CN" b="0" i="0" dirty="0"/>
        </a:p>
      </dgm:t>
    </dgm:pt>
    <dgm:pt modelId="{7893826F-6FA0-4475-84B7-50933167A00D}" cxnId="{CA22D304-0BEC-4E8C-9528-040CC4ACDFC6}" type="parTrans">
      <dgm:prSet/>
      <dgm:spPr/>
      <dgm:t>
        <a:bodyPr/>
        <a:lstStyle/>
        <a:p>
          <a:endParaRPr lang="zh-CN" altLang="en-US"/>
        </a:p>
      </dgm:t>
    </dgm:pt>
    <dgm:pt modelId="{4D29C89F-38A4-4B01-A538-1CD6BD0C87BF}" cxnId="{CA22D304-0BEC-4E8C-9528-040CC4ACDFC6}" type="sibTrans">
      <dgm:prSet/>
      <dgm:spPr/>
      <dgm:t>
        <a:bodyPr/>
        <a:lstStyle/>
        <a:p>
          <a:endParaRPr lang="zh-CN" altLang="en-US"/>
        </a:p>
      </dgm:t>
    </dgm:pt>
    <dgm:pt modelId="{D1CDD22E-AC7D-4F08-B2F2-9604865DA40B}">
      <dgm:prSet/>
      <dgm:spPr/>
      <dgm:t>
        <a:bodyPr/>
        <a:lstStyle/>
        <a:p>
          <a:r>
            <a:rPr lang="zh-CN" altLang="en-US" b="0" i="0" dirty="0"/>
            <a:t>研发了</a:t>
          </a:r>
          <a:r>
            <a:rPr lang="en-US" altLang="zh-CN" b="0" i="0" dirty="0"/>
            <a:t>THE</a:t>
          </a:r>
          <a:r>
            <a:rPr lang="zh-CN" altLang="en-US" b="0" i="0" dirty="0"/>
            <a:t>多道程序系统</a:t>
          </a:r>
          <a:endParaRPr lang="en-US" altLang="zh-CN" b="0" i="0" dirty="0"/>
        </a:p>
      </dgm:t>
    </dgm:pt>
    <dgm:pt modelId="{ECEFE500-46E8-44FE-801F-DFF43BC66477}" cxnId="{CD43F610-1C17-43FC-B7A6-A2A6687F06EE}" type="parTrans">
      <dgm:prSet/>
      <dgm:spPr/>
      <dgm:t>
        <a:bodyPr/>
        <a:lstStyle/>
        <a:p>
          <a:endParaRPr lang="zh-CN" altLang="en-US"/>
        </a:p>
      </dgm:t>
    </dgm:pt>
    <dgm:pt modelId="{2B50389D-722C-444F-99EE-B7126D3F452B}" cxnId="{CD43F610-1C17-43FC-B7A6-A2A6687F06EE}" type="sibTrans">
      <dgm:prSet/>
      <dgm:spPr/>
      <dgm:t>
        <a:bodyPr/>
        <a:lstStyle/>
        <a:p>
          <a:endParaRPr lang="zh-CN" altLang="en-US"/>
        </a:p>
      </dgm:t>
    </dgm:pt>
    <dgm:pt modelId="{140D6780-AEFE-4E9F-B09E-CABAE4CA6C7B}">
      <dgm:prSet/>
      <dgm:spPr/>
      <dgm:t>
        <a:bodyPr/>
        <a:lstStyle/>
        <a:p>
          <a:r>
            <a:rPr lang="zh-CN" altLang="en-US" b="0" i="0" dirty="0"/>
            <a:t>创造了同步进程通信的“信号量（</a:t>
          </a:r>
          <a:r>
            <a:rPr lang="en-US" altLang="zh-CN" b="0" i="0" dirty="0"/>
            <a:t>Semaphore</a:t>
          </a:r>
          <a:r>
            <a:rPr lang="zh-CN" altLang="en-US" b="0" i="0" dirty="0"/>
            <a:t>）”概念</a:t>
          </a:r>
          <a:endParaRPr lang="en-US" altLang="zh-CN" b="0" i="0" dirty="0"/>
        </a:p>
      </dgm:t>
    </dgm:pt>
    <dgm:pt modelId="{95668496-C9DB-4F94-A196-9952DFAE886C}" cxnId="{B4AFA07B-09FE-49B3-AE96-D43982471BE5}" type="parTrans">
      <dgm:prSet/>
      <dgm:spPr/>
      <dgm:t>
        <a:bodyPr/>
        <a:lstStyle/>
        <a:p>
          <a:endParaRPr lang="zh-CN" altLang="en-US"/>
        </a:p>
      </dgm:t>
    </dgm:pt>
    <dgm:pt modelId="{3B8E65E3-9751-48B5-A169-9096B759B88B}" cxnId="{B4AFA07B-09FE-49B3-AE96-D43982471BE5}" type="sibTrans">
      <dgm:prSet/>
      <dgm:spPr/>
      <dgm:t>
        <a:bodyPr/>
        <a:lstStyle/>
        <a:p>
          <a:endParaRPr lang="zh-CN" altLang="en-US"/>
        </a:p>
      </dgm:t>
    </dgm:pt>
    <dgm:pt modelId="{D4ED83BC-4454-405B-934C-780E69174636}">
      <dgm:prSet/>
      <dgm:spPr/>
      <dgm:t>
        <a:bodyPr/>
        <a:lstStyle/>
        <a:p>
          <a:endParaRPr lang="en-US" altLang="zh-CN" b="0" i="0" dirty="0"/>
        </a:p>
      </dgm:t>
    </dgm:pt>
    <dgm:pt modelId="{AA963DB5-135B-4930-A240-CF86E395A031}" cxnId="{35D8B129-E01E-4860-8B47-B3B102E44648}" type="parTrans">
      <dgm:prSet/>
      <dgm:spPr/>
      <dgm:t>
        <a:bodyPr/>
        <a:lstStyle/>
        <a:p>
          <a:endParaRPr lang="zh-CN" altLang="en-US"/>
        </a:p>
      </dgm:t>
    </dgm:pt>
    <dgm:pt modelId="{A0A74C6E-0E1B-42C4-9517-FD751187821A}" cxnId="{35D8B129-E01E-4860-8B47-B3B102E44648}" type="sibTrans">
      <dgm:prSet/>
      <dgm:spPr/>
      <dgm:t>
        <a:bodyPr/>
        <a:lstStyle/>
        <a:p>
          <a:endParaRPr lang="zh-CN" altLang="en-US"/>
        </a:p>
      </dgm:t>
    </dgm:pt>
    <dgm:pt modelId="{2A18868A-3DFF-461D-AD4D-92F7454E1898}" type="pres">
      <dgm:prSet presAssocID="{A89C5A81-90DA-4E23-AAD3-5D2EDAE8E583}" presName="Name0" presStyleCnt="0">
        <dgm:presLayoutVars>
          <dgm:dir/>
          <dgm:animLvl val="lvl"/>
          <dgm:resizeHandles val="exact"/>
        </dgm:presLayoutVars>
      </dgm:prSet>
      <dgm:spPr/>
    </dgm:pt>
    <dgm:pt modelId="{EC294F7B-43DB-48EF-89E1-2ADB78F356CF}" type="pres">
      <dgm:prSet presAssocID="{DD590350-2B1A-44DC-9C71-FE70FD03A992}" presName="composite" presStyleCnt="0"/>
      <dgm:spPr/>
    </dgm:pt>
    <dgm:pt modelId="{525B2335-3B26-44C3-92BB-4DE3950CB3DE}" type="pres">
      <dgm:prSet presAssocID="{DD590350-2B1A-44DC-9C71-FE70FD03A99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B096E79-DD0E-486F-BD7C-10EA31F6B4A6}" type="pres">
      <dgm:prSet presAssocID="{DD590350-2B1A-44DC-9C71-FE70FD03A992}" presName="desTx" presStyleLbl="alignAccFollowNode1" presStyleIdx="0" presStyleCnt="2">
        <dgm:presLayoutVars>
          <dgm:bulletEnabled val="1"/>
        </dgm:presLayoutVars>
      </dgm:prSet>
      <dgm:spPr/>
    </dgm:pt>
    <dgm:pt modelId="{90AF297A-7920-41F5-92CC-29C18C7D7EAF}" type="pres">
      <dgm:prSet presAssocID="{A11EF63C-DEF1-47AE-9805-35B76CC6C00D}" presName="space" presStyleCnt="0"/>
      <dgm:spPr/>
    </dgm:pt>
    <dgm:pt modelId="{FF2A73FD-862A-42E5-809B-8B99B914A2C7}" type="pres">
      <dgm:prSet presAssocID="{1FB14F3E-AED4-4315-B4C7-62D918D6D02C}" presName="composite" presStyleCnt="0"/>
      <dgm:spPr/>
    </dgm:pt>
    <dgm:pt modelId="{720E7611-7325-4FF5-B942-B38D4F06AAC4}" type="pres">
      <dgm:prSet presAssocID="{1FB14F3E-AED4-4315-B4C7-62D918D6D02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2F7ED96-1787-4E49-8690-0E6B80E70DF8}" type="pres">
      <dgm:prSet presAssocID="{1FB14F3E-AED4-4315-B4C7-62D918D6D02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22D304-0BEC-4E8C-9528-040CC4ACDFC6}" srcId="{1FB14F3E-AED4-4315-B4C7-62D918D6D02C}" destId="{A49D9A8B-9112-4D3A-9B02-1702AD3E21B0}" srcOrd="2" destOrd="0" parTransId="{7893826F-6FA0-4475-84B7-50933167A00D}" sibTransId="{4D29C89F-38A4-4B01-A538-1CD6BD0C87BF}"/>
    <dgm:cxn modelId="{CD43F610-1C17-43FC-B7A6-A2A6687F06EE}" srcId="{1FB14F3E-AED4-4315-B4C7-62D918D6D02C}" destId="{D1CDD22E-AC7D-4F08-B2F2-9604865DA40B}" srcOrd="3" destOrd="0" parTransId="{ECEFE500-46E8-44FE-801F-DFF43BC66477}" sibTransId="{2B50389D-722C-444F-99EE-B7126D3F452B}"/>
    <dgm:cxn modelId="{2841FA15-45EB-4D1B-BB85-DB92EB2640B8}" type="presOf" srcId="{D8677586-907F-4241-B669-187922C39FEF}" destId="{BB096E79-DD0E-486F-BD7C-10EA31F6B4A6}" srcOrd="0" destOrd="5" presId="urn:microsoft.com/office/officeart/2005/8/layout/hList1"/>
    <dgm:cxn modelId="{489FF31E-EDED-4CB3-932B-30246F55265A}" type="presOf" srcId="{D1CDD22E-AC7D-4F08-B2F2-9604865DA40B}" destId="{D2F7ED96-1787-4E49-8690-0E6B80E70DF8}" srcOrd="0" destOrd="3" presId="urn:microsoft.com/office/officeart/2005/8/layout/hList1"/>
    <dgm:cxn modelId="{35D8B129-E01E-4860-8B47-B3B102E44648}" srcId="{1FB14F3E-AED4-4315-B4C7-62D918D6D02C}" destId="{D4ED83BC-4454-405B-934C-780E69174636}" srcOrd="5" destOrd="0" parTransId="{AA963DB5-135B-4930-A240-CF86E395A031}" sibTransId="{A0A74C6E-0E1B-42C4-9517-FD751187821A}"/>
    <dgm:cxn modelId="{9DA68B37-5EB0-41E2-8817-28B983750F4E}" srcId="{DD590350-2B1A-44DC-9C71-FE70FD03A992}" destId="{D8677586-907F-4241-B669-187922C39FEF}" srcOrd="5" destOrd="0" parTransId="{453C5328-1694-425B-81A0-2229B77F22E7}" sibTransId="{4853AAB5-870F-4082-92E9-9B792C50834F}"/>
    <dgm:cxn modelId="{0575DB37-E46B-4003-840E-A3A6DAC1BC72}" type="presOf" srcId="{A1B92D9C-D12F-4192-BBCE-2AD05BF83AC7}" destId="{BB096E79-DD0E-486F-BD7C-10EA31F6B4A6}" srcOrd="0" destOrd="3" presId="urn:microsoft.com/office/officeart/2005/8/layout/hList1"/>
    <dgm:cxn modelId="{48394D5E-6CEF-4F30-83E5-336AE9DC2E4D}" type="presOf" srcId="{A5FFC6A0-6C08-47A3-BFE3-48D913022FF4}" destId="{D2F7ED96-1787-4E49-8690-0E6B80E70DF8}" srcOrd="0" destOrd="1" presId="urn:microsoft.com/office/officeart/2005/8/layout/hList1"/>
    <dgm:cxn modelId="{1046A46C-6B8E-488F-BE90-AA53630DA047}" srcId="{A89C5A81-90DA-4E23-AAD3-5D2EDAE8E583}" destId="{1FB14F3E-AED4-4315-B4C7-62D918D6D02C}" srcOrd="1" destOrd="0" parTransId="{1ADC618E-6493-440E-8E47-3F6CC3D277A3}" sibTransId="{BCACFFF2-6013-4253-89ED-55D2981E9C67}"/>
    <dgm:cxn modelId="{B829B66C-87DD-4102-8839-C3D0C0F86A23}" srcId="{DD590350-2B1A-44DC-9C71-FE70FD03A992}" destId="{5FC0925A-7762-4327-9497-2925411A949A}" srcOrd="0" destOrd="0" parTransId="{E40BBF4F-505D-4E7B-97ED-0A01B613E123}" sibTransId="{4E082B45-1E7B-444E-BC63-73F2304EEFA5}"/>
    <dgm:cxn modelId="{5E9A5F6F-B313-4F34-9094-F1CDFA458630}" srcId="{DD590350-2B1A-44DC-9C71-FE70FD03A992}" destId="{F1C51C79-00E7-428A-9856-E4EF9187A29D}" srcOrd="2" destOrd="0" parTransId="{B4E42842-6A61-4A8F-A0E4-C4322F650059}" sibTransId="{9C0A246E-776D-4295-8903-AC3C6DF991F2}"/>
    <dgm:cxn modelId="{0146CD4F-7692-440B-8250-87E9E80C1A69}" type="presOf" srcId="{A89C5A81-90DA-4E23-AAD3-5D2EDAE8E583}" destId="{2A18868A-3DFF-461D-AD4D-92F7454E1898}" srcOrd="0" destOrd="0" presId="urn:microsoft.com/office/officeart/2005/8/layout/hList1"/>
    <dgm:cxn modelId="{66D34352-BD37-4764-9179-C1A8FEFA640C}" srcId="{1FB14F3E-AED4-4315-B4C7-62D918D6D02C}" destId="{A5FFC6A0-6C08-47A3-BFE3-48D913022FF4}" srcOrd="1" destOrd="0" parTransId="{C40BE2BF-BE94-4BC1-825D-5309826CA197}" sibTransId="{222385F4-27F1-4C1B-84EE-DE6D48382638}"/>
    <dgm:cxn modelId="{2AA0D856-68F2-4B92-863E-0889BAE28984}" type="presOf" srcId="{5FC0925A-7762-4327-9497-2925411A949A}" destId="{BB096E79-DD0E-486F-BD7C-10EA31F6B4A6}" srcOrd="0" destOrd="0" presId="urn:microsoft.com/office/officeart/2005/8/layout/hList1"/>
    <dgm:cxn modelId="{B4AFA07B-09FE-49B3-AE96-D43982471BE5}" srcId="{1FB14F3E-AED4-4315-B4C7-62D918D6D02C}" destId="{140D6780-AEFE-4E9F-B09E-CABAE4CA6C7B}" srcOrd="4" destOrd="0" parTransId="{95668496-C9DB-4F94-A196-9952DFAE886C}" sibTransId="{3B8E65E3-9751-48B5-A169-9096B759B88B}"/>
    <dgm:cxn modelId="{4215318A-0DC9-4008-BF3E-A62C3800372B}" type="presOf" srcId="{DD590350-2B1A-44DC-9C71-FE70FD03A992}" destId="{525B2335-3B26-44C3-92BB-4DE3950CB3DE}" srcOrd="0" destOrd="0" presId="urn:microsoft.com/office/officeart/2005/8/layout/hList1"/>
    <dgm:cxn modelId="{5AE1239B-596F-462E-8F8D-48B476431422}" type="presOf" srcId="{140D6780-AEFE-4E9F-B09E-CABAE4CA6C7B}" destId="{D2F7ED96-1787-4E49-8690-0E6B80E70DF8}" srcOrd="0" destOrd="4" presId="urn:microsoft.com/office/officeart/2005/8/layout/hList1"/>
    <dgm:cxn modelId="{209DDD9B-A8BB-4AAB-B6DF-361C2B8E6D70}" type="presOf" srcId="{D4ED83BC-4454-405B-934C-780E69174636}" destId="{D2F7ED96-1787-4E49-8690-0E6B80E70DF8}" srcOrd="0" destOrd="5" presId="urn:microsoft.com/office/officeart/2005/8/layout/hList1"/>
    <dgm:cxn modelId="{BBAF07AB-1F09-4F76-90D7-7139721C6224}" type="presOf" srcId="{44FD769A-8F0A-4549-B41B-5084387C44A0}" destId="{D2F7ED96-1787-4E49-8690-0E6B80E70DF8}" srcOrd="0" destOrd="0" presId="urn:microsoft.com/office/officeart/2005/8/layout/hList1"/>
    <dgm:cxn modelId="{29B455B8-9A61-4B2A-9CC3-87FCAB8F273A}" srcId="{1FB14F3E-AED4-4315-B4C7-62D918D6D02C}" destId="{44FD769A-8F0A-4549-B41B-5084387C44A0}" srcOrd="0" destOrd="0" parTransId="{13C36122-5F83-4D83-90BB-D716DB15B734}" sibTransId="{2FEE2F85-9BC9-4C25-A6A5-0401BAA0E3D1}"/>
    <dgm:cxn modelId="{A0AF08C3-6584-49C0-8171-C56AC4C83CEE}" srcId="{DD590350-2B1A-44DC-9C71-FE70FD03A992}" destId="{A1B92D9C-D12F-4192-BBCE-2AD05BF83AC7}" srcOrd="3" destOrd="0" parTransId="{1300B7DD-0478-47BB-AD53-4148F6C67815}" sibTransId="{BA9EC611-F79A-47BB-80FB-F5D2ADF2DFC9}"/>
    <dgm:cxn modelId="{F862E0C7-9BD5-44E0-810E-7E720A8F20FA}" srcId="{A89C5A81-90DA-4E23-AAD3-5D2EDAE8E583}" destId="{DD590350-2B1A-44DC-9C71-FE70FD03A992}" srcOrd="0" destOrd="0" parTransId="{90DD35C9-DA5C-451D-B002-986C523E2700}" sibTransId="{A11EF63C-DEF1-47AE-9805-35B76CC6C00D}"/>
    <dgm:cxn modelId="{ABA784C8-8BCF-4345-8862-679D7A45D488}" srcId="{DD590350-2B1A-44DC-9C71-FE70FD03A992}" destId="{18C40C55-5173-4E38-9B68-F75496F29068}" srcOrd="4" destOrd="0" parTransId="{067C99DB-EA76-4091-98B8-68D958D86235}" sibTransId="{C5E93CCD-6E90-485E-ACF3-797C150FE3EE}"/>
    <dgm:cxn modelId="{304C2ED4-0DFC-4F53-812B-DF77B9C073B1}" type="presOf" srcId="{A49D9A8B-9112-4D3A-9B02-1702AD3E21B0}" destId="{D2F7ED96-1787-4E49-8690-0E6B80E70DF8}" srcOrd="0" destOrd="2" presId="urn:microsoft.com/office/officeart/2005/8/layout/hList1"/>
    <dgm:cxn modelId="{0E65C5DB-DA40-4A63-90A8-45E5D91ECFA1}" type="presOf" srcId="{1FB14F3E-AED4-4315-B4C7-62D918D6D02C}" destId="{720E7611-7325-4FF5-B942-B38D4F06AAC4}" srcOrd="0" destOrd="0" presId="urn:microsoft.com/office/officeart/2005/8/layout/hList1"/>
    <dgm:cxn modelId="{6E253CE4-7ED8-49BA-89B1-58BA9AA10066}" srcId="{DD590350-2B1A-44DC-9C71-FE70FD03A992}" destId="{F6BC8AD4-C78F-45B8-BC5E-6DF83798B377}" srcOrd="1" destOrd="0" parTransId="{05B04E21-AB7D-4AC4-82F7-FE56CC1D5B61}" sibTransId="{8B27DD03-60A9-4C7E-B376-EC3BB7B00BB9}"/>
    <dgm:cxn modelId="{0542BBF5-5F05-4693-905B-142995451D89}" type="presOf" srcId="{F6BC8AD4-C78F-45B8-BC5E-6DF83798B377}" destId="{BB096E79-DD0E-486F-BD7C-10EA31F6B4A6}" srcOrd="0" destOrd="1" presId="urn:microsoft.com/office/officeart/2005/8/layout/hList1"/>
    <dgm:cxn modelId="{CBBCB7F6-46EB-4D2B-9C9F-D0BB92A41196}" type="presOf" srcId="{F1C51C79-00E7-428A-9856-E4EF9187A29D}" destId="{BB096E79-DD0E-486F-BD7C-10EA31F6B4A6}" srcOrd="0" destOrd="2" presId="urn:microsoft.com/office/officeart/2005/8/layout/hList1"/>
    <dgm:cxn modelId="{D84850F9-9ACA-4CB6-87D8-C0C0C3C4A18A}" type="presOf" srcId="{18C40C55-5173-4E38-9B68-F75496F29068}" destId="{BB096E79-DD0E-486F-BD7C-10EA31F6B4A6}" srcOrd="0" destOrd="4" presId="urn:microsoft.com/office/officeart/2005/8/layout/hList1"/>
    <dgm:cxn modelId="{1955F89D-DB36-4905-963D-4C0384BD815C}" type="presParOf" srcId="{2A18868A-3DFF-461D-AD4D-92F7454E1898}" destId="{EC294F7B-43DB-48EF-89E1-2ADB78F356CF}" srcOrd="0" destOrd="0" presId="urn:microsoft.com/office/officeart/2005/8/layout/hList1"/>
    <dgm:cxn modelId="{75142A20-3B6A-46D0-9229-D37105E181B5}" type="presParOf" srcId="{EC294F7B-43DB-48EF-89E1-2ADB78F356CF}" destId="{525B2335-3B26-44C3-92BB-4DE3950CB3DE}" srcOrd="0" destOrd="0" presId="urn:microsoft.com/office/officeart/2005/8/layout/hList1"/>
    <dgm:cxn modelId="{299CAC55-2F85-437F-A5E2-5C1D20C60C93}" type="presParOf" srcId="{EC294F7B-43DB-48EF-89E1-2ADB78F356CF}" destId="{BB096E79-DD0E-486F-BD7C-10EA31F6B4A6}" srcOrd="1" destOrd="0" presId="urn:microsoft.com/office/officeart/2005/8/layout/hList1"/>
    <dgm:cxn modelId="{C539C0CA-DFB0-4775-B147-0176793FB86C}" type="presParOf" srcId="{2A18868A-3DFF-461D-AD4D-92F7454E1898}" destId="{90AF297A-7920-41F5-92CC-29C18C7D7EAF}" srcOrd="1" destOrd="0" presId="urn:microsoft.com/office/officeart/2005/8/layout/hList1"/>
    <dgm:cxn modelId="{4C241E7C-48E0-4E23-BC18-1257B623F386}" type="presParOf" srcId="{2A18868A-3DFF-461D-AD4D-92F7454E1898}" destId="{FF2A73FD-862A-42E5-809B-8B99B914A2C7}" srcOrd="2" destOrd="0" presId="urn:microsoft.com/office/officeart/2005/8/layout/hList1"/>
    <dgm:cxn modelId="{CACD5166-AA40-4B09-9C18-9FF0495578B1}" type="presParOf" srcId="{FF2A73FD-862A-42E5-809B-8B99B914A2C7}" destId="{720E7611-7325-4FF5-B942-B38D4F06AAC4}" srcOrd="0" destOrd="0" presId="urn:microsoft.com/office/officeart/2005/8/layout/hList1"/>
    <dgm:cxn modelId="{E9109CB9-1457-4665-A6F9-16F77E5D00A0}" type="presParOf" srcId="{FF2A73FD-862A-42E5-809B-8B99B914A2C7}" destId="{D2F7ED96-1787-4E49-8690-0E6B80E70D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/>
      <dgm:spPr/>
      <dgm:t>
        <a:bodyPr/>
        <a:lstStyle/>
        <a:p>
          <a:r>
            <a:rPr lang="zh-CN" altLang="en-US" dirty="0"/>
            <a:t>整形信号量</a:t>
          </a:r>
        </a:p>
      </dgm:t>
    </dgm:pt>
    <dgm:pt modelId="{CA8BA6D6-7392-4AE9-A674-EBDFB4812A10}" cxnId="{263C5654-008D-4E6C-870A-F85FFE96649E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263C5654-008D-4E6C-870A-F85FFE96649E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/>
      <dgm:spPr/>
      <dgm:t>
        <a:bodyPr/>
        <a:lstStyle/>
        <a:p>
          <a:r>
            <a:rPr lang="zh-CN" altLang="en-US" dirty="0"/>
            <a:t>记录型信号量</a:t>
          </a:r>
        </a:p>
      </dgm:t>
    </dgm:pt>
    <dgm:pt modelId="{88295660-6318-47FB-B1D5-7E7E9E2682E1}" cxnId="{77EECE53-C674-4C08-AA8D-BAE3D6D9B407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77EECE53-C674-4C08-AA8D-BAE3D6D9B407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/>
      <dgm:spPr/>
      <dgm:t>
        <a:bodyPr/>
        <a:lstStyle/>
        <a:p>
          <a:r>
            <a:rPr lang="en-US" altLang="zh-CN" dirty="0"/>
            <a:t>AND</a:t>
          </a:r>
          <a:r>
            <a:rPr lang="zh-CN" altLang="en-US" dirty="0"/>
            <a:t>型信号量</a:t>
          </a:r>
        </a:p>
      </dgm:t>
    </dgm:pt>
    <dgm:pt modelId="{C4455DA2-02F1-48DA-AF56-DA12ED0B1E8D}" cxnId="{47D0BDAF-C347-4AFE-A923-520333FECB6B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47D0BDAF-C347-4AFE-A923-520333FECB6B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/>
      <dgm:spPr/>
      <dgm:t>
        <a:bodyPr/>
        <a:lstStyle/>
        <a:p>
          <a:r>
            <a:rPr lang="zh-CN" altLang="en-US" dirty="0"/>
            <a:t>信号量集</a:t>
          </a:r>
        </a:p>
      </dgm:t>
    </dgm:pt>
    <dgm:pt modelId="{55FFF846-8C2F-4FB3-9635-09B4E8570207}" cxnId="{75E02EA1-74CD-49D5-92CB-DED770DAE5B3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75E02EA1-74CD-49D5-92CB-DED770DAE5B3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Lbl="sibTrans2D1" presStyleIdx="0" presStyleCnt="3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Lbl="sibTrans2D1" presStyleIdx="1" presStyleCnt="3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Lbl="sibTrans2D1" presStyleIdx="2" presStyleCnt="3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BD43DB3A-FEAD-4376-BABD-15D4B8944774}" type="presOf" srcId="{0B148B15-19BA-4547-9FE1-BDA7392FC1B9}" destId="{CD923DC9-A131-4F16-90FE-C075A85BE100}" srcOrd="0" destOrd="0" presId="urn:microsoft.com/office/officeart/2005/8/layout/process1"/>
    <dgm:cxn modelId="{2788876A-00ED-4349-AC37-4F7E0F364F1B}" type="presOf" srcId="{4B91A10F-3F50-475E-8B65-3BCE0D5A4612}" destId="{2DE22D11-1C2F-4ED7-A1E7-254558EE6EA8}" srcOrd="0" destOrd="0" presId="urn:microsoft.com/office/officeart/2005/8/layout/process1"/>
    <dgm:cxn modelId="{77EECE53-C674-4C08-AA8D-BAE3D6D9B407}" srcId="{0B148B15-19BA-4547-9FE1-BDA7392FC1B9}" destId="{4B91A10F-3F50-475E-8B65-3BCE0D5A4612}" srcOrd="1" destOrd="0" parTransId="{88295660-6318-47FB-B1D5-7E7E9E2682E1}" sibTransId="{D6E1A937-FE9E-4BD8-8CE5-C1ED51FFCC86}"/>
    <dgm:cxn modelId="{263C5654-008D-4E6C-870A-F85FFE96649E}" srcId="{0B148B15-19BA-4547-9FE1-BDA7392FC1B9}" destId="{BEE69E5A-6460-4684-9651-EE37B92A3718}" srcOrd="0" destOrd="0" parTransId="{CA8BA6D6-7392-4AE9-A674-EBDFB4812A10}" sibTransId="{CB80E1B4-D204-4D30-AC4D-9973D4ED070F}"/>
    <dgm:cxn modelId="{4B902378-BD50-4AAD-BDB5-E10C71A81BD0}" type="presOf" srcId="{0CAD71C6-0321-432A-A510-00E13BE4EB13}" destId="{35DD63BE-2DC7-4325-A94F-3A340B736D14}" srcOrd="0" destOrd="0" presId="urn:microsoft.com/office/officeart/2005/8/layout/process1"/>
    <dgm:cxn modelId="{7F7FD358-F395-49DC-B8EA-28F5841D2C92}" type="presOf" srcId="{14A18E91-A0B9-4107-955C-4E0EF838A79E}" destId="{79266510-1F46-4A51-B684-CF48F7A4E5CE}" srcOrd="1" destOrd="0" presId="urn:microsoft.com/office/officeart/2005/8/layout/process1"/>
    <dgm:cxn modelId="{EF9BA48F-1354-46D3-B07E-FC68F541DE13}" type="presOf" srcId="{14A18E91-A0B9-4107-955C-4E0EF838A79E}" destId="{7D4654B3-CABD-45F6-9924-32763C225FF4}" srcOrd="0" destOrd="0" presId="urn:microsoft.com/office/officeart/2005/8/layout/process1"/>
    <dgm:cxn modelId="{32F1AA94-9BAF-4ED8-9F62-15C195AC2370}" type="presOf" srcId="{CB80E1B4-D204-4D30-AC4D-9973D4ED070F}" destId="{8E722CB0-7B21-4804-AAA1-646D68558BB5}" srcOrd="1" destOrd="0" presId="urn:microsoft.com/office/officeart/2005/8/layout/process1"/>
    <dgm:cxn modelId="{27D17A95-A51C-40F9-AE24-2750AE00903B}" type="presOf" srcId="{D53DAC99-EF6F-4959-98E2-3796536BF7D8}" destId="{0CF96A1B-27A0-413E-A029-893E7910C3DD}" srcOrd="0" destOrd="0" presId="urn:microsoft.com/office/officeart/2005/8/layout/process1"/>
    <dgm:cxn modelId="{75E02EA1-74CD-49D5-92CB-DED770DAE5B3}" srcId="{0B148B15-19BA-4547-9FE1-BDA7392FC1B9}" destId="{D53DAC99-EF6F-4959-98E2-3796536BF7D8}" srcOrd="3" destOrd="0" parTransId="{55FFF846-8C2F-4FB3-9635-09B4E8570207}" sibTransId="{5490E1D1-AADD-4913-A227-3EA3980E554B}"/>
    <dgm:cxn modelId="{47D0BDAF-C347-4AFE-A923-520333FECB6B}" srcId="{0B148B15-19BA-4547-9FE1-BDA7392FC1B9}" destId="{0CAD71C6-0321-432A-A510-00E13BE4EB13}" srcOrd="2" destOrd="0" parTransId="{C4455DA2-02F1-48DA-AF56-DA12ED0B1E8D}" sibTransId="{14A18E91-A0B9-4107-955C-4E0EF838A79E}"/>
    <dgm:cxn modelId="{C8EA42B4-58F0-4FD8-8E74-87B73061D4FB}" type="presOf" srcId="{D6E1A937-FE9E-4BD8-8CE5-C1ED51FFCC86}" destId="{3559B7BB-5B62-4E31-B081-096D7ADE0031}" srcOrd="1" destOrd="0" presId="urn:microsoft.com/office/officeart/2005/8/layout/process1"/>
    <dgm:cxn modelId="{3E601FB9-F8CD-4FB3-872E-3E19BE3DB056}" type="presOf" srcId="{BEE69E5A-6460-4684-9651-EE37B92A3718}" destId="{C8980B54-B385-4AFE-A179-62979FE3BF56}" srcOrd="0" destOrd="0" presId="urn:microsoft.com/office/officeart/2005/8/layout/process1"/>
    <dgm:cxn modelId="{0C02ADDD-89A8-49B4-9F68-2C7475F489CB}" type="presOf" srcId="{CB80E1B4-D204-4D30-AC4D-9973D4ED070F}" destId="{1F9E8E54-4719-45D5-A7AB-955A59DBDF5B}" srcOrd="0" destOrd="0" presId="urn:microsoft.com/office/officeart/2005/8/layout/process1"/>
    <dgm:cxn modelId="{6CE53EE2-C4D1-46FB-9EF6-BB4E2F4C133D}" type="presOf" srcId="{D6E1A937-FE9E-4BD8-8CE5-C1ED51FFCC86}" destId="{B1B106CF-2E0F-41C6-A724-C7530A6FE3D9}" srcOrd="0" destOrd="0" presId="urn:microsoft.com/office/officeart/2005/8/layout/process1"/>
    <dgm:cxn modelId="{E004F231-D43B-4DC5-A220-455B530DF38A}" type="presParOf" srcId="{CD923DC9-A131-4F16-90FE-C075A85BE100}" destId="{C8980B54-B385-4AFE-A179-62979FE3BF56}" srcOrd="0" destOrd="0" presId="urn:microsoft.com/office/officeart/2005/8/layout/process1"/>
    <dgm:cxn modelId="{3862DD15-E8A8-48C9-A133-4BA711765CA1}" type="presParOf" srcId="{CD923DC9-A131-4F16-90FE-C075A85BE100}" destId="{1F9E8E54-4719-45D5-A7AB-955A59DBDF5B}" srcOrd="1" destOrd="0" presId="urn:microsoft.com/office/officeart/2005/8/layout/process1"/>
    <dgm:cxn modelId="{0631718B-F49D-47A6-9A97-A22809FF0D5A}" type="presParOf" srcId="{1F9E8E54-4719-45D5-A7AB-955A59DBDF5B}" destId="{8E722CB0-7B21-4804-AAA1-646D68558BB5}" srcOrd="0" destOrd="0" presId="urn:microsoft.com/office/officeart/2005/8/layout/process1"/>
    <dgm:cxn modelId="{45183CD6-6250-4DB1-A276-E620B7518C95}" type="presParOf" srcId="{CD923DC9-A131-4F16-90FE-C075A85BE100}" destId="{2DE22D11-1C2F-4ED7-A1E7-254558EE6EA8}" srcOrd="2" destOrd="0" presId="urn:microsoft.com/office/officeart/2005/8/layout/process1"/>
    <dgm:cxn modelId="{EF44399D-3274-4D76-98EA-BCE0DDE422CE}" type="presParOf" srcId="{CD923DC9-A131-4F16-90FE-C075A85BE100}" destId="{B1B106CF-2E0F-41C6-A724-C7530A6FE3D9}" srcOrd="3" destOrd="0" presId="urn:microsoft.com/office/officeart/2005/8/layout/process1"/>
    <dgm:cxn modelId="{431BEADD-09BB-49D8-A06E-00AB766F7D2D}" type="presParOf" srcId="{B1B106CF-2E0F-41C6-A724-C7530A6FE3D9}" destId="{3559B7BB-5B62-4E31-B081-096D7ADE0031}" srcOrd="0" destOrd="0" presId="urn:microsoft.com/office/officeart/2005/8/layout/process1"/>
    <dgm:cxn modelId="{A3D39E60-DAA8-4762-B447-540EC16BC083}" type="presParOf" srcId="{CD923DC9-A131-4F16-90FE-C075A85BE100}" destId="{35DD63BE-2DC7-4325-A94F-3A340B736D14}" srcOrd="4" destOrd="0" presId="urn:microsoft.com/office/officeart/2005/8/layout/process1"/>
    <dgm:cxn modelId="{F4C16760-4B34-47CF-B33D-85BDC2CDA0FE}" type="presParOf" srcId="{CD923DC9-A131-4F16-90FE-C075A85BE100}" destId="{7D4654B3-CABD-45F6-9924-32763C225FF4}" srcOrd="5" destOrd="0" presId="urn:microsoft.com/office/officeart/2005/8/layout/process1"/>
    <dgm:cxn modelId="{C262FF6E-CFE9-42FF-A496-7F80693C6CB5}" type="presParOf" srcId="{7D4654B3-CABD-45F6-9924-32763C225FF4}" destId="{79266510-1F46-4A51-B684-CF48F7A4E5CE}" srcOrd="0" destOrd="0" presId="urn:microsoft.com/office/officeart/2005/8/layout/process1"/>
    <dgm:cxn modelId="{3F0B5CFD-88DD-4227-BFF9-E1F2E3F27355}" type="presParOf" srcId="{CD923DC9-A131-4F16-90FE-C075A85BE100}" destId="{0CF96A1B-27A0-413E-A029-893E7910C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正常的程序并发执行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异常的程序并发执行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68F13CCA-6B0C-49AA-997C-65532C250D92}">
      <dgm:prSet phldrT="[文本]"/>
      <dgm:spPr/>
      <dgm:t>
        <a:bodyPr/>
        <a:lstStyle/>
        <a:p>
          <a:r>
            <a:rPr lang="zh-CN" altLang="en-US" dirty="0"/>
            <a:t>程序并发执行的特征</a:t>
          </a:r>
        </a:p>
      </dgm:t>
    </dgm:pt>
    <dgm:pt modelId="{6978321F-71D0-49DB-A221-BCCDEA064E24}" cxnId="{A71DDE9F-1B86-4506-A319-99DC35AA47A1}" type="parTrans">
      <dgm:prSet/>
      <dgm:spPr/>
      <dgm:t>
        <a:bodyPr/>
        <a:lstStyle/>
        <a:p>
          <a:endParaRPr lang="zh-CN" altLang="en-US"/>
        </a:p>
      </dgm:t>
    </dgm:pt>
    <dgm:pt modelId="{E0BC487B-1B7A-48AD-BDA5-31EBD9624B07}" cxnId="{A71DDE9F-1B86-4506-A319-99DC35AA47A1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3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4F51D1-8C4D-478E-861A-C301B91FEA49}" type="pres">
      <dgm:prSet presAssocID="{38383643-44B8-422A-AAE0-CD2A7B57589A}" presName="sibTrans" presStyleCnt="0"/>
      <dgm:spPr/>
    </dgm:pt>
    <dgm:pt modelId="{4C716AEA-879B-4800-B90E-6A5E685C5EDB}" type="pres">
      <dgm:prSet presAssocID="{68F13CCA-6B0C-49AA-997C-65532C250D92}" presName="composite" presStyleCnt="0"/>
      <dgm:spPr/>
    </dgm:pt>
    <dgm:pt modelId="{262414AC-60F6-49F3-AC47-ED6EEFE0B29D}" type="pres">
      <dgm:prSet presAssocID="{68F13CCA-6B0C-49AA-997C-65532C250D92}" presName="Image" presStyleLbl="bgShp" presStyleIdx="2" presStyleCnt="3" custScaleX="143654" custScaleY="143654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9F61AAC1-CD86-4795-9042-A2E738839118}" type="pres">
      <dgm:prSet presAssocID="{68F13CCA-6B0C-49AA-997C-65532C250D92}" presName="Parent" presStyleLbl="node0" presStyleIdx="2" presStyleCnt="3" custLinFactNeighborX="34573" custLinFactNeighborY="416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1DDE9F-1B86-4506-A319-99DC35AA47A1}" srcId="{08D5DE37-868E-4154-8AE9-754EB3890B25}" destId="{68F13CCA-6B0C-49AA-997C-65532C250D92}" srcOrd="2" destOrd="0" parTransId="{6978321F-71D0-49DB-A221-BCCDEA064E24}" sibTransId="{E0BC487B-1B7A-48AD-BDA5-31EBD9624B07}"/>
    <dgm:cxn modelId="{56276CEA-B965-41AB-97C0-1001B49AE7B4}" type="presOf" srcId="{68F13CCA-6B0C-49AA-997C-65532C250D92}" destId="{9F61AAC1-CD86-4795-9042-A2E738839118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  <dgm:cxn modelId="{6A32B582-80AE-4331-801F-0A9C489441F0}" type="presParOf" srcId="{A0D6E216-825D-4ADE-9955-2B57B7FE937F}" destId="{A44F51D1-8C4D-478E-861A-C301B91FEA49}" srcOrd="3" destOrd="0" presId="urn:microsoft.com/office/officeart/2008/layout/BendingPictureCaption"/>
    <dgm:cxn modelId="{FA2704D5-5949-4F99-B5C8-101EA1F0A67A}" type="presParOf" srcId="{A0D6E216-825D-4ADE-9955-2B57B7FE937F}" destId="{4C716AEA-879B-4800-B90E-6A5E685C5EDB}" srcOrd="4" destOrd="0" presId="urn:microsoft.com/office/officeart/2008/layout/BendingPictureCaption"/>
    <dgm:cxn modelId="{8A4F2812-5872-4C67-8BC1-4EF6A2CED9F1}" type="presParOf" srcId="{4C716AEA-879B-4800-B90E-6A5E685C5EDB}" destId="{262414AC-60F6-49F3-AC47-ED6EEFE0B29D}" srcOrd="0" destOrd="0" presId="urn:microsoft.com/office/officeart/2008/layout/BendingPictureCaption"/>
    <dgm:cxn modelId="{985EA3B9-42A8-4037-AA99-C836B0A379C3}" type="presParOf" srcId="{4C716AEA-879B-4800-B90E-6A5E685C5EDB}" destId="{9F61AAC1-CD86-4795-9042-A2E73883911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A8BA6D6-7392-4AE9-A674-EBDFB4812A10}" cxnId="{206C98F6-5714-49DE-B7CA-34BC159A78B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206C98F6-5714-49DE-B7CA-34BC159A78B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8295660-6318-47FB-B1D5-7E7E9E2682E1}" cxnId="{F4136A09-D62F-49D9-ACA0-FDF7DD95DE12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F4136A09-D62F-49D9-ACA0-FDF7DD95DE12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C6DD7B16-BFB4-4227-B4E3-1E8660CC7D96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C6DD7B16-BFB4-4227-B4E3-1E8660CC7D96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3030B810-5199-4932-AED8-CC7E181B17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3030B810-5199-4932-AED8-CC7E181B17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206C98F6-5714-49DE-B7CA-34BC159A78BA}" srcId="{0B148B15-19BA-4547-9FE1-BDA7392FC1B9}" destId="{BEE69E5A-6460-4684-9651-EE37B92A3718}" srcOrd="0" destOrd="0" parTransId="{CA8BA6D6-7392-4AE9-A674-EBDFB4812A10}" sibTransId="{CB80E1B4-D204-4D30-AC4D-9973D4ED070F}"/>
    <dgm:cxn modelId="{F4136A09-D62F-49D9-ACA0-FDF7DD95DE12}" srcId="{0B148B15-19BA-4547-9FE1-BDA7392FC1B9}" destId="{4B91A10F-3F50-475E-8B65-3BCE0D5A4612}" srcOrd="1" destOrd="0" parTransId="{88295660-6318-47FB-B1D5-7E7E9E2682E1}" sibTransId="{D6E1A937-FE9E-4BD8-8CE5-C1ED51FFCC86}"/>
    <dgm:cxn modelId="{C6DD7B16-BFB4-4227-B4E3-1E8660CC7D96}" srcId="{0B148B15-19BA-4547-9FE1-BDA7392FC1B9}" destId="{0CAD71C6-0321-432A-A510-00E13BE4EB13}" srcOrd="2" destOrd="0" parTransId="{C4455DA2-02F1-48DA-AF56-DA12ED0B1E8D}" sibTransId="{14A18E91-A0B9-4107-955C-4E0EF838A79E}"/>
    <dgm:cxn modelId="{3030B810-5199-4932-AED8-CC7E181B17F1}" srcId="{0B148B15-19BA-4547-9FE1-BDA7392FC1B9}" destId="{D53DAC99-EF6F-4959-98E2-3796536BF7D8}" srcOrd="3" destOrd="0" parTransId="{55FFF846-8C2F-4FB3-9635-09B4E8570207}" sibTransId="{5490E1D1-AADD-4913-A227-3EA3980E554B}"/>
    <dgm:cxn modelId="{14CA3B07-AFC2-4E10-9A39-3225F2D58575}" type="presOf" srcId="{0B148B15-19BA-4547-9FE1-BDA7392FC1B9}" destId="{CD923DC9-A131-4F16-90FE-C075A85BE100}" srcOrd="0" destOrd="0" presId="urn:microsoft.com/office/officeart/2005/8/layout/process1"/>
    <dgm:cxn modelId="{1B10A4DC-5288-4EB4-B908-5D31001337C4}" type="presParOf" srcId="{CD923DC9-A131-4F16-90FE-C075A85BE100}" destId="{C8980B54-B385-4AFE-A179-62979FE3BF56}" srcOrd="0" destOrd="0" presId="urn:microsoft.com/office/officeart/2005/8/layout/process1"/>
    <dgm:cxn modelId="{E0978E5F-9331-4F18-B304-31A1910BECD1}" type="presOf" srcId="{BEE69E5A-6460-4684-9651-EE37B92A3718}" destId="{C8980B54-B385-4AFE-A179-62979FE3BF56}" srcOrd="0" destOrd="0" presId="urn:microsoft.com/office/officeart/2005/8/layout/process1"/>
    <dgm:cxn modelId="{70A9EDBF-78AB-48FA-AA85-F3D6E4D7DD73}" type="presParOf" srcId="{CD923DC9-A131-4F16-90FE-C075A85BE100}" destId="{1F9E8E54-4719-45D5-A7AB-955A59DBDF5B}" srcOrd="1" destOrd="0" presId="urn:microsoft.com/office/officeart/2005/8/layout/process1"/>
    <dgm:cxn modelId="{D90C9DCD-DBF1-4123-9C27-1CDBBD40117A}" type="presOf" srcId="{CB80E1B4-D204-4D30-AC4D-9973D4ED070F}" destId="{1F9E8E54-4719-45D5-A7AB-955A59DBDF5B}" srcOrd="0" destOrd="0" presId="urn:microsoft.com/office/officeart/2005/8/layout/process1"/>
    <dgm:cxn modelId="{26EA63BD-947B-4E2B-8952-59D09B7F2D48}" type="presParOf" srcId="{1F9E8E54-4719-45D5-A7AB-955A59DBDF5B}" destId="{8E722CB0-7B21-4804-AAA1-646D68558BB5}" srcOrd="0" destOrd="1" presId="urn:microsoft.com/office/officeart/2005/8/layout/process1"/>
    <dgm:cxn modelId="{516A7458-FE95-4996-85BB-2703DDBBA7CA}" type="presOf" srcId="{CB80E1B4-D204-4D30-AC4D-9973D4ED070F}" destId="{8E722CB0-7B21-4804-AAA1-646D68558BB5}" srcOrd="1" destOrd="0" presId="urn:microsoft.com/office/officeart/2005/8/layout/process1"/>
    <dgm:cxn modelId="{9D0A26CC-8345-4AC0-B434-D58178276094}" type="presParOf" srcId="{CD923DC9-A131-4F16-90FE-C075A85BE100}" destId="{2DE22D11-1C2F-4ED7-A1E7-254558EE6EA8}" srcOrd="2" destOrd="0" presId="urn:microsoft.com/office/officeart/2005/8/layout/process1"/>
    <dgm:cxn modelId="{2FAEDA01-B1AE-4367-935B-AC8FD1B3939B}" type="presOf" srcId="{4B91A10F-3F50-475E-8B65-3BCE0D5A4612}" destId="{2DE22D11-1C2F-4ED7-A1E7-254558EE6EA8}" srcOrd="0" destOrd="0" presId="urn:microsoft.com/office/officeart/2005/8/layout/process1"/>
    <dgm:cxn modelId="{79655DBD-CFFE-411E-B47E-232716287FF2}" type="presParOf" srcId="{CD923DC9-A131-4F16-90FE-C075A85BE100}" destId="{B1B106CF-2E0F-41C6-A724-C7530A6FE3D9}" srcOrd="3" destOrd="0" presId="urn:microsoft.com/office/officeart/2005/8/layout/process1"/>
    <dgm:cxn modelId="{65FEA6FE-42AB-4132-918D-7B3CE3D5514B}" type="presOf" srcId="{D6E1A937-FE9E-4BD8-8CE5-C1ED51FFCC86}" destId="{B1B106CF-2E0F-41C6-A724-C7530A6FE3D9}" srcOrd="0" destOrd="0" presId="urn:microsoft.com/office/officeart/2005/8/layout/process1"/>
    <dgm:cxn modelId="{AD5BA88A-B493-4710-AEEC-9AFF7FC91441}" type="presParOf" srcId="{B1B106CF-2E0F-41C6-A724-C7530A6FE3D9}" destId="{3559B7BB-5B62-4E31-B081-096D7ADE0031}" srcOrd="0" destOrd="3" presId="urn:microsoft.com/office/officeart/2005/8/layout/process1"/>
    <dgm:cxn modelId="{08966DBA-5AD9-4426-AFC0-4D4CEBA06CC9}" type="presOf" srcId="{D6E1A937-FE9E-4BD8-8CE5-C1ED51FFCC86}" destId="{3559B7BB-5B62-4E31-B081-096D7ADE0031}" srcOrd="1" destOrd="0" presId="urn:microsoft.com/office/officeart/2005/8/layout/process1"/>
    <dgm:cxn modelId="{5C99FFD8-7354-4766-A118-7199E92E2C25}" type="presParOf" srcId="{CD923DC9-A131-4F16-90FE-C075A85BE100}" destId="{35DD63BE-2DC7-4325-A94F-3A340B736D14}" srcOrd="4" destOrd="0" presId="urn:microsoft.com/office/officeart/2005/8/layout/process1"/>
    <dgm:cxn modelId="{DD4384AC-D2A0-44E5-9C8D-CCC387F27DDB}" type="presOf" srcId="{0CAD71C6-0321-432A-A510-00E13BE4EB13}" destId="{35DD63BE-2DC7-4325-A94F-3A340B736D14}" srcOrd="0" destOrd="0" presId="urn:microsoft.com/office/officeart/2005/8/layout/process1"/>
    <dgm:cxn modelId="{88B55450-BC23-4EE5-8E5F-CB1B99CE8551}" type="presParOf" srcId="{CD923DC9-A131-4F16-90FE-C075A85BE100}" destId="{7D4654B3-CABD-45F6-9924-32763C225FF4}" srcOrd="5" destOrd="0" presId="urn:microsoft.com/office/officeart/2005/8/layout/process1"/>
    <dgm:cxn modelId="{AFF301CE-74BC-4B7D-92C3-52C0FCD82B99}" type="presOf" srcId="{14A18E91-A0B9-4107-955C-4E0EF838A79E}" destId="{7D4654B3-CABD-45F6-9924-32763C225FF4}" srcOrd="0" destOrd="0" presId="urn:microsoft.com/office/officeart/2005/8/layout/process1"/>
    <dgm:cxn modelId="{2F1C5880-6575-4ADD-923F-C280212284CF}" type="presParOf" srcId="{7D4654B3-CABD-45F6-9924-32763C225FF4}" destId="{79266510-1F46-4A51-B684-CF48F7A4E5CE}" srcOrd="0" destOrd="5" presId="urn:microsoft.com/office/officeart/2005/8/layout/process1"/>
    <dgm:cxn modelId="{CAF1D7F6-CF40-408A-AD96-C5C8E57DBB8F}" type="presOf" srcId="{14A18E91-A0B9-4107-955C-4E0EF838A79E}" destId="{79266510-1F46-4A51-B684-CF48F7A4E5CE}" srcOrd="1" destOrd="0" presId="urn:microsoft.com/office/officeart/2005/8/layout/process1"/>
    <dgm:cxn modelId="{B5B8515F-843F-4B0B-BEAE-2DB0D85C7CBE}" type="presParOf" srcId="{CD923DC9-A131-4F16-90FE-C075A85BE100}" destId="{0CF96A1B-27A0-413E-A029-893E7910C3DD}" srcOrd="6" destOrd="0" presId="urn:microsoft.com/office/officeart/2005/8/layout/process1"/>
    <dgm:cxn modelId="{89743AD5-73D7-4B41-80CF-267F5000E3D7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A8BA6D6-7392-4AE9-A674-EBDFB4812A10}" cxnId="{206C98F6-5714-49DE-B7CA-34BC159A78B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206C98F6-5714-49DE-B7CA-34BC159A78B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8295660-6318-47FB-B1D5-7E7E9E2682E1}" cxnId="{F4136A09-D62F-49D9-ACA0-FDF7DD95DE12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F4136A09-D62F-49D9-ACA0-FDF7DD95DE12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C6DD7B16-BFB4-4227-B4E3-1E8660CC7D96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C6DD7B16-BFB4-4227-B4E3-1E8660CC7D96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3030B810-5199-4932-AED8-CC7E181B17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3030B810-5199-4932-AED8-CC7E181B17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206C98F6-5714-49DE-B7CA-34BC159A78BA}" srcId="{0B148B15-19BA-4547-9FE1-BDA7392FC1B9}" destId="{BEE69E5A-6460-4684-9651-EE37B92A3718}" srcOrd="0" destOrd="0" parTransId="{CA8BA6D6-7392-4AE9-A674-EBDFB4812A10}" sibTransId="{CB80E1B4-D204-4D30-AC4D-9973D4ED070F}"/>
    <dgm:cxn modelId="{F4136A09-D62F-49D9-ACA0-FDF7DD95DE12}" srcId="{0B148B15-19BA-4547-9FE1-BDA7392FC1B9}" destId="{4B91A10F-3F50-475E-8B65-3BCE0D5A4612}" srcOrd="1" destOrd="0" parTransId="{88295660-6318-47FB-B1D5-7E7E9E2682E1}" sibTransId="{D6E1A937-FE9E-4BD8-8CE5-C1ED51FFCC86}"/>
    <dgm:cxn modelId="{C6DD7B16-BFB4-4227-B4E3-1E8660CC7D96}" srcId="{0B148B15-19BA-4547-9FE1-BDA7392FC1B9}" destId="{0CAD71C6-0321-432A-A510-00E13BE4EB13}" srcOrd="2" destOrd="0" parTransId="{C4455DA2-02F1-48DA-AF56-DA12ED0B1E8D}" sibTransId="{14A18E91-A0B9-4107-955C-4E0EF838A79E}"/>
    <dgm:cxn modelId="{3030B810-5199-4932-AED8-CC7E181B17F1}" srcId="{0B148B15-19BA-4547-9FE1-BDA7392FC1B9}" destId="{D53DAC99-EF6F-4959-98E2-3796536BF7D8}" srcOrd="3" destOrd="0" parTransId="{55FFF846-8C2F-4FB3-9635-09B4E8570207}" sibTransId="{5490E1D1-AADD-4913-A227-3EA3980E554B}"/>
    <dgm:cxn modelId="{14CA3B07-AFC2-4E10-9A39-3225F2D58575}" type="presOf" srcId="{0B148B15-19BA-4547-9FE1-BDA7392FC1B9}" destId="{CD923DC9-A131-4F16-90FE-C075A85BE100}" srcOrd="0" destOrd="0" presId="urn:microsoft.com/office/officeart/2005/8/layout/process1"/>
    <dgm:cxn modelId="{1B10A4DC-5288-4EB4-B908-5D31001337C4}" type="presParOf" srcId="{CD923DC9-A131-4F16-90FE-C075A85BE100}" destId="{C8980B54-B385-4AFE-A179-62979FE3BF56}" srcOrd="0" destOrd="0" presId="urn:microsoft.com/office/officeart/2005/8/layout/process1"/>
    <dgm:cxn modelId="{E0978E5F-9331-4F18-B304-31A1910BECD1}" type="presOf" srcId="{BEE69E5A-6460-4684-9651-EE37B92A3718}" destId="{C8980B54-B385-4AFE-A179-62979FE3BF56}" srcOrd="0" destOrd="0" presId="urn:microsoft.com/office/officeart/2005/8/layout/process1"/>
    <dgm:cxn modelId="{70A9EDBF-78AB-48FA-AA85-F3D6E4D7DD73}" type="presParOf" srcId="{CD923DC9-A131-4F16-90FE-C075A85BE100}" destId="{1F9E8E54-4719-45D5-A7AB-955A59DBDF5B}" srcOrd="1" destOrd="0" presId="urn:microsoft.com/office/officeart/2005/8/layout/process1"/>
    <dgm:cxn modelId="{D90C9DCD-DBF1-4123-9C27-1CDBBD40117A}" type="presOf" srcId="{CB80E1B4-D204-4D30-AC4D-9973D4ED070F}" destId="{1F9E8E54-4719-45D5-A7AB-955A59DBDF5B}" srcOrd="0" destOrd="0" presId="urn:microsoft.com/office/officeart/2005/8/layout/process1"/>
    <dgm:cxn modelId="{26EA63BD-947B-4E2B-8952-59D09B7F2D48}" type="presParOf" srcId="{1F9E8E54-4719-45D5-A7AB-955A59DBDF5B}" destId="{8E722CB0-7B21-4804-AAA1-646D68558BB5}" srcOrd="0" destOrd="1" presId="urn:microsoft.com/office/officeart/2005/8/layout/process1"/>
    <dgm:cxn modelId="{516A7458-FE95-4996-85BB-2703DDBBA7CA}" type="presOf" srcId="{CB80E1B4-D204-4D30-AC4D-9973D4ED070F}" destId="{8E722CB0-7B21-4804-AAA1-646D68558BB5}" srcOrd="1" destOrd="0" presId="urn:microsoft.com/office/officeart/2005/8/layout/process1"/>
    <dgm:cxn modelId="{9D0A26CC-8345-4AC0-B434-D58178276094}" type="presParOf" srcId="{CD923DC9-A131-4F16-90FE-C075A85BE100}" destId="{2DE22D11-1C2F-4ED7-A1E7-254558EE6EA8}" srcOrd="2" destOrd="0" presId="urn:microsoft.com/office/officeart/2005/8/layout/process1"/>
    <dgm:cxn modelId="{2FAEDA01-B1AE-4367-935B-AC8FD1B3939B}" type="presOf" srcId="{4B91A10F-3F50-475E-8B65-3BCE0D5A4612}" destId="{2DE22D11-1C2F-4ED7-A1E7-254558EE6EA8}" srcOrd="0" destOrd="0" presId="urn:microsoft.com/office/officeart/2005/8/layout/process1"/>
    <dgm:cxn modelId="{79655DBD-CFFE-411E-B47E-232716287FF2}" type="presParOf" srcId="{CD923DC9-A131-4F16-90FE-C075A85BE100}" destId="{B1B106CF-2E0F-41C6-A724-C7530A6FE3D9}" srcOrd="3" destOrd="0" presId="urn:microsoft.com/office/officeart/2005/8/layout/process1"/>
    <dgm:cxn modelId="{65FEA6FE-42AB-4132-918D-7B3CE3D5514B}" type="presOf" srcId="{D6E1A937-FE9E-4BD8-8CE5-C1ED51FFCC86}" destId="{B1B106CF-2E0F-41C6-A724-C7530A6FE3D9}" srcOrd="0" destOrd="0" presId="urn:microsoft.com/office/officeart/2005/8/layout/process1"/>
    <dgm:cxn modelId="{AD5BA88A-B493-4710-AEEC-9AFF7FC91441}" type="presParOf" srcId="{B1B106CF-2E0F-41C6-A724-C7530A6FE3D9}" destId="{3559B7BB-5B62-4E31-B081-096D7ADE0031}" srcOrd="0" destOrd="3" presId="urn:microsoft.com/office/officeart/2005/8/layout/process1"/>
    <dgm:cxn modelId="{08966DBA-5AD9-4426-AFC0-4D4CEBA06CC9}" type="presOf" srcId="{D6E1A937-FE9E-4BD8-8CE5-C1ED51FFCC86}" destId="{3559B7BB-5B62-4E31-B081-096D7ADE0031}" srcOrd="1" destOrd="0" presId="urn:microsoft.com/office/officeart/2005/8/layout/process1"/>
    <dgm:cxn modelId="{5C99FFD8-7354-4766-A118-7199E92E2C25}" type="presParOf" srcId="{CD923DC9-A131-4F16-90FE-C075A85BE100}" destId="{35DD63BE-2DC7-4325-A94F-3A340B736D14}" srcOrd="4" destOrd="0" presId="urn:microsoft.com/office/officeart/2005/8/layout/process1"/>
    <dgm:cxn modelId="{DD4384AC-D2A0-44E5-9C8D-CCC387F27DDB}" type="presOf" srcId="{0CAD71C6-0321-432A-A510-00E13BE4EB13}" destId="{35DD63BE-2DC7-4325-A94F-3A340B736D14}" srcOrd="0" destOrd="0" presId="urn:microsoft.com/office/officeart/2005/8/layout/process1"/>
    <dgm:cxn modelId="{88B55450-BC23-4EE5-8E5F-CB1B99CE8551}" type="presParOf" srcId="{CD923DC9-A131-4F16-90FE-C075A85BE100}" destId="{7D4654B3-CABD-45F6-9924-32763C225FF4}" srcOrd="5" destOrd="0" presId="urn:microsoft.com/office/officeart/2005/8/layout/process1"/>
    <dgm:cxn modelId="{AFF301CE-74BC-4B7D-92C3-52C0FCD82B99}" type="presOf" srcId="{14A18E91-A0B9-4107-955C-4E0EF838A79E}" destId="{7D4654B3-CABD-45F6-9924-32763C225FF4}" srcOrd="0" destOrd="0" presId="urn:microsoft.com/office/officeart/2005/8/layout/process1"/>
    <dgm:cxn modelId="{2F1C5880-6575-4ADD-923F-C280212284CF}" type="presParOf" srcId="{7D4654B3-CABD-45F6-9924-32763C225FF4}" destId="{79266510-1F46-4A51-B684-CF48F7A4E5CE}" srcOrd="0" destOrd="5" presId="urn:microsoft.com/office/officeart/2005/8/layout/process1"/>
    <dgm:cxn modelId="{CAF1D7F6-CF40-408A-AD96-C5C8E57DBB8F}" type="presOf" srcId="{14A18E91-A0B9-4107-955C-4E0EF838A79E}" destId="{79266510-1F46-4A51-B684-CF48F7A4E5CE}" srcOrd="1" destOrd="0" presId="urn:microsoft.com/office/officeart/2005/8/layout/process1"/>
    <dgm:cxn modelId="{B5B8515F-843F-4B0B-BEAE-2DB0D85C7CBE}" type="presParOf" srcId="{CD923DC9-A131-4F16-90FE-C075A85BE100}" destId="{0CF96A1B-27A0-413E-A029-893E7910C3DD}" srcOrd="6" destOrd="0" presId="urn:microsoft.com/office/officeart/2005/8/layout/process1"/>
    <dgm:cxn modelId="{89743AD5-73D7-4B41-80CF-267F5000E3D7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A8BA6D6-7392-4AE9-A674-EBDFB4812A10}" cxnId="{206C98F6-5714-49DE-B7CA-34BC159A78B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206C98F6-5714-49DE-B7CA-34BC159A78B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8295660-6318-47FB-B1D5-7E7E9E2682E1}" cxnId="{F4136A09-D62F-49D9-ACA0-FDF7DD95DE12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F4136A09-D62F-49D9-ACA0-FDF7DD95DE12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C6DD7B16-BFB4-4227-B4E3-1E8660CC7D96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C6DD7B16-BFB4-4227-B4E3-1E8660CC7D96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3030B810-5199-4932-AED8-CC7E181B17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3030B810-5199-4932-AED8-CC7E181B17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206C98F6-5714-49DE-B7CA-34BC159A78BA}" srcId="{0B148B15-19BA-4547-9FE1-BDA7392FC1B9}" destId="{BEE69E5A-6460-4684-9651-EE37B92A3718}" srcOrd="0" destOrd="0" parTransId="{CA8BA6D6-7392-4AE9-A674-EBDFB4812A10}" sibTransId="{CB80E1B4-D204-4D30-AC4D-9973D4ED070F}"/>
    <dgm:cxn modelId="{F4136A09-D62F-49D9-ACA0-FDF7DD95DE12}" srcId="{0B148B15-19BA-4547-9FE1-BDA7392FC1B9}" destId="{4B91A10F-3F50-475E-8B65-3BCE0D5A4612}" srcOrd="1" destOrd="0" parTransId="{88295660-6318-47FB-B1D5-7E7E9E2682E1}" sibTransId="{D6E1A937-FE9E-4BD8-8CE5-C1ED51FFCC86}"/>
    <dgm:cxn modelId="{C6DD7B16-BFB4-4227-B4E3-1E8660CC7D96}" srcId="{0B148B15-19BA-4547-9FE1-BDA7392FC1B9}" destId="{0CAD71C6-0321-432A-A510-00E13BE4EB13}" srcOrd="2" destOrd="0" parTransId="{C4455DA2-02F1-48DA-AF56-DA12ED0B1E8D}" sibTransId="{14A18E91-A0B9-4107-955C-4E0EF838A79E}"/>
    <dgm:cxn modelId="{3030B810-5199-4932-AED8-CC7E181B17F1}" srcId="{0B148B15-19BA-4547-9FE1-BDA7392FC1B9}" destId="{D53DAC99-EF6F-4959-98E2-3796536BF7D8}" srcOrd="3" destOrd="0" parTransId="{55FFF846-8C2F-4FB3-9635-09B4E8570207}" sibTransId="{5490E1D1-AADD-4913-A227-3EA3980E554B}"/>
    <dgm:cxn modelId="{14CA3B07-AFC2-4E10-9A39-3225F2D58575}" type="presOf" srcId="{0B148B15-19BA-4547-9FE1-BDA7392FC1B9}" destId="{CD923DC9-A131-4F16-90FE-C075A85BE100}" srcOrd="0" destOrd="0" presId="urn:microsoft.com/office/officeart/2005/8/layout/process1"/>
    <dgm:cxn modelId="{1B10A4DC-5288-4EB4-B908-5D31001337C4}" type="presParOf" srcId="{CD923DC9-A131-4F16-90FE-C075A85BE100}" destId="{C8980B54-B385-4AFE-A179-62979FE3BF56}" srcOrd="0" destOrd="0" presId="urn:microsoft.com/office/officeart/2005/8/layout/process1"/>
    <dgm:cxn modelId="{E0978E5F-9331-4F18-B304-31A1910BECD1}" type="presOf" srcId="{BEE69E5A-6460-4684-9651-EE37B92A3718}" destId="{C8980B54-B385-4AFE-A179-62979FE3BF56}" srcOrd="0" destOrd="0" presId="urn:microsoft.com/office/officeart/2005/8/layout/process1"/>
    <dgm:cxn modelId="{70A9EDBF-78AB-48FA-AA85-F3D6E4D7DD73}" type="presParOf" srcId="{CD923DC9-A131-4F16-90FE-C075A85BE100}" destId="{1F9E8E54-4719-45D5-A7AB-955A59DBDF5B}" srcOrd="1" destOrd="0" presId="urn:microsoft.com/office/officeart/2005/8/layout/process1"/>
    <dgm:cxn modelId="{D90C9DCD-DBF1-4123-9C27-1CDBBD40117A}" type="presOf" srcId="{CB80E1B4-D204-4D30-AC4D-9973D4ED070F}" destId="{1F9E8E54-4719-45D5-A7AB-955A59DBDF5B}" srcOrd="0" destOrd="0" presId="urn:microsoft.com/office/officeart/2005/8/layout/process1"/>
    <dgm:cxn modelId="{26EA63BD-947B-4E2B-8952-59D09B7F2D48}" type="presParOf" srcId="{1F9E8E54-4719-45D5-A7AB-955A59DBDF5B}" destId="{8E722CB0-7B21-4804-AAA1-646D68558BB5}" srcOrd="0" destOrd="1" presId="urn:microsoft.com/office/officeart/2005/8/layout/process1"/>
    <dgm:cxn modelId="{516A7458-FE95-4996-85BB-2703DDBBA7CA}" type="presOf" srcId="{CB80E1B4-D204-4D30-AC4D-9973D4ED070F}" destId="{8E722CB0-7B21-4804-AAA1-646D68558BB5}" srcOrd="1" destOrd="0" presId="urn:microsoft.com/office/officeart/2005/8/layout/process1"/>
    <dgm:cxn modelId="{9D0A26CC-8345-4AC0-B434-D58178276094}" type="presParOf" srcId="{CD923DC9-A131-4F16-90FE-C075A85BE100}" destId="{2DE22D11-1C2F-4ED7-A1E7-254558EE6EA8}" srcOrd="2" destOrd="0" presId="urn:microsoft.com/office/officeart/2005/8/layout/process1"/>
    <dgm:cxn modelId="{2FAEDA01-B1AE-4367-935B-AC8FD1B3939B}" type="presOf" srcId="{4B91A10F-3F50-475E-8B65-3BCE0D5A4612}" destId="{2DE22D11-1C2F-4ED7-A1E7-254558EE6EA8}" srcOrd="0" destOrd="0" presId="urn:microsoft.com/office/officeart/2005/8/layout/process1"/>
    <dgm:cxn modelId="{79655DBD-CFFE-411E-B47E-232716287FF2}" type="presParOf" srcId="{CD923DC9-A131-4F16-90FE-C075A85BE100}" destId="{B1B106CF-2E0F-41C6-A724-C7530A6FE3D9}" srcOrd="3" destOrd="0" presId="urn:microsoft.com/office/officeart/2005/8/layout/process1"/>
    <dgm:cxn modelId="{65FEA6FE-42AB-4132-918D-7B3CE3D5514B}" type="presOf" srcId="{D6E1A937-FE9E-4BD8-8CE5-C1ED51FFCC86}" destId="{B1B106CF-2E0F-41C6-A724-C7530A6FE3D9}" srcOrd="0" destOrd="0" presId="urn:microsoft.com/office/officeart/2005/8/layout/process1"/>
    <dgm:cxn modelId="{AD5BA88A-B493-4710-AEEC-9AFF7FC91441}" type="presParOf" srcId="{B1B106CF-2E0F-41C6-A724-C7530A6FE3D9}" destId="{3559B7BB-5B62-4E31-B081-096D7ADE0031}" srcOrd="0" destOrd="3" presId="urn:microsoft.com/office/officeart/2005/8/layout/process1"/>
    <dgm:cxn modelId="{08966DBA-5AD9-4426-AFC0-4D4CEBA06CC9}" type="presOf" srcId="{D6E1A937-FE9E-4BD8-8CE5-C1ED51FFCC86}" destId="{3559B7BB-5B62-4E31-B081-096D7ADE0031}" srcOrd="1" destOrd="0" presId="urn:microsoft.com/office/officeart/2005/8/layout/process1"/>
    <dgm:cxn modelId="{5C99FFD8-7354-4766-A118-7199E92E2C25}" type="presParOf" srcId="{CD923DC9-A131-4F16-90FE-C075A85BE100}" destId="{35DD63BE-2DC7-4325-A94F-3A340B736D14}" srcOrd="4" destOrd="0" presId="urn:microsoft.com/office/officeart/2005/8/layout/process1"/>
    <dgm:cxn modelId="{DD4384AC-D2A0-44E5-9C8D-CCC387F27DDB}" type="presOf" srcId="{0CAD71C6-0321-432A-A510-00E13BE4EB13}" destId="{35DD63BE-2DC7-4325-A94F-3A340B736D14}" srcOrd="0" destOrd="0" presId="urn:microsoft.com/office/officeart/2005/8/layout/process1"/>
    <dgm:cxn modelId="{88B55450-BC23-4EE5-8E5F-CB1B99CE8551}" type="presParOf" srcId="{CD923DC9-A131-4F16-90FE-C075A85BE100}" destId="{7D4654B3-CABD-45F6-9924-32763C225FF4}" srcOrd="5" destOrd="0" presId="urn:microsoft.com/office/officeart/2005/8/layout/process1"/>
    <dgm:cxn modelId="{AFF301CE-74BC-4B7D-92C3-52C0FCD82B99}" type="presOf" srcId="{14A18E91-A0B9-4107-955C-4E0EF838A79E}" destId="{7D4654B3-CABD-45F6-9924-32763C225FF4}" srcOrd="0" destOrd="0" presId="urn:microsoft.com/office/officeart/2005/8/layout/process1"/>
    <dgm:cxn modelId="{2F1C5880-6575-4ADD-923F-C280212284CF}" type="presParOf" srcId="{7D4654B3-CABD-45F6-9924-32763C225FF4}" destId="{79266510-1F46-4A51-B684-CF48F7A4E5CE}" srcOrd="0" destOrd="5" presId="urn:microsoft.com/office/officeart/2005/8/layout/process1"/>
    <dgm:cxn modelId="{CAF1D7F6-CF40-408A-AD96-C5C8E57DBB8F}" type="presOf" srcId="{14A18E91-A0B9-4107-955C-4E0EF838A79E}" destId="{79266510-1F46-4A51-B684-CF48F7A4E5CE}" srcOrd="1" destOrd="0" presId="urn:microsoft.com/office/officeart/2005/8/layout/process1"/>
    <dgm:cxn modelId="{B5B8515F-843F-4B0B-BEAE-2DB0D85C7CBE}" type="presParOf" srcId="{CD923DC9-A131-4F16-90FE-C075A85BE100}" destId="{0CF96A1B-27A0-413E-A029-893E7910C3DD}" srcOrd="6" destOrd="0" presId="urn:microsoft.com/office/officeart/2005/8/layout/process1"/>
    <dgm:cxn modelId="{89743AD5-73D7-4B41-80CF-267F5000E3D7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679A8C1-4B6A-4F30-AF1B-3976A6082B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AD3B60-2857-45A3-B78C-263B4605124F}">
      <dgm:prSet/>
      <dgm:spPr/>
      <dgm:t>
        <a:bodyPr/>
        <a:lstStyle/>
        <a:p>
          <a:pPr rtl="0"/>
          <a:r>
            <a:rPr lang="zh-CN" b="1" baseline="0" dirty="0">
              <a:latin typeface="Consolas" panose="020B0609020204030204" pitchFamily="49" charset="0"/>
            </a:rPr>
            <a:t>基本思想</a:t>
          </a:r>
          <a:endParaRPr lang="zh-CN" baseline="0" dirty="0">
            <a:latin typeface="Consolas" panose="020B0609020204030204" pitchFamily="49" charset="0"/>
          </a:endParaRPr>
        </a:p>
      </dgm:t>
    </dgm:pt>
    <dgm:pt modelId="{FFF55471-9234-4968-81A9-FE9D73B2548D}" cxnId="{DF2DBA66-9E1D-428A-BF0C-48EBA24EC8BA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E6E11818-A73C-4C0B-AED1-670FB55B40BB}" cxnId="{DF2DBA66-9E1D-428A-BF0C-48EBA24EC8BA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007C7544-8B1F-4146-AF82-C22174C0B013}">
      <dgm:prSet/>
      <dgm:spPr/>
      <dgm:t>
        <a:bodyPr/>
        <a:lstStyle/>
        <a:p>
          <a:pPr rtl="0"/>
          <a:r>
            <a:rPr lang="zh-CN" baseline="0">
              <a:latin typeface="Consolas" panose="020B0609020204030204" pitchFamily="49" charset="0"/>
            </a:rPr>
            <a:t>用一个整型变量</a:t>
          </a:r>
          <a:r>
            <a:rPr lang="en-US" baseline="0">
              <a:latin typeface="Consolas" panose="020B0609020204030204" pitchFamily="49" charset="0"/>
            </a:rPr>
            <a:t>value</a:t>
          </a:r>
          <a:r>
            <a:rPr lang="zh-CN" baseline="0">
              <a:latin typeface="Consolas" panose="020B0609020204030204" pitchFamily="49" charset="0"/>
            </a:rPr>
            <a:t>表示资源的数目，</a:t>
          </a:r>
        </a:p>
      </dgm:t>
    </dgm:pt>
    <dgm:pt modelId="{F201552D-D261-42E7-B260-2EF70F022AB9}" cxnId="{6BB8396B-53C2-4344-BCC8-23F37D610411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AA8B1F73-5AB4-492C-8C60-2D0E98155364}" cxnId="{6BB8396B-53C2-4344-BCC8-23F37D610411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2FAB4A84-2F49-4689-A9EA-8ACEFD80116D}">
      <dgm:prSet/>
      <dgm:spPr/>
      <dgm:t>
        <a:bodyPr/>
        <a:lstStyle/>
        <a:p>
          <a:pPr rtl="0"/>
          <a:r>
            <a:rPr lang="zh-CN" baseline="0">
              <a:latin typeface="Consolas" panose="020B0609020204030204" pitchFamily="49" charset="0"/>
            </a:rPr>
            <a:t>还用一个链表</a:t>
          </a:r>
          <a:r>
            <a:rPr lang="en-US" baseline="0">
              <a:latin typeface="Consolas" panose="020B0609020204030204" pitchFamily="49" charset="0"/>
            </a:rPr>
            <a:t>L</a:t>
          </a:r>
          <a:r>
            <a:rPr lang="zh-CN" baseline="0">
              <a:latin typeface="Consolas" panose="020B0609020204030204" pitchFamily="49" charset="0"/>
            </a:rPr>
            <a:t>将等待访问该资源的进程组成阻塞队列</a:t>
          </a:r>
        </a:p>
      </dgm:t>
    </dgm:pt>
    <dgm:pt modelId="{8305CBBE-E171-4DB2-A01F-39F244EC75ED}" cxnId="{C43ECE6E-DC7C-43B2-801A-C9A60081369C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A42037E5-1E3A-4671-977C-C6A5BC3CC0F7}" cxnId="{C43ECE6E-DC7C-43B2-801A-C9A60081369C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FC3B4673-DEE9-46DE-B300-BD3576431641}">
      <dgm:prSet/>
      <dgm:spPr/>
      <dgm:t>
        <a:bodyPr/>
        <a:lstStyle/>
        <a:p>
          <a:pPr rtl="0"/>
          <a:r>
            <a:rPr lang="zh-CN" b="1" baseline="0">
              <a:latin typeface="Consolas" panose="020B0609020204030204" pitchFamily="49" charset="0"/>
            </a:rPr>
            <a:t>数据结构定义</a:t>
          </a:r>
          <a:endParaRPr lang="zh-CN" baseline="0">
            <a:latin typeface="Consolas" panose="020B0609020204030204" pitchFamily="49" charset="0"/>
          </a:endParaRPr>
        </a:p>
      </dgm:t>
    </dgm:pt>
    <dgm:pt modelId="{7CB07CCC-760A-40F0-AF1C-CEEACC98562D}" cxnId="{E6100E00-14A8-4446-A193-A01123BA88D3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F3381DE5-02A3-47F2-BB5E-C5B351EE4E50}" cxnId="{E6100E00-14A8-4446-A193-A01123BA88D3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F10DDC18-8FC8-4327-9EDB-0CAF90B48738}">
      <dgm:prSet/>
      <dgm:spPr/>
      <dgm:t>
        <a:bodyPr/>
        <a:lstStyle/>
        <a:p>
          <a:pPr rtl="0"/>
          <a:r>
            <a:rPr lang="en-US" baseline="0" dirty="0">
              <a:latin typeface="Consolas" panose="020B0609020204030204" pitchFamily="49" charset="0"/>
            </a:rPr>
            <a:t>type semaphore = record</a:t>
          </a:r>
          <a:endParaRPr lang="zh-CN" baseline="0" dirty="0">
            <a:latin typeface="Consolas" panose="020B0609020204030204" pitchFamily="49" charset="0"/>
          </a:endParaRPr>
        </a:p>
      </dgm:t>
    </dgm:pt>
    <dgm:pt modelId="{2234EA13-7459-4DCD-BF7E-F469B673C7E5}" cxnId="{356AEF20-156C-4502-B62D-A4C15027F6E4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7F2B26E9-3518-49D6-A153-B143649893BC}" cxnId="{356AEF20-156C-4502-B62D-A4C15027F6E4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C1754481-205A-4A1D-A89C-9322D913B403}">
      <dgm:prSet/>
      <dgm:spPr/>
      <dgm:t>
        <a:bodyPr/>
        <a:lstStyle/>
        <a:p>
          <a:pPr rtl="0"/>
          <a:r>
            <a:rPr lang="en-US" baseline="0" dirty="0">
              <a:latin typeface="Consolas" panose="020B0609020204030204" pitchFamily="49" charset="0"/>
            </a:rPr>
            <a:t>value : integer;      //</a:t>
          </a:r>
          <a:r>
            <a:rPr lang="zh-CN" baseline="0" dirty="0">
              <a:latin typeface="Consolas" panose="020B0609020204030204" pitchFamily="49" charset="0"/>
            </a:rPr>
            <a:t>资源数目</a:t>
          </a:r>
          <a:r>
            <a:rPr lang="en-US" baseline="0" dirty="0">
              <a:latin typeface="Consolas" panose="020B0609020204030204" pitchFamily="49" charset="0"/>
            </a:rPr>
            <a:t>(</a:t>
          </a:r>
          <a:r>
            <a:rPr lang="zh-CN" baseline="0" dirty="0">
              <a:latin typeface="Consolas" panose="020B0609020204030204" pitchFamily="49" charset="0"/>
            </a:rPr>
            <a:t>资源信号量</a:t>
          </a:r>
          <a:r>
            <a:rPr lang="en-US" baseline="0" dirty="0">
              <a:latin typeface="Consolas" panose="020B0609020204030204" pitchFamily="49" charset="0"/>
            </a:rPr>
            <a:t>)</a:t>
          </a:r>
          <a:endParaRPr lang="zh-CN" baseline="0" dirty="0">
            <a:latin typeface="Consolas" panose="020B0609020204030204" pitchFamily="49" charset="0"/>
          </a:endParaRPr>
        </a:p>
      </dgm:t>
    </dgm:pt>
    <dgm:pt modelId="{E24A6E23-CF8D-4154-B6E1-7C08BA0C120C}" cxnId="{CEFD6E5E-8A2D-484A-9D9B-2A1CC6980D5F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A2284A47-EDE2-46C3-8447-87CB35C42E92}" cxnId="{CEFD6E5E-8A2D-484A-9D9B-2A1CC6980D5F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A2ACD169-49CE-4D5D-AB9E-448CF6AED8D8}">
      <dgm:prSet/>
      <dgm:spPr/>
      <dgm:t>
        <a:bodyPr/>
        <a:lstStyle/>
        <a:p>
          <a:pPr rtl="0"/>
          <a:r>
            <a:rPr lang="en-US" baseline="0" dirty="0">
              <a:latin typeface="Consolas" panose="020B0609020204030204" pitchFamily="49" charset="0"/>
            </a:rPr>
            <a:t>L : List of process; //</a:t>
          </a:r>
          <a:r>
            <a:rPr lang="zh-CN" baseline="0" dirty="0">
              <a:latin typeface="Consolas" panose="020B0609020204030204" pitchFamily="49" charset="0"/>
            </a:rPr>
            <a:t>等待进程队列</a:t>
          </a:r>
        </a:p>
      </dgm:t>
    </dgm:pt>
    <dgm:pt modelId="{41382C50-9C81-4D60-AF10-FC8A5C7039A1}" cxnId="{AF8D5556-3846-40CA-877A-88AF41C18018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C828BB13-574C-422E-A5E6-C54A3B9CBD3E}" cxnId="{AF8D5556-3846-40CA-877A-88AF41C18018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703CC078-A7DA-4419-8A0B-E9E4EF397433}">
      <dgm:prSet/>
      <dgm:spPr/>
      <dgm:t>
        <a:bodyPr/>
        <a:lstStyle/>
        <a:p>
          <a:pPr rtl="0"/>
          <a:r>
            <a:rPr lang="en-US" baseline="0" dirty="0">
              <a:latin typeface="Consolas" panose="020B0609020204030204" pitchFamily="49" charset="0"/>
            </a:rPr>
            <a:t>end</a:t>
          </a:r>
          <a:endParaRPr lang="zh-CN" baseline="0" dirty="0">
            <a:latin typeface="Consolas" panose="020B0609020204030204" pitchFamily="49" charset="0"/>
          </a:endParaRPr>
        </a:p>
      </dgm:t>
    </dgm:pt>
    <dgm:pt modelId="{D454F2FE-2C4E-4106-A86B-C41E87A50613}" cxnId="{BED19243-E10C-4310-A652-CE258006AB8B}" type="par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357746A9-8C0B-460F-9016-BA68AA342134}" cxnId="{BED19243-E10C-4310-A652-CE258006AB8B}" type="sibTrans">
      <dgm:prSet/>
      <dgm:spPr/>
      <dgm:t>
        <a:bodyPr/>
        <a:lstStyle/>
        <a:p>
          <a:endParaRPr lang="zh-CN" altLang="en-US" baseline="0">
            <a:latin typeface="Consolas" panose="020B0609020204030204" pitchFamily="49" charset="0"/>
          </a:endParaRPr>
        </a:p>
      </dgm:t>
    </dgm:pt>
    <dgm:pt modelId="{0EF47D58-21A8-4469-B0EE-FF009BCBF0D8}" type="pres">
      <dgm:prSet presAssocID="{9679A8C1-4B6A-4F30-AF1B-3976A6082B4F}" presName="linear" presStyleCnt="0">
        <dgm:presLayoutVars>
          <dgm:dir/>
          <dgm:animLvl val="lvl"/>
          <dgm:resizeHandles val="exact"/>
        </dgm:presLayoutVars>
      </dgm:prSet>
      <dgm:spPr/>
    </dgm:pt>
    <dgm:pt modelId="{FD07F1F3-1CD3-4F51-A8CF-21F3A372CD4C}" type="pres">
      <dgm:prSet presAssocID="{03AD3B60-2857-45A3-B78C-263B4605124F}" presName="parentLin" presStyleCnt="0"/>
      <dgm:spPr/>
    </dgm:pt>
    <dgm:pt modelId="{D944D3A2-0158-4BE9-8D97-9F5EEDA1D7E0}" type="pres">
      <dgm:prSet presAssocID="{03AD3B60-2857-45A3-B78C-263B4605124F}" presName="parentLeftMargin" presStyleLbl="node1" presStyleIdx="0" presStyleCnt="2"/>
      <dgm:spPr/>
    </dgm:pt>
    <dgm:pt modelId="{D0CCAF14-BCF1-42CE-BC6B-35640F0D17D1}" type="pres">
      <dgm:prSet presAssocID="{03AD3B60-2857-45A3-B78C-263B460512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EA5566-8AE5-437E-9DA5-56577C784BE9}" type="pres">
      <dgm:prSet presAssocID="{03AD3B60-2857-45A3-B78C-263B4605124F}" presName="negativeSpace" presStyleCnt="0"/>
      <dgm:spPr/>
    </dgm:pt>
    <dgm:pt modelId="{17630BD7-2804-4741-918A-A2F153977DD6}" type="pres">
      <dgm:prSet presAssocID="{03AD3B60-2857-45A3-B78C-263B4605124F}" presName="childText" presStyleLbl="conFgAcc1" presStyleIdx="0" presStyleCnt="2">
        <dgm:presLayoutVars>
          <dgm:bulletEnabled val="1"/>
        </dgm:presLayoutVars>
      </dgm:prSet>
      <dgm:spPr/>
    </dgm:pt>
    <dgm:pt modelId="{29B8193B-0EBA-4AA6-87A6-F5F86A034879}" type="pres">
      <dgm:prSet presAssocID="{E6E11818-A73C-4C0B-AED1-670FB55B40BB}" presName="spaceBetweenRectangles" presStyleCnt="0"/>
      <dgm:spPr/>
    </dgm:pt>
    <dgm:pt modelId="{C5974B3F-B703-49A9-8DA7-CD1102A29513}" type="pres">
      <dgm:prSet presAssocID="{FC3B4673-DEE9-46DE-B300-BD3576431641}" presName="parentLin" presStyleCnt="0"/>
      <dgm:spPr/>
    </dgm:pt>
    <dgm:pt modelId="{3E97FBB1-E9BF-4F1A-A16E-25B00A5FED35}" type="pres">
      <dgm:prSet presAssocID="{FC3B4673-DEE9-46DE-B300-BD3576431641}" presName="parentLeftMargin" presStyleLbl="node1" presStyleIdx="0" presStyleCnt="2"/>
      <dgm:spPr/>
    </dgm:pt>
    <dgm:pt modelId="{589C14EC-90F2-4B95-AE48-D5F2929FBB24}" type="pres">
      <dgm:prSet presAssocID="{FC3B4673-DEE9-46DE-B300-BD35764316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1B81BF2-928F-491B-BBD3-7391965C785D}" type="pres">
      <dgm:prSet presAssocID="{FC3B4673-DEE9-46DE-B300-BD3576431641}" presName="negativeSpace" presStyleCnt="0"/>
      <dgm:spPr/>
    </dgm:pt>
    <dgm:pt modelId="{5B5E0945-075F-429B-8B59-3E075D97FE80}" type="pres">
      <dgm:prSet presAssocID="{FC3B4673-DEE9-46DE-B300-BD357643164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100E00-14A8-4446-A193-A01123BA88D3}" srcId="{9679A8C1-4B6A-4F30-AF1B-3976A6082B4F}" destId="{FC3B4673-DEE9-46DE-B300-BD3576431641}" srcOrd="1" destOrd="0" parTransId="{7CB07CCC-760A-40F0-AF1C-CEEACC98562D}" sibTransId="{F3381DE5-02A3-47F2-BB5E-C5B351EE4E50}"/>
    <dgm:cxn modelId="{5DEC850B-0789-456A-8048-B22E29257488}" type="presOf" srcId="{03AD3B60-2857-45A3-B78C-263B4605124F}" destId="{D944D3A2-0158-4BE9-8D97-9F5EEDA1D7E0}" srcOrd="0" destOrd="0" presId="urn:microsoft.com/office/officeart/2005/8/layout/list1"/>
    <dgm:cxn modelId="{18D35114-1C39-4A0B-88A1-C3FEF10CB101}" type="presOf" srcId="{F10DDC18-8FC8-4327-9EDB-0CAF90B48738}" destId="{5B5E0945-075F-429B-8B59-3E075D97FE80}" srcOrd="0" destOrd="0" presId="urn:microsoft.com/office/officeart/2005/8/layout/list1"/>
    <dgm:cxn modelId="{356AEF20-156C-4502-B62D-A4C15027F6E4}" srcId="{FC3B4673-DEE9-46DE-B300-BD3576431641}" destId="{F10DDC18-8FC8-4327-9EDB-0CAF90B48738}" srcOrd="0" destOrd="0" parTransId="{2234EA13-7459-4DCD-BF7E-F469B673C7E5}" sibTransId="{7F2B26E9-3518-49D6-A153-B143649893BC}"/>
    <dgm:cxn modelId="{CB322740-E8E5-4C57-B3BB-7B283180F23A}" type="presOf" srcId="{FC3B4673-DEE9-46DE-B300-BD3576431641}" destId="{589C14EC-90F2-4B95-AE48-D5F2929FBB24}" srcOrd="1" destOrd="0" presId="urn:microsoft.com/office/officeart/2005/8/layout/list1"/>
    <dgm:cxn modelId="{25BC655B-5C52-4892-ABAC-CC78322C1C44}" type="presOf" srcId="{03AD3B60-2857-45A3-B78C-263B4605124F}" destId="{D0CCAF14-BCF1-42CE-BC6B-35640F0D17D1}" srcOrd="1" destOrd="0" presId="urn:microsoft.com/office/officeart/2005/8/layout/list1"/>
    <dgm:cxn modelId="{E28D495B-AE23-44D2-8F9E-1D1B2EB05D3E}" type="presOf" srcId="{2FAB4A84-2F49-4689-A9EA-8ACEFD80116D}" destId="{17630BD7-2804-4741-918A-A2F153977DD6}" srcOrd="0" destOrd="1" presId="urn:microsoft.com/office/officeart/2005/8/layout/list1"/>
    <dgm:cxn modelId="{CEFD6E5E-8A2D-484A-9D9B-2A1CC6980D5F}" srcId="{FC3B4673-DEE9-46DE-B300-BD3576431641}" destId="{C1754481-205A-4A1D-A89C-9322D913B403}" srcOrd="1" destOrd="0" parTransId="{E24A6E23-CF8D-4154-B6E1-7C08BA0C120C}" sibTransId="{A2284A47-EDE2-46C3-8447-87CB35C42E92}"/>
    <dgm:cxn modelId="{BED19243-E10C-4310-A652-CE258006AB8B}" srcId="{FC3B4673-DEE9-46DE-B300-BD3576431641}" destId="{703CC078-A7DA-4419-8A0B-E9E4EF397433}" srcOrd="3" destOrd="0" parTransId="{D454F2FE-2C4E-4106-A86B-C41E87A50613}" sibTransId="{357746A9-8C0B-460F-9016-BA68AA342134}"/>
    <dgm:cxn modelId="{DF2DBA66-9E1D-428A-BF0C-48EBA24EC8BA}" srcId="{9679A8C1-4B6A-4F30-AF1B-3976A6082B4F}" destId="{03AD3B60-2857-45A3-B78C-263B4605124F}" srcOrd="0" destOrd="0" parTransId="{FFF55471-9234-4968-81A9-FE9D73B2548D}" sibTransId="{E6E11818-A73C-4C0B-AED1-670FB55B40BB}"/>
    <dgm:cxn modelId="{6BB8396B-53C2-4344-BCC8-23F37D610411}" srcId="{03AD3B60-2857-45A3-B78C-263B4605124F}" destId="{007C7544-8B1F-4146-AF82-C22174C0B013}" srcOrd="0" destOrd="0" parTransId="{F201552D-D261-42E7-B260-2EF70F022AB9}" sibTransId="{AA8B1F73-5AB4-492C-8C60-2D0E98155364}"/>
    <dgm:cxn modelId="{C43ECE6E-DC7C-43B2-801A-C9A60081369C}" srcId="{03AD3B60-2857-45A3-B78C-263B4605124F}" destId="{2FAB4A84-2F49-4689-A9EA-8ACEFD80116D}" srcOrd="1" destOrd="0" parTransId="{8305CBBE-E171-4DB2-A01F-39F244EC75ED}" sibTransId="{A42037E5-1E3A-4671-977C-C6A5BC3CC0F7}"/>
    <dgm:cxn modelId="{1CDB2175-67DC-4E44-AB77-129EEE53E655}" type="presOf" srcId="{703CC078-A7DA-4419-8A0B-E9E4EF397433}" destId="{5B5E0945-075F-429B-8B59-3E075D97FE80}" srcOrd="0" destOrd="3" presId="urn:microsoft.com/office/officeart/2005/8/layout/list1"/>
    <dgm:cxn modelId="{AF8D5556-3846-40CA-877A-88AF41C18018}" srcId="{FC3B4673-DEE9-46DE-B300-BD3576431641}" destId="{A2ACD169-49CE-4D5D-AB9E-448CF6AED8D8}" srcOrd="2" destOrd="0" parTransId="{41382C50-9C81-4D60-AF10-FC8A5C7039A1}" sibTransId="{C828BB13-574C-422E-A5E6-C54A3B9CBD3E}"/>
    <dgm:cxn modelId="{7BBB1D7B-C89E-4624-B7A3-F61CB6676828}" type="presOf" srcId="{9679A8C1-4B6A-4F30-AF1B-3976A6082B4F}" destId="{0EF47D58-21A8-4469-B0EE-FF009BCBF0D8}" srcOrd="0" destOrd="0" presId="urn:microsoft.com/office/officeart/2005/8/layout/list1"/>
    <dgm:cxn modelId="{7851158A-A66A-4024-A385-F6D54DEF0F2D}" type="presOf" srcId="{A2ACD169-49CE-4D5D-AB9E-448CF6AED8D8}" destId="{5B5E0945-075F-429B-8B59-3E075D97FE80}" srcOrd="0" destOrd="2" presId="urn:microsoft.com/office/officeart/2005/8/layout/list1"/>
    <dgm:cxn modelId="{13D528A4-F7F2-4C97-94A7-DF77DD330A70}" type="presOf" srcId="{007C7544-8B1F-4146-AF82-C22174C0B013}" destId="{17630BD7-2804-4741-918A-A2F153977DD6}" srcOrd="0" destOrd="0" presId="urn:microsoft.com/office/officeart/2005/8/layout/list1"/>
    <dgm:cxn modelId="{252071A5-F944-4E94-ABC2-B81A46FF5EDB}" type="presOf" srcId="{C1754481-205A-4A1D-A89C-9322D913B403}" destId="{5B5E0945-075F-429B-8B59-3E075D97FE80}" srcOrd="0" destOrd="1" presId="urn:microsoft.com/office/officeart/2005/8/layout/list1"/>
    <dgm:cxn modelId="{112CEFF3-C238-491C-B594-409A145BE6BC}" type="presOf" srcId="{FC3B4673-DEE9-46DE-B300-BD3576431641}" destId="{3E97FBB1-E9BF-4F1A-A16E-25B00A5FED35}" srcOrd="0" destOrd="0" presId="urn:microsoft.com/office/officeart/2005/8/layout/list1"/>
    <dgm:cxn modelId="{561D596C-4B95-4E83-ADC3-52D9F2FD9E9F}" type="presParOf" srcId="{0EF47D58-21A8-4469-B0EE-FF009BCBF0D8}" destId="{FD07F1F3-1CD3-4F51-A8CF-21F3A372CD4C}" srcOrd="0" destOrd="0" presId="urn:microsoft.com/office/officeart/2005/8/layout/list1"/>
    <dgm:cxn modelId="{EFFE60FD-0C1A-4FAB-B693-EE16B35A429B}" type="presParOf" srcId="{FD07F1F3-1CD3-4F51-A8CF-21F3A372CD4C}" destId="{D944D3A2-0158-4BE9-8D97-9F5EEDA1D7E0}" srcOrd="0" destOrd="0" presId="urn:microsoft.com/office/officeart/2005/8/layout/list1"/>
    <dgm:cxn modelId="{F56B749C-0F1D-47EC-A0A9-A7C3AD3FF0DF}" type="presParOf" srcId="{FD07F1F3-1CD3-4F51-A8CF-21F3A372CD4C}" destId="{D0CCAF14-BCF1-42CE-BC6B-35640F0D17D1}" srcOrd="1" destOrd="0" presId="urn:microsoft.com/office/officeart/2005/8/layout/list1"/>
    <dgm:cxn modelId="{00C9CA45-4839-4C96-9769-8439755EB8F4}" type="presParOf" srcId="{0EF47D58-21A8-4469-B0EE-FF009BCBF0D8}" destId="{4CEA5566-8AE5-437E-9DA5-56577C784BE9}" srcOrd="1" destOrd="0" presId="urn:microsoft.com/office/officeart/2005/8/layout/list1"/>
    <dgm:cxn modelId="{FC20977D-168C-4E16-8A7C-38B94D57BCC9}" type="presParOf" srcId="{0EF47D58-21A8-4469-B0EE-FF009BCBF0D8}" destId="{17630BD7-2804-4741-918A-A2F153977DD6}" srcOrd="2" destOrd="0" presId="urn:microsoft.com/office/officeart/2005/8/layout/list1"/>
    <dgm:cxn modelId="{A68A38C0-86EF-4704-8FA6-4E5F610D9F09}" type="presParOf" srcId="{0EF47D58-21A8-4469-B0EE-FF009BCBF0D8}" destId="{29B8193B-0EBA-4AA6-87A6-F5F86A034879}" srcOrd="3" destOrd="0" presId="urn:microsoft.com/office/officeart/2005/8/layout/list1"/>
    <dgm:cxn modelId="{E02E7C7F-0E63-4C31-9247-615107E9CD06}" type="presParOf" srcId="{0EF47D58-21A8-4469-B0EE-FF009BCBF0D8}" destId="{C5974B3F-B703-49A9-8DA7-CD1102A29513}" srcOrd="4" destOrd="0" presId="urn:microsoft.com/office/officeart/2005/8/layout/list1"/>
    <dgm:cxn modelId="{45423474-2361-47CB-94DA-2475A826452B}" type="presParOf" srcId="{C5974B3F-B703-49A9-8DA7-CD1102A29513}" destId="{3E97FBB1-E9BF-4F1A-A16E-25B00A5FED35}" srcOrd="0" destOrd="0" presId="urn:microsoft.com/office/officeart/2005/8/layout/list1"/>
    <dgm:cxn modelId="{0478C831-D255-4B8A-8EFB-281D4EF9095C}" type="presParOf" srcId="{C5974B3F-B703-49A9-8DA7-CD1102A29513}" destId="{589C14EC-90F2-4B95-AE48-D5F2929FBB24}" srcOrd="1" destOrd="0" presId="urn:microsoft.com/office/officeart/2005/8/layout/list1"/>
    <dgm:cxn modelId="{8CBC8B80-9671-4B26-AED7-43354E17DCF8}" type="presParOf" srcId="{0EF47D58-21A8-4469-B0EE-FF009BCBF0D8}" destId="{11B81BF2-928F-491B-BBD3-7391965C785D}" srcOrd="5" destOrd="0" presId="urn:microsoft.com/office/officeart/2005/8/layout/list1"/>
    <dgm:cxn modelId="{26807958-B6C7-4205-BD7E-A56BC2D79BA8}" type="presParOf" srcId="{0EF47D58-21A8-4469-B0EE-FF009BCBF0D8}" destId="{5B5E0945-075F-429B-8B59-3E075D97FE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引入进程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进程的结构特征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D2770DE0-BF59-43BF-9ED8-ACBC3C036AE0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D2770DE0-BF59-43BF-9ED8-ACBC3C036AE0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88295660-6318-47FB-B1D5-7E7E9E2682E1}" cxnId="{C0CD90EC-1A5A-43C1-9204-ECD1E315D8B3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C0CD90EC-1A5A-43C1-9204-ECD1E315D8B3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C4455DA2-02F1-48DA-AF56-DA12ED0B1E8D}" cxnId="{7655810F-4DE9-4CD6-AF53-18ED0F734031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7655810F-4DE9-4CD6-AF53-18ED0F734031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8750BAE0-5829-4631-84F5-539197477DF1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8750BAE0-5829-4631-84F5-539197477DF1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70DE0-BF59-43BF-9ED8-ACBC3C036AE0}" srcId="{0B148B15-19BA-4547-9FE1-BDA7392FC1B9}" destId="{BEE69E5A-6460-4684-9651-EE37B92A3718}" srcOrd="0" destOrd="0" parTransId="{CA8BA6D6-7392-4AE9-A674-EBDFB4812A10}" sibTransId="{CB80E1B4-D204-4D30-AC4D-9973D4ED070F}"/>
    <dgm:cxn modelId="{C0CD90EC-1A5A-43C1-9204-ECD1E315D8B3}" srcId="{0B148B15-19BA-4547-9FE1-BDA7392FC1B9}" destId="{4B91A10F-3F50-475E-8B65-3BCE0D5A4612}" srcOrd="1" destOrd="0" parTransId="{88295660-6318-47FB-B1D5-7E7E9E2682E1}" sibTransId="{D6E1A937-FE9E-4BD8-8CE5-C1ED51FFCC86}"/>
    <dgm:cxn modelId="{7655810F-4DE9-4CD6-AF53-18ED0F734031}" srcId="{0B148B15-19BA-4547-9FE1-BDA7392FC1B9}" destId="{0CAD71C6-0321-432A-A510-00E13BE4EB13}" srcOrd="2" destOrd="0" parTransId="{C4455DA2-02F1-48DA-AF56-DA12ED0B1E8D}" sibTransId="{14A18E91-A0B9-4107-955C-4E0EF838A79E}"/>
    <dgm:cxn modelId="{8750BAE0-5829-4631-84F5-539197477DF1}" srcId="{0B148B15-19BA-4547-9FE1-BDA7392FC1B9}" destId="{D53DAC99-EF6F-4959-98E2-3796536BF7D8}" srcOrd="3" destOrd="0" parTransId="{55FFF846-8C2F-4FB3-9635-09B4E8570207}" sibTransId="{5490E1D1-AADD-4913-A227-3EA3980E554B}"/>
    <dgm:cxn modelId="{7480B23B-9233-4467-853A-DD12E9697656}" type="presOf" srcId="{0B148B15-19BA-4547-9FE1-BDA7392FC1B9}" destId="{CD923DC9-A131-4F16-90FE-C075A85BE100}" srcOrd="0" destOrd="0" presId="urn:microsoft.com/office/officeart/2005/8/layout/process1"/>
    <dgm:cxn modelId="{32861A41-45C9-4937-BB28-C283362C4849}" type="presParOf" srcId="{CD923DC9-A131-4F16-90FE-C075A85BE100}" destId="{C8980B54-B385-4AFE-A179-62979FE3BF56}" srcOrd="0" destOrd="0" presId="urn:microsoft.com/office/officeart/2005/8/layout/process1"/>
    <dgm:cxn modelId="{867C779E-B817-4844-9828-1258F894A146}" type="presOf" srcId="{BEE69E5A-6460-4684-9651-EE37B92A3718}" destId="{C8980B54-B385-4AFE-A179-62979FE3BF56}" srcOrd="0" destOrd="0" presId="urn:microsoft.com/office/officeart/2005/8/layout/process1"/>
    <dgm:cxn modelId="{BE1611F3-A1EB-4407-90F7-83EDA23E610A}" type="presParOf" srcId="{CD923DC9-A131-4F16-90FE-C075A85BE100}" destId="{1F9E8E54-4719-45D5-A7AB-955A59DBDF5B}" srcOrd="1" destOrd="0" presId="urn:microsoft.com/office/officeart/2005/8/layout/process1"/>
    <dgm:cxn modelId="{3049BA52-38B6-480F-926D-3B8E2771D51E}" type="presOf" srcId="{CB80E1B4-D204-4D30-AC4D-9973D4ED070F}" destId="{1F9E8E54-4719-45D5-A7AB-955A59DBDF5B}" srcOrd="0" destOrd="0" presId="urn:microsoft.com/office/officeart/2005/8/layout/process1"/>
    <dgm:cxn modelId="{473C0B61-12C6-4C24-A447-A12A875C6CD9}" type="presParOf" srcId="{1F9E8E54-4719-45D5-A7AB-955A59DBDF5B}" destId="{8E722CB0-7B21-4804-AAA1-646D68558BB5}" srcOrd="0" destOrd="1" presId="urn:microsoft.com/office/officeart/2005/8/layout/process1"/>
    <dgm:cxn modelId="{BC968C10-DE06-4059-89C2-2AB42C30B813}" type="presOf" srcId="{CB80E1B4-D204-4D30-AC4D-9973D4ED070F}" destId="{8E722CB0-7B21-4804-AAA1-646D68558BB5}" srcOrd="1" destOrd="0" presId="urn:microsoft.com/office/officeart/2005/8/layout/process1"/>
    <dgm:cxn modelId="{7FBC91A9-3D48-46B0-B279-9F22A58D764B}" type="presParOf" srcId="{CD923DC9-A131-4F16-90FE-C075A85BE100}" destId="{2DE22D11-1C2F-4ED7-A1E7-254558EE6EA8}" srcOrd="2" destOrd="0" presId="urn:microsoft.com/office/officeart/2005/8/layout/process1"/>
    <dgm:cxn modelId="{26E233E1-DDF2-4AB6-97ED-CDD45E090C01}" type="presOf" srcId="{4B91A10F-3F50-475E-8B65-3BCE0D5A4612}" destId="{2DE22D11-1C2F-4ED7-A1E7-254558EE6EA8}" srcOrd="0" destOrd="0" presId="urn:microsoft.com/office/officeart/2005/8/layout/process1"/>
    <dgm:cxn modelId="{EA5D5B46-FC7F-4323-B14C-DEF2FADA61A1}" type="presParOf" srcId="{CD923DC9-A131-4F16-90FE-C075A85BE100}" destId="{B1B106CF-2E0F-41C6-A724-C7530A6FE3D9}" srcOrd="3" destOrd="0" presId="urn:microsoft.com/office/officeart/2005/8/layout/process1"/>
    <dgm:cxn modelId="{BED5BFB2-972E-481E-971A-24384D329CBF}" type="presOf" srcId="{D6E1A937-FE9E-4BD8-8CE5-C1ED51FFCC86}" destId="{B1B106CF-2E0F-41C6-A724-C7530A6FE3D9}" srcOrd="0" destOrd="0" presId="urn:microsoft.com/office/officeart/2005/8/layout/process1"/>
    <dgm:cxn modelId="{D50DAB0E-7C65-447D-879D-ABE9BEF795B9}" type="presParOf" srcId="{B1B106CF-2E0F-41C6-A724-C7530A6FE3D9}" destId="{3559B7BB-5B62-4E31-B081-096D7ADE0031}" srcOrd="0" destOrd="3" presId="urn:microsoft.com/office/officeart/2005/8/layout/process1"/>
    <dgm:cxn modelId="{C4C52977-D9AF-462D-93A3-D59CA5F2F746}" type="presOf" srcId="{D6E1A937-FE9E-4BD8-8CE5-C1ED51FFCC86}" destId="{3559B7BB-5B62-4E31-B081-096D7ADE0031}" srcOrd="1" destOrd="0" presId="urn:microsoft.com/office/officeart/2005/8/layout/process1"/>
    <dgm:cxn modelId="{20AA1CDD-55E8-4E82-9CEE-520E98AFD40C}" type="presParOf" srcId="{CD923DC9-A131-4F16-90FE-C075A85BE100}" destId="{35DD63BE-2DC7-4325-A94F-3A340B736D14}" srcOrd="4" destOrd="0" presId="urn:microsoft.com/office/officeart/2005/8/layout/process1"/>
    <dgm:cxn modelId="{F6F40506-086D-4B2C-A96D-E09A1B762738}" type="presOf" srcId="{0CAD71C6-0321-432A-A510-00E13BE4EB13}" destId="{35DD63BE-2DC7-4325-A94F-3A340B736D14}" srcOrd="0" destOrd="0" presId="urn:microsoft.com/office/officeart/2005/8/layout/process1"/>
    <dgm:cxn modelId="{D84E0BB8-8225-4AB7-AC79-095EC2D4EB83}" type="presParOf" srcId="{CD923DC9-A131-4F16-90FE-C075A85BE100}" destId="{7D4654B3-CABD-45F6-9924-32763C225FF4}" srcOrd="5" destOrd="0" presId="urn:microsoft.com/office/officeart/2005/8/layout/process1"/>
    <dgm:cxn modelId="{AA041071-DF09-48A5-AAE7-76B73D0BFBCB}" type="presOf" srcId="{14A18E91-A0B9-4107-955C-4E0EF838A79E}" destId="{7D4654B3-CABD-45F6-9924-32763C225FF4}" srcOrd="0" destOrd="0" presId="urn:microsoft.com/office/officeart/2005/8/layout/process1"/>
    <dgm:cxn modelId="{EBD512B2-BFBD-4813-9652-08D75B970191}" type="presParOf" srcId="{7D4654B3-CABD-45F6-9924-32763C225FF4}" destId="{79266510-1F46-4A51-B684-CF48F7A4E5CE}" srcOrd="0" destOrd="5" presId="urn:microsoft.com/office/officeart/2005/8/layout/process1"/>
    <dgm:cxn modelId="{6D2A801E-9253-411F-B037-78323D65DDB0}" type="presOf" srcId="{14A18E91-A0B9-4107-955C-4E0EF838A79E}" destId="{79266510-1F46-4A51-B684-CF48F7A4E5CE}" srcOrd="1" destOrd="0" presId="urn:microsoft.com/office/officeart/2005/8/layout/process1"/>
    <dgm:cxn modelId="{0DA272FD-B512-4D85-A390-7F1E3070D40F}" type="presParOf" srcId="{CD923DC9-A131-4F16-90FE-C075A85BE100}" destId="{0CF96A1B-27A0-413E-A029-893E7910C3DD}" srcOrd="6" destOrd="0" presId="urn:microsoft.com/office/officeart/2005/8/layout/process1"/>
    <dgm:cxn modelId="{A0A30A43-7A53-43A4-AFB7-B5CFA97CDF10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89AC6110-85E4-4377-AC58-D5AA652F41D1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89AC6110-85E4-4377-AC58-D5AA652F41D1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78167B2-82D8-46F2-889C-777558240319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78167B2-82D8-46F2-889C-777558240319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C4455DA2-02F1-48DA-AF56-DA12ED0B1E8D}" cxnId="{55539A91-1C21-4E6F-9FB7-2128B60B025E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55539A91-1C21-4E6F-9FB7-2128B60B025E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5FFF846-8C2F-4FB3-9635-09B4E8570207}" cxnId="{C939A28A-A97C-499A-9B76-4D1A8A6AFFCC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C939A28A-A97C-499A-9B76-4D1A8A6AFFCC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89AC6110-85E4-4377-AC58-D5AA652F41D1}" srcId="{0B148B15-19BA-4547-9FE1-BDA7392FC1B9}" destId="{BEE69E5A-6460-4684-9651-EE37B92A3718}" srcOrd="0" destOrd="0" parTransId="{CA8BA6D6-7392-4AE9-A674-EBDFB4812A10}" sibTransId="{CB80E1B4-D204-4D30-AC4D-9973D4ED070F}"/>
    <dgm:cxn modelId="{078167B2-82D8-46F2-889C-777558240319}" srcId="{0B148B15-19BA-4547-9FE1-BDA7392FC1B9}" destId="{4B91A10F-3F50-475E-8B65-3BCE0D5A4612}" srcOrd="1" destOrd="0" parTransId="{88295660-6318-47FB-B1D5-7E7E9E2682E1}" sibTransId="{D6E1A937-FE9E-4BD8-8CE5-C1ED51FFCC86}"/>
    <dgm:cxn modelId="{55539A91-1C21-4E6F-9FB7-2128B60B025E}" srcId="{0B148B15-19BA-4547-9FE1-BDA7392FC1B9}" destId="{0CAD71C6-0321-432A-A510-00E13BE4EB13}" srcOrd="2" destOrd="0" parTransId="{C4455DA2-02F1-48DA-AF56-DA12ED0B1E8D}" sibTransId="{14A18E91-A0B9-4107-955C-4E0EF838A79E}"/>
    <dgm:cxn modelId="{C939A28A-A97C-499A-9B76-4D1A8A6AFFCC}" srcId="{0B148B15-19BA-4547-9FE1-BDA7392FC1B9}" destId="{D53DAC99-EF6F-4959-98E2-3796536BF7D8}" srcOrd="3" destOrd="0" parTransId="{55FFF846-8C2F-4FB3-9635-09B4E8570207}" sibTransId="{5490E1D1-AADD-4913-A227-3EA3980E554B}"/>
    <dgm:cxn modelId="{C3E0751E-1CD2-4369-A1AD-E3E3AF179575}" type="presOf" srcId="{0B148B15-19BA-4547-9FE1-BDA7392FC1B9}" destId="{CD923DC9-A131-4F16-90FE-C075A85BE100}" srcOrd="0" destOrd="0" presId="urn:microsoft.com/office/officeart/2005/8/layout/process1"/>
    <dgm:cxn modelId="{2E7AD88E-3E47-4F19-B79B-6FA8F279E2E6}" type="presParOf" srcId="{CD923DC9-A131-4F16-90FE-C075A85BE100}" destId="{C8980B54-B385-4AFE-A179-62979FE3BF56}" srcOrd="0" destOrd="0" presId="urn:microsoft.com/office/officeart/2005/8/layout/process1"/>
    <dgm:cxn modelId="{47F4BE59-AA79-4A2B-9645-9AF326373B8D}" type="presOf" srcId="{BEE69E5A-6460-4684-9651-EE37B92A3718}" destId="{C8980B54-B385-4AFE-A179-62979FE3BF56}" srcOrd="0" destOrd="0" presId="urn:microsoft.com/office/officeart/2005/8/layout/process1"/>
    <dgm:cxn modelId="{B7E531EA-CA78-4205-B4C6-D376C16E52D1}" type="presParOf" srcId="{CD923DC9-A131-4F16-90FE-C075A85BE100}" destId="{1F9E8E54-4719-45D5-A7AB-955A59DBDF5B}" srcOrd="1" destOrd="0" presId="urn:microsoft.com/office/officeart/2005/8/layout/process1"/>
    <dgm:cxn modelId="{99E0D59F-08A4-4D4F-81C1-9F70BA1685CA}" type="presOf" srcId="{CB80E1B4-D204-4D30-AC4D-9973D4ED070F}" destId="{1F9E8E54-4719-45D5-A7AB-955A59DBDF5B}" srcOrd="0" destOrd="0" presId="urn:microsoft.com/office/officeart/2005/8/layout/process1"/>
    <dgm:cxn modelId="{FCCEDFF2-99F4-47C1-866E-FBD884A3A195}" type="presParOf" srcId="{1F9E8E54-4719-45D5-A7AB-955A59DBDF5B}" destId="{8E722CB0-7B21-4804-AAA1-646D68558BB5}" srcOrd="0" destOrd="1" presId="urn:microsoft.com/office/officeart/2005/8/layout/process1"/>
    <dgm:cxn modelId="{A264E44E-6604-4407-9DD4-B0B0B12C6610}" type="presOf" srcId="{CB80E1B4-D204-4D30-AC4D-9973D4ED070F}" destId="{8E722CB0-7B21-4804-AAA1-646D68558BB5}" srcOrd="1" destOrd="0" presId="urn:microsoft.com/office/officeart/2005/8/layout/process1"/>
    <dgm:cxn modelId="{0637E885-D836-4606-B374-D7DC1C079BBF}" type="presParOf" srcId="{CD923DC9-A131-4F16-90FE-C075A85BE100}" destId="{2DE22D11-1C2F-4ED7-A1E7-254558EE6EA8}" srcOrd="2" destOrd="0" presId="urn:microsoft.com/office/officeart/2005/8/layout/process1"/>
    <dgm:cxn modelId="{420F2087-8EBC-4139-88E0-081B24818D20}" type="presOf" srcId="{4B91A10F-3F50-475E-8B65-3BCE0D5A4612}" destId="{2DE22D11-1C2F-4ED7-A1E7-254558EE6EA8}" srcOrd="0" destOrd="0" presId="urn:microsoft.com/office/officeart/2005/8/layout/process1"/>
    <dgm:cxn modelId="{252E63CC-6FA6-441C-AC4C-A7B643E8C514}" type="presParOf" srcId="{CD923DC9-A131-4F16-90FE-C075A85BE100}" destId="{B1B106CF-2E0F-41C6-A724-C7530A6FE3D9}" srcOrd="3" destOrd="0" presId="urn:microsoft.com/office/officeart/2005/8/layout/process1"/>
    <dgm:cxn modelId="{82444457-138E-4923-9105-389A3C3C8E63}" type="presOf" srcId="{D6E1A937-FE9E-4BD8-8CE5-C1ED51FFCC86}" destId="{B1B106CF-2E0F-41C6-A724-C7530A6FE3D9}" srcOrd="0" destOrd="0" presId="urn:microsoft.com/office/officeart/2005/8/layout/process1"/>
    <dgm:cxn modelId="{A4BDDBB6-2717-48C1-BD04-014C27F56AFE}" type="presParOf" srcId="{B1B106CF-2E0F-41C6-A724-C7530A6FE3D9}" destId="{3559B7BB-5B62-4E31-B081-096D7ADE0031}" srcOrd="0" destOrd="3" presId="urn:microsoft.com/office/officeart/2005/8/layout/process1"/>
    <dgm:cxn modelId="{3AC2FAFA-E74F-4B32-8DCC-319099DD6604}" type="presOf" srcId="{D6E1A937-FE9E-4BD8-8CE5-C1ED51FFCC86}" destId="{3559B7BB-5B62-4E31-B081-096D7ADE0031}" srcOrd="1" destOrd="0" presId="urn:microsoft.com/office/officeart/2005/8/layout/process1"/>
    <dgm:cxn modelId="{80813590-F0BD-43A6-8200-24AC6F3E8077}" type="presParOf" srcId="{CD923DC9-A131-4F16-90FE-C075A85BE100}" destId="{35DD63BE-2DC7-4325-A94F-3A340B736D14}" srcOrd="4" destOrd="0" presId="urn:microsoft.com/office/officeart/2005/8/layout/process1"/>
    <dgm:cxn modelId="{9DDB760B-C71A-4B52-AEFD-FE8E01A04BAB}" type="presOf" srcId="{0CAD71C6-0321-432A-A510-00E13BE4EB13}" destId="{35DD63BE-2DC7-4325-A94F-3A340B736D14}" srcOrd="0" destOrd="0" presId="urn:microsoft.com/office/officeart/2005/8/layout/process1"/>
    <dgm:cxn modelId="{D5AC4587-77C7-4025-B6E5-3E19DE51EFA3}" type="presParOf" srcId="{CD923DC9-A131-4F16-90FE-C075A85BE100}" destId="{7D4654B3-CABD-45F6-9924-32763C225FF4}" srcOrd="5" destOrd="0" presId="urn:microsoft.com/office/officeart/2005/8/layout/process1"/>
    <dgm:cxn modelId="{D91D9796-C533-417B-8B9B-8634394EF3A7}" type="presOf" srcId="{14A18E91-A0B9-4107-955C-4E0EF838A79E}" destId="{7D4654B3-CABD-45F6-9924-32763C225FF4}" srcOrd="0" destOrd="0" presId="urn:microsoft.com/office/officeart/2005/8/layout/process1"/>
    <dgm:cxn modelId="{0A76872B-335E-4082-BCE0-4D7650460F2E}" type="presParOf" srcId="{7D4654B3-CABD-45F6-9924-32763C225FF4}" destId="{79266510-1F46-4A51-B684-CF48F7A4E5CE}" srcOrd="0" destOrd="5" presId="urn:microsoft.com/office/officeart/2005/8/layout/process1"/>
    <dgm:cxn modelId="{B71D0CFD-275F-428E-B130-C8FDFE8C1457}" type="presOf" srcId="{14A18E91-A0B9-4107-955C-4E0EF838A79E}" destId="{79266510-1F46-4A51-B684-CF48F7A4E5CE}" srcOrd="1" destOrd="0" presId="urn:microsoft.com/office/officeart/2005/8/layout/process1"/>
    <dgm:cxn modelId="{9C745DAA-2503-4E90-869D-4BF538E19AB5}" type="presParOf" srcId="{CD923DC9-A131-4F16-90FE-C075A85BE100}" destId="{0CF96A1B-27A0-413E-A029-893E7910C3DD}" srcOrd="6" destOrd="0" presId="urn:microsoft.com/office/officeart/2005/8/layout/process1"/>
    <dgm:cxn modelId="{CE832A64-60E0-460D-AA37-A2B0FE6E14EC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C62C5B99-65C2-410F-B2FB-3298BC20614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C62C5B99-65C2-410F-B2FB-3298BC20614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1D4126C-B25A-46D9-AFCE-2F206F4A7EAC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1D4126C-B25A-46D9-AFCE-2F206F4A7EAC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4455DA2-02F1-48DA-AF56-DA12ED0B1E8D}" cxnId="{862426E6-763E-40D4-94A6-DD12141D8CC8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862426E6-763E-40D4-94A6-DD12141D8CC8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55FFF846-8C2F-4FB3-9635-09B4E8570207}" cxnId="{EA9706C4-76A2-4264-B2FC-7A8BEC7D1FA7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EA9706C4-76A2-4264-B2FC-7A8BEC7D1FA7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C5B99-65C2-410F-B2FB-3298BC20614A}" srcId="{0B148B15-19BA-4547-9FE1-BDA7392FC1B9}" destId="{BEE69E5A-6460-4684-9651-EE37B92A3718}" srcOrd="0" destOrd="0" parTransId="{CA8BA6D6-7392-4AE9-A674-EBDFB4812A10}" sibTransId="{CB80E1B4-D204-4D30-AC4D-9973D4ED070F}"/>
    <dgm:cxn modelId="{01D4126C-B25A-46D9-AFCE-2F206F4A7EAC}" srcId="{0B148B15-19BA-4547-9FE1-BDA7392FC1B9}" destId="{4B91A10F-3F50-475E-8B65-3BCE0D5A4612}" srcOrd="1" destOrd="0" parTransId="{88295660-6318-47FB-B1D5-7E7E9E2682E1}" sibTransId="{D6E1A937-FE9E-4BD8-8CE5-C1ED51FFCC86}"/>
    <dgm:cxn modelId="{862426E6-763E-40D4-94A6-DD12141D8CC8}" srcId="{0B148B15-19BA-4547-9FE1-BDA7392FC1B9}" destId="{0CAD71C6-0321-432A-A510-00E13BE4EB13}" srcOrd="2" destOrd="0" parTransId="{C4455DA2-02F1-48DA-AF56-DA12ED0B1E8D}" sibTransId="{14A18E91-A0B9-4107-955C-4E0EF838A79E}"/>
    <dgm:cxn modelId="{EA9706C4-76A2-4264-B2FC-7A8BEC7D1FA7}" srcId="{0B148B15-19BA-4547-9FE1-BDA7392FC1B9}" destId="{D53DAC99-EF6F-4959-98E2-3796536BF7D8}" srcOrd="3" destOrd="0" parTransId="{55FFF846-8C2F-4FB3-9635-09B4E8570207}" sibTransId="{5490E1D1-AADD-4913-A227-3EA3980E554B}"/>
    <dgm:cxn modelId="{A12489F3-D6E7-449D-AD17-62361FA26799}" type="presOf" srcId="{0B148B15-19BA-4547-9FE1-BDA7392FC1B9}" destId="{CD923DC9-A131-4F16-90FE-C075A85BE100}" srcOrd="0" destOrd="0" presId="urn:microsoft.com/office/officeart/2005/8/layout/process1"/>
    <dgm:cxn modelId="{018E1D4F-2FF5-4A4B-B4CD-FB3378FE55CB}" type="presParOf" srcId="{CD923DC9-A131-4F16-90FE-C075A85BE100}" destId="{C8980B54-B385-4AFE-A179-62979FE3BF56}" srcOrd="0" destOrd="0" presId="urn:microsoft.com/office/officeart/2005/8/layout/process1"/>
    <dgm:cxn modelId="{EF687440-13AF-4C59-BBED-BAAF051BB716}" type="presOf" srcId="{BEE69E5A-6460-4684-9651-EE37B92A3718}" destId="{C8980B54-B385-4AFE-A179-62979FE3BF56}" srcOrd="0" destOrd="0" presId="urn:microsoft.com/office/officeart/2005/8/layout/process1"/>
    <dgm:cxn modelId="{1E692D0D-CB7B-4444-B768-ADBD3A76A80D}" type="presParOf" srcId="{CD923DC9-A131-4F16-90FE-C075A85BE100}" destId="{1F9E8E54-4719-45D5-A7AB-955A59DBDF5B}" srcOrd="1" destOrd="0" presId="urn:microsoft.com/office/officeart/2005/8/layout/process1"/>
    <dgm:cxn modelId="{37998288-7670-4E59-A84C-0C670054FA09}" type="presOf" srcId="{CB80E1B4-D204-4D30-AC4D-9973D4ED070F}" destId="{1F9E8E54-4719-45D5-A7AB-955A59DBDF5B}" srcOrd="0" destOrd="0" presId="urn:microsoft.com/office/officeart/2005/8/layout/process1"/>
    <dgm:cxn modelId="{8C109B3C-A4C0-4BDD-B389-1CC5C3330612}" type="presParOf" srcId="{1F9E8E54-4719-45D5-A7AB-955A59DBDF5B}" destId="{8E722CB0-7B21-4804-AAA1-646D68558BB5}" srcOrd="0" destOrd="1" presId="urn:microsoft.com/office/officeart/2005/8/layout/process1"/>
    <dgm:cxn modelId="{0FF2BAFF-B689-410F-9AE2-391C6A6BC0C5}" type="presOf" srcId="{CB80E1B4-D204-4D30-AC4D-9973D4ED070F}" destId="{8E722CB0-7B21-4804-AAA1-646D68558BB5}" srcOrd="1" destOrd="0" presId="urn:microsoft.com/office/officeart/2005/8/layout/process1"/>
    <dgm:cxn modelId="{042F9CED-C3E5-46DB-A5BC-624F6B8F7B68}" type="presParOf" srcId="{CD923DC9-A131-4F16-90FE-C075A85BE100}" destId="{2DE22D11-1C2F-4ED7-A1E7-254558EE6EA8}" srcOrd="2" destOrd="0" presId="urn:microsoft.com/office/officeart/2005/8/layout/process1"/>
    <dgm:cxn modelId="{CAA2ECDD-A383-48E1-AC56-C18E3D630E35}" type="presOf" srcId="{4B91A10F-3F50-475E-8B65-3BCE0D5A4612}" destId="{2DE22D11-1C2F-4ED7-A1E7-254558EE6EA8}" srcOrd="0" destOrd="0" presId="urn:microsoft.com/office/officeart/2005/8/layout/process1"/>
    <dgm:cxn modelId="{761301EF-90B2-4ED3-A027-7BCECBE7884C}" type="presParOf" srcId="{CD923DC9-A131-4F16-90FE-C075A85BE100}" destId="{B1B106CF-2E0F-41C6-A724-C7530A6FE3D9}" srcOrd="3" destOrd="0" presId="urn:microsoft.com/office/officeart/2005/8/layout/process1"/>
    <dgm:cxn modelId="{57C3EE6E-C5B4-4687-8670-13540C60DF02}" type="presOf" srcId="{D6E1A937-FE9E-4BD8-8CE5-C1ED51FFCC86}" destId="{B1B106CF-2E0F-41C6-A724-C7530A6FE3D9}" srcOrd="0" destOrd="0" presId="urn:microsoft.com/office/officeart/2005/8/layout/process1"/>
    <dgm:cxn modelId="{66BCBEC8-667C-42F3-987A-079D1D62ACAF}" type="presParOf" srcId="{B1B106CF-2E0F-41C6-A724-C7530A6FE3D9}" destId="{3559B7BB-5B62-4E31-B081-096D7ADE0031}" srcOrd="0" destOrd="3" presId="urn:microsoft.com/office/officeart/2005/8/layout/process1"/>
    <dgm:cxn modelId="{895A9037-D313-4D04-B774-9BB45CDDDB36}" type="presOf" srcId="{D6E1A937-FE9E-4BD8-8CE5-C1ED51FFCC86}" destId="{3559B7BB-5B62-4E31-B081-096D7ADE0031}" srcOrd="1" destOrd="0" presId="urn:microsoft.com/office/officeart/2005/8/layout/process1"/>
    <dgm:cxn modelId="{8900338A-F274-44E9-806B-4F4A32857CF4}" type="presParOf" srcId="{CD923DC9-A131-4F16-90FE-C075A85BE100}" destId="{35DD63BE-2DC7-4325-A94F-3A340B736D14}" srcOrd="4" destOrd="0" presId="urn:microsoft.com/office/officeart/2005/8/layout/process1"/>
    <dgm:cxn modelId="{9D2232B1-5871-49C2-B166-31650A69836C}" type="presOf" srcId="{0CAD71C6-0321-432A-A510-00E13BE4EB13}" destId="{35DD63BE-2DC7-4325-A94F-3A340B736D14}" srcOrd="0" destOrd="0" presId="urn:microsoft.com/office/officeart/2005/8/layout/process1"/>
    <dgm:cxn modelId="{91C85947-16B6-4B57-B2C2-78775A5AED81}" type="presParOf" srcId="{CD923DC9-A131-4F16-90FE-C075A85BE100}" destId="{7D4654B3-CABD-45F6-9924-32763C225FF4}" srcOrd="5" destOrd="0" presId="urn:microsoft.com/office/officeart/2005/8/layout/process1"/>
    <dgm:cxn modelId="{EDC8C95E-6D9D-4CAF-807C-E8165D89C5F8}" type="presOf" srcId="{14A18E91-A0B9-4107-955C-4E0EF838A79E}" destId="{7D4654B3-CABD-45F6-9924-32763C225FF4}" srcOrd="0" destOrd="0" presId="urn:microsoft.com/office/officeart/2005/8/layout/process1"/>
    <dgm:cxn modelId="{DF5CA94A-55C3-42A8-9C1A-9787BB54DA51}" type="presParOf" srcId="{7D4654B3-CABD-45F6-9924-32763C225FF4}" destId="{79266510-1F46-4A51-B684-CF48F7A4E5CE}" srcOrd="0" destOrd="5" presId="urn:microsoft.com/office/officeart/2005/8/layout/process1"/>
    <dgm:cxn modelId="{653A7850-A388-42DD-90C5-2D733B24730F}" type="presOf" srcId="{14A18E91-A0B9-4107-955C-4E0EF838A79E}" destId="{79266510-1F46-4A51-B684-CF48F7A4E5CE}" srcOrd="1" destOrd="0" presId="urn:microsoft.com/office/officeart/2005/8/layout/process1"/>
    <dgm:cxn modelId="{707D92DE-1F62-4A9E-B11A-C4ED6C2FE572}" type="presParOf" srcId="{CD923DC9-A131-4F16-90FE-C075A85BE100}" destId="{0CF96A1B-27A0-413E-A029-893E7910C3DD}" srcOrd="6" destOrd="0" presId="urn:microsoft.com/office/officeart/2005/8/layout/process1"/>
    <dgm:cxn modelId="{2BFA4C72-BD47-4AD1-BFAC-64C8C598C58F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C62C5B99-65C2-410F-B2FB-3298BC20614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C62C5B99-65C2-410F-B2FB-3298BC20614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1D4126C-B25A-46D9-AFCE-2F206F4A7EAC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1D4126C-B25A-46D9-AFCE-2F206F4A7EAC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4455DA2-02F1-48DA-AF56-DA12ED0B1E8D}" cxnId="{862426E6-763E-40D4-94A6-DD12141D8CC8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862426E6-763E-40D4-94A6-DD12141D8CC8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55FFF846-8C2F-4FB3-9635-09B4E8570207}" cxnId="{EA9706C4-76A2-4264-B2FC-7A8BEC7D1FA7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EA9706C4-76A2-4264-B2FC-7A8BEC7D1FA7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C5B99-65C2-410F-B2FB-3298BC20614A}" srcId="{0B148B15-19BA-4547-9FE1-BDA7392FC1B9}" destId="{BEE69E5A-6460-4684-9651-EE37B92A3718}" srcOrd="0" destOrd="0" parTransId="{CA8BA6D6-7392-4AE9-A674-EBDFB4812A10}" sibTransId="{CB80E1B4-D204-4D30-AC4D-9973D4ED070F}"/>
    <dgm:cxn modelId="{01D4126C-B25A-46D9-AFCE-2F206F4A7EAC}" srcId="{0B148B15-19BA-4547-9FE1-BDA7392FC1B9}" destId="{4B91A10F-3F50-475E-8B65-3BCE0D5A4612}" srcOrd="1" destOrd="0" parTransId="{88295660-6318-47FB-B1D5-7E7E9E2682E1}" sibTransId="{D6E1A937-FE9E-4BD8-8CE5-C1ED51FFCC86}"/>
    <dgm:cxn modelId="{862426E6-763E-40D4-94A6-DD12141D8CC8}" srcId="{0B148B15-19BA-4547-9FE1-BDA7392FC1B9}" destId="{0CAD71C6-0321-432A-A510-00E13BE4EB13}" srcOrd="2" destOrd="0" parTransId="{C4455DA2-02F1-48DA-AF56-DA12ED0B1E8D}" sibTransId="{14A18E91-A0B9-4107-955C-4E0EF838A79E}"/>
    <dgm:cxn modelId="{EA9706C4-76A2-4264-B2FC-7A8BEC7D1FA7}" srcId="{0B148B15-19BA-4547-9FE1-BDA7392FC1B9}" destId="{D53DAC99-EF6F-4959-98E2-3796536BF7D8}" srcOrd="3" destOrd="0" parTransId="{55FFF846-8C2F-4FB3-9635-09B4E8570207}" sibTransId="{5490E1D1-AADD-4913-A227-3EA3980E554B}"/>
    <dgm:cxn modelId="{A12489F3-D6E7-449D-AD17-62361FA26799}" type="presOf" srcId="{0B148B15-19BA-4547-9FE1-BDA7392FC1B9}" destId="{CD923DC9-A131-4F16-90FE-C075A85BE100}" srcOrd="0" destOrd="0" presId="urn:microsoft.com/office/officeart/2005/8/layout/process1"/>
    <dgm:cxn modelId="{018E1D4F-2FF5-4A4B-B4CD-FB3378FE55CB}" type="presParOf" srcId="{CD923DC9-A131-4F16-90FE-C075A85BE100}" destId="{C8980B54-B385-4AFE-A179-62979FE3BF56}" srcOrd="0" destOrd="0" presId="urn:microsoft.com/office/officeart/2005/8/layout/process1"/>
    <dgm:cxn modelId="{EF687440-13AF-4C59-BBED-BAAF051BB716}" type="presOf" srcId="{BEE69E5A-6460-4684-9651-EE37B92A3718}" destId="{C8980B54-B385-4AFE-A179-62979FE3BF56}" srcOrd="0" destOrd="0" presId="urn:microsoft.com/office/officeart/2005/8/layout/process1"/>
    <dgm:cxn modelId="{1E692D0D-CB7B-4444-B768-ADBD3A76A80D}" type="presParOf" srcId="{CD923DC9-A131-4F16-90FE-C075A85BE100}" destId="{1F9E8E54-4719-45D5-A7AB-955A59DBDF5B}" srcOrd="1" destOrd="0" presId="urn:microsoft.com/office/officeart/2005/8/layout/process1"/>
    <dgm:cxn modelId="{37998288-7670-4E59-A84C-0C670054FA09}" type="presOf" srcId="{CB80E1B4-D204-4D30-AC4D-9973D4ED070F}" destId="{1F9E8E54-4719-45D5-A7AB-955A59DBDF5B}" srcOrd="0" destOrd="0" presId="urn:microsoft.com/office/officeart/2005/8/layout/process1"/>
    <dgm:cxn modelId="{8C109B3C-A4C0-4BDD-B389-1CC5C3330612}" type="presParOf" srcId="{1F9E8E54-4719-45D5-A7AB-955A59DBDF5B}" destId="{8E722CB0-7B21-4804-AAA1-646D68558BB5}" srcOrd="0" destOrd="1" presId="urn:microsoft.com/office/officeart/2005/8/layout/process1"/>
    <dgm:cxn modelId="{0FF2BAFF-B689-410F-9AE2-391C6A6BC0C5}" type="presOf" srcId="{CB80E1B4-D204-4D30-AC4D-9973D4ED070F}" destId="{8E722CB0-7B21-4804-AAA1-646D68558BB5}" srcOrd="1" destOrd="0" presId="urn:microsoft.com/office/officeart/2005/8/layout/process1"/>
    <dgm:cxn modelId="{042F9CED-C3E5-46DB-A5BC-624F6B8F7B68}" type="presParOf" srcId="{CD923DC9-A131-4F16-90FE-C075A85BE100}" destId="{2DE22D11-1C2F-4ED7-A1E7-254558EE6EA8}" srcOrd="2" destOrd="0" presId="urn:microsoft.com/office/officeart/2005/8/layout/process1"/>
    <dgm:cxn modelId="{CAA2ECDD-A383-48E1-AC56-C18E3D630E35}" type="presOf" srcId="{4B91A10F-3F50-475E-8B65-3BCE0D5A4612}" destId="{2DE22D11-1C2F-4ED7-A1E7-254558EE6EA8}" srcOrd="0" destOrd="0" presId="urn:microsoft.com/office/officeart/2005/8/layout/process1"/>
    <dgm:cxn modelId="{761301EF-90B2-4ED3-A027-7BCECBE7884C}" type="presParOf" srcId="{CD923DC9-A131-4F16-90FE-C075A85BE100}" destId="{B1B106CF-2E0F-41C6-A724-C7530A6FE3D9}" srcOrd="3" destOrd="0" presId="urn:microsoft.com/office/officeart/2005/8/layout/process1"/>
    <dgm:cxn modelId="{57C3EE6E-C5B4-4687-8670-13540C60DF02}" type="presOf" srcId="{D6E1A937-FE9E-4BD8-8CE5-C1ED51FFCC86}" destId="{B1B106CF-2E0F-41C6-A724-C7530A6FE3D9}" srcOrd="0" destOrd="0" presId="urn:microsoft.com/office/officeart/2005/8/layout/process1"/>
    <dgm:cxn modelId="{66BCBEC8-667C-42F3-987A-079D1D62ACAF}" type="presParOf" srcId="{B1B106CF-2E0F-41C6-A724-C7530A6FE3D9}" destId="{3559B7BB-5B62-4E31-B081-096D7ADE0031}" srcOrd="0" destOrd="3" presId="urn:microsoft.com/office/officeart/2005/8/layout/process1"/>
    <dgm:cxn modelId="{895A9037-D313-4D04-B774-9BB45CDDDB36}" type="presOf" srcId="{D6E1A937-FE9E-4BD8-8CE5-C1ED51FFCC86}" destId="{3559B7BB-5B62-4E31-B081-096D7ADE0031}" srcOrd="1" destOrd="0" presId="urn:microsoft.com/office/officeart/2005/8/layout/process1"/>
    <dgm:cxn modelId="{8900338A-F274-44E9-806B-4F4A32857CF4}" type="presParOf" srcId="{CD923DC9-A131-4F16-90FE-C075A85BE100}" destId="{35DD63BE-2DC7-4325-A94F-3A340B736D14}" srcOrd="4" destOrd="0" presId="urn:microsoft.com/office/officeart/2005/8/layout/process1"/>
    <dgm:cxn modelId="{9D2232B1-5871-49C2-B166-31650A69836C}" type="presOf" srcId="{0CAD71C6-0321-432A-A510-00E13BE4EB13}" destId="{35DD63BE-2DC7-4325-A94F-3A340B736D14}" srcOrd="0" destOrd="0" presId="urn:microsoft.com/office/officeart/2005/8/layout/process1"/>
    <dgm:cxn modelId="{91C85947-16B6-4B57-B2C2-78775A5AED81}" type="presParOf" srcId="{CD923DC9-A131-4F16-90FE-C075A85BE100}" destId="{7D4654B3-CABD-45F6-9924-32763C225FF4}" srcOrd="5" destOrd="0" presId="urn:microsoft.com/office/officeart/2005/8/layout/process1"/>
    <dgm:cxn modelId="{EDC8C95E-6D9D-4CAF-807C-E8165D89C5F8}" type="presOf" srcId="{14A18E91-A0B9-4107-955C-4E0EF838A79E}" destId="{7D4654B3-CABD-45F6-9924-32763C225FF4}" srcOrd="0" destOrd="0" presId="urn:microsoft.com/office/officeart/2005/8/layout/process1"/>
    <dgm:cxn modelId="{DF5CA94A-55C3-42A8-9C1A-9787BB54DA51}" type="presParOf" srcId="{7D4654B3-CABD-45F6-9924-32763C225FF4}" destId="{79266510-1F46-4A51-B684-CF48F7A4E5CE}" srcOrd="0" destOrd="5" presId="urn:microsoft.com/office/officeart/2005/8/layout/process1"/>
    <dgm:cxn modelId="{653A7850-A388-42DD-90C5-2D733B24730F}" type="presOf" srcId="{14A18E91-A0B9-4107-955C-4E0EF838A79E}" destId="{79266510-1F46-4A51-B684-CF48F7A4E5CE}" srcOrd="1" destOrd="0" presId="urn:microsoft.com/office/officeart/2005/8/layout/process1"/>
    <dgm:cxn modelId="{707D92DE-1F62-4A9E-B11A-C4ED6C2FE572}" type="presParOf" srcId="{CD923DC9-A131-4F16-90FE-C075A85BE100}" destId="{0CF96A1B-27A0-413E-A029-893E7910C3DD}" srcOrd="6" destOrd="0" presId="urn:microsoft.com/office/officeart/2005/8/layout/process1"/>
    <dgm:cxn modelId="{2BFA4C72-BD47-4AD1-BFAC-64C8C598C58F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进程</a:t>
          </a:r>
          <a:r>
            <a:rPr lang="en-US" altLang="zh-CN" dirty="0"/>
            <a:t>PCB</a:t>
          </a:r>
          <a:r>
            <a:rPr lang="zh-CN" altLang="en-US" dirty="0"/>
            <a:t>的作用实例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进程的定义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process" loCatId="process" qsTypeId="urn:microsoft.com/office/officeart/2005/8/quickstyle/simple1" qsCatId="simple" csTypeId="urn:microsoft.com/office/officeart/2005/8/colors/accent1_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CA8BA6D6-7392-4AE9-A674-EBDFB4812A10}" cxnId="{C62C5B99-65C2-410F-B2FB-3298BC20614A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C62C5B99-65C2-410F-B2FB-3298BC20614A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8295660-6318-47FB-B1D5-7E7E9E2682E1}" cxnId="{01D4126C-B25A-46D9-AFCE-2F206F4A7EAC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01D4126C-B25A-46D9-AFCE-2F206F4A7EAC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/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4455DA2-02F1-48DA-AF56-DA12ED0B1E8D}" cxnId="{862426E6-763E-40D4-94A6-DD12141D8CC8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862426E6-763E-40D4-94A6-DD12141D8CC8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r>
            <a:rPr lang="zh-CN" altLang="en-US" b="1" dirty="0">
              <a:solidFill>
                <a:srgbClr val="C00000"/>
              </a:solidFill>
            </a:rPr>
            <a:t/>
          </a:r>
          <a:endParaRPr lang="zh-CN" altLang="en-US" b="1" dirty="0">
            <a:solidFill>
              <a:srgbClr val="C00000"/>
            </a:solidFill>
          </a:endParaRPr>
        </a:p>
      </dgm:t>
    </dgm:pt>
    <dgm:pt modelId="{55FFF846-8C2F-4FB3-9635-09B4E8570207}" cxnId="{EA9706C4-76A2-4264-B2FC-7A8BEC7D1FA7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EA9706C4-76A2-4264-B2FC-7A8BEC7D1FA7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Cnt="0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Cnt="0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Cnt="0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C5B99-65C2-410F-B2FB-3298BC20614A}" srcId="{0B148B15-19BA-4547-9FE1-BDA7392FC1B9}" destId="{BEE69E5A-6460-4684-9651-EE37B92A3718}" srcOrd="0" destOrd="0" parTransId="{CA8BA6D6-7392-4AE9-A674-EBDFB4812A10}" sibTransId="{CB80E1B4-D204-4D30-AC4D-9973D4ED070F}"/>
    <dgm:cxn modelId="{01D4126C-B25A-46D9-AFCE-2F206F4A7EAC}" srcId="{0B148B15-19BA-4547-9FE1-BDA7392FC1B9}" destId="{4B91A10F-3F50-475E-8B65-3BCE0D5A4612}" srcOrd="1" destOrd="0" parTransId="{88295660-6318-47FB-B1D5-7E7E9E2682E1}" sibTransId="{D6E1A937-FE9E-4BD8-8CE5-C1ED51FFCC86}"/>
    <dgm:cxn modelId="{862426E6-763E-40D4-94A6-DD12141D8CC8}" srcId="{0B148B15-19BA-4547-9FE1-BDA7392FC1B9}" destId="{0CAD71C6-0321-432A-A510-00E13BE4EB13}" srcOrd="2" destOrd="0" parTransId="{C4455DA2-02F1-48DA-AF56-DA12ED0B1E8D}" sibTransId="{14A18E91-A0B9-4107-955C-4E0EF838A79E}"/>
    <dgm:cxn modelId="{EA9706C4-76A2-4264-B2FC-7A8BEC7D1FA7}" srcId="{0B148B15-19BA-4547-9FE1-BDA7392FC1B9}" destId="{D53DAC99-EF6F-4959-98E2-3796536BF7D8}" srcOrd="3" destOrd="0" parTransId="{55FFF846-8C2F-4FB3-9635-09B4E8570207}" sibTransId="{5490E1D1-AADD-4913-A227-3EA3980E554B}"/>
    <dgm:cxn modelId="{A12489F3-D6E7-449D-AD17-62361FA26799}" type="presOf" srcId="{0B148B15-19BA-4547-9FE1-BDA7392FC1B9}" destId="{CD923DC9-A131-4F16-90FE-C075A85BE100}" srcOrd="0" destOrd="0" presId="urn:microsoft.com/office/officeart/2005/8/layout/process1"/>
    <dgm:cxn modelId="{018E1D4F-2FF5-4A4B-B4CD-FB3378FE55CB}" type="presParOf" srcId="{CD923DC9-A131-4F16-90FE-C075A85BE100}" destId="{C8980B54-B385-4AFE-A179-62979FE3BF56}" srcOrd="0" destOrd="0" presId="urn:microsoft.com/office/officeart/2005/8/layout/process1"/>
    <dgm:cxn modelId="{EF687440-13AF-4C59-BBED-BAAF051BB716}" type="presOf" srcId="{BEE69E5A-6460-4684-9651-EE37B92A3718}" destId="{C8980B54-B385-4AFE-A179-62979FE3BF56}" srcOrd="0" destOrd="0" presId="urn:microsoft.com/office/officeart/2005/8/layout/process1"/>
    <dgm:cxn modelId="{1E692D0D-CB7B-4444-B768-ADBD3A76A80D}" type="presParOf" srcId="{CD923DC9-A131-4F16-90FE-C075A85BE100}" destId="{1F9E8E54-4719-45D5-A7AB-955A59DBDF5B}" srcOrd="1" destOrd="0" presId="urn:microsoft.com/office/officeart/2005/8/layout/process1"/>
    <dgm:cxn modelId="{37998288-7670-4E59-A84C-0C670054FA09}" type="presOf" srcId="{CB80E1B4-D204-4D30-AC4D-9973D4ED070F}" destId="{1F9E8E54-4719-45D5-A7AB-955A59DBDF5B}" srcOrd="0" destOrd="0" presId="urn:microsoft.com/office/officeart/2005/8/layout/process1"/>
    <dgm:cxn modelId="{8C109B3C-A4C0-4BDD-B389-1CC5C3330612}" type="presParOf" srcId="{1F9E8E54-4719-45D5-A7AB-955A59DBDF5B}" destId="{8E722CB0-7B21-4804-AAA1-646D68558BB5}" srcOrd="0" destOrd="1" presId="urn:microsoft.com/office/officeart/2005/8/layout/process1"/>
    <dgm:cxn modelId="{0FF2BAFF-B689-410F-9AE2-391C6A6BC0C5}" type="presOf" srcId="{CB80E1B4-D204-4D30-AC4D-9973D4ED070F}" destId="{8E722CB0-7B21-4804-AAA1-646D68558BB5}" srcOrd="1" destOrd="0" presId="urn:microsoft.com/office/officeart/2005/8/layout/process1"/>
    <dgm:cxn modelId="{042F9CED-C3E5-46DB-A5BC-624F6B8F7B68}" type="presParOf" srcId="{CD923DC9-A131-4F16-90FE-C075A85BE100}" destId="{2DE22D11-1C2F-4ED7-A1E7-254558EE6EA8}" srcOrd="2" destOrd="0" presId="urn:microsoft.com/office/officeart/2005/8/layout/process1"/>
    <dgm:cxn modelId="{CAA2ECDD-A383-48E1-AC56-C18E3D630E35}" type="presOf" srcId="{4B91A10F-3F50-475E-8B65-3BCE0D5A4612}" destId="{2DE22D11-1C2F-4ED7-A1E7-254558EE6EA8}" srcOrd="0" destOrd="0" presId="urn:microsoft.com/office/officeart/2005/8/layout/process1"/>
    <dgm:cxn modelId="{761301EF-90B2-4ED3-A027-7BCECBE7884C}" type="presParOf" srcId="{CD923DC9-A131-4F16-90FE-C075A85BE100}" destId="{B1B106CF-2E0F-41C6-A724-C7530A6FE3D9}" srcOrd="3" destOrd="0" presId="urn:microsoft.com/office/officeart/2005/8/layout/process1"/>
    <dgm:cxn modelId="{57C3EE6E-C5B4-4687-8670-13540C60DF02}" type="presOf" srcId="{D6E1A937-FE9E-4BD8-8CE5-C1ED51FFCC86}" destId="{B1B106CF-2E0F-41C6-A724-C7530A6FE3D9}" srcOrd="0" destOrd="0" presId="urn:microsoft.com/office/officeart/2005/8/layout/process1"/>
    <dgm:cxn modelId="{66BCBEC8-667C-42F3-987A-079D1D62ACAF}" type="presParOf" srcId="{B1B106CF-2E0F-41C6-A724-C7530A6FE3D9}" destId="{3559B7BB-5B62-4E31-B081-096D7ADE0031}" srcOrd="0" destOrd="3" presId="urn:microsoft.com/office/officeart/2005/8/layout/process1"/>
    <dgm:cxn modelId="{895A9037-D313-4D04-B774-9BB45CDDDB36}" type="presOf" srcId="{D6E1A937-FE9E-4BD8-8CE5-C1ED51FFCC86}" destId="{3559B7BB-5B62-4E31-B081-096D7ADE0031}" srcOrd="1" destOrd="0" presId="urn:microsoft.com/office/officeart/2005/8/layout/process1"/>
    <dgm:cxn modelId="{8900338A-F274-44E9-806B-4F4A32857CF4}" type="presParOf" srcId="{CD923DC9-A131-4F16-90FE-C075A85BE100}" destId="{35DD63BE-2DC7-4325-A94F-3A340B736D14}" srcOrd="4" destOrd="0" presId="urn:microsoft.com/office/officeart/2005/8/layout/process1"/>
    <dgm:cxn modelId="{9D2232B1-5871-49C2-B166-31650A69836C}" type="presOf" srcId="{0CAD71C6-0321-432A-A510-00E13BE4EB13}" destId="{35DD63BE-2DC7-4325-A94F-3A340B736D14}" srcOrd="0" destOrd="0" presId="urn:microsoft.com/office/officeart/2005/8/layout/process1"/>
    <dgm:cxn modelId="{91C85947-16B6-4B57-B2C2-78775A5AED81}" type="presParOf" srcId="{CD923DC9-A131-4F16-90FE-C075A85BE100}" destId="{7D4654B3-CABD-45F6-9924-32763C225FF4}" srcOrd="5" destOrd="0" presId="urn:microsoft.com/office/officeart/2005/8/layout/process1"/>
    <dgm:cxn modelId="{EDC8C95E-6D9D-4CAF-807C-E8165D89C5F8}" type="presOf" srcId="{14A18E91-A0B9-4107-955C-4E0EF838A79E}" destId="{7D4654B3-CABD-45F6-9924-32763C225FF4}" srcOrd="0" destOrd="0" presId="urn:microsoft.com/office/officeart/2005/8/layout/process1"/>
    <dgm:cxn modelId="{DF5CA94A-55C3-42A8-9C1A-9787BB54DA51}" type="presParOf" srcId="{7D4654B3-CABD-45F6-9924-32763C225FF4}" destId="{79266510-1F46-4A51-B684-CF48F7A4E5CE}" srcOrd="0" destOrd="5" presId="urn:microsoft.com/office/officeart/2005/8/layout/process1"/>
    <dgm:cxn modelId="{653A7850-A388-42DD-90C5-2D733B24730F}" type="presOf" srcId="{14A18E91-A0B9-4107-955C-4E0EF838A79E}" destId="{79266510-1F46-4A51-B684-CF48F7A4E5CE}" srcOrd="1" destOrd="0" presId="urn:microsoft.com/office/officeart/2005/8/layout/process1"/>
    <dgm:cxn modelId="{707D92DE-1F62-4A9E-B11A-C4ED6C2FE572}" type="presParOf" srcId="{CD923DC9-A131-4F16-90FE-C075A85BE100}" destId="{0CF96A1B-27A0-413E-A029-893E7910C3DD}" srcOrd="6" destOrd="0" presId="urn:microsoft.com/office/officeart/2005/8/layout/process1"/>
    <dgm:cxn modelId="{2BFA4C72-BD47-4AD1-BFAC-64C8C598C58F}" type="presOf" srcId="{D53DAC99-EF6F-4959-98E2-3796536BF7D8}" destId="{0CF96A1B-27A0-413E-A029-893E7910C3D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B148B15-19BA-4547-9FE1-BDA7392FC1B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EE69E5A-6460-4684-9651-EE37B92A3718}">
      <dgm:prSet phldrT="[文本]"/>
      <dgm:spPr/>
      <dgm:t>
        <a:bodyPr/>
        <a:lstStyle/>
        <a:p>
          <a:r>
            <a:rPr lang="zh-CN" altLang="en-US" dirty="0"/>
            <a:t>整形信号量</a:t>
          </a:r>
        </a:p>
      </dgm:t>
    </dgm:pt>
    <dgm:pt modelId="{CA8BA6D6-7392-4AE9-A674-EBDFB4812A10}" cxnId="{263C5654-008D-4E6C-870A-F85FFE96649E}" type="parTrans">
      <dgm:prSet/>
      <dgm:spPr/>
      <dgm:t>
        <a:bodyPr/>
        <a:lstStyle/>
        <a:p>
          <a:endParaRPr lang="zh-CN" altLang="en-US"/>
        </a:p>
      </dgm:t>
    </dgm:pt>
    <dgm:pt modelId="{CB80E1B4-D204-4D30-AC4D-9973D4ED070F}" cxnId="{263C5654-008D-4E6C-870A-F85FFE96649E}" type="sibTrans">
      <dgm:prSet/>
      <dgm:spPr/>
      <dgm:t>
        <a:bodyPr/>
        <a:lstStyle/>
        <a:p>
          <a:endParaRPr lang="zh-CN" altLang="en-US"/>
        </a:p>
      </dgm:t>
    </dgm:pt>
    <dgm:pt modelId="{4B91A10F-3F50-475E-8B65-3BCE0D5A4612}">
      <dgm:prSet phldrT="[文本]"/>
      <dgm:spPr/>
      <dgm:t>
        <a:bodyPr/>
        <a:lstStyle/>
        <a:p>
          <a:r>
            <a:rPr lang="zh-CN" altLang="en-US" dirty="0"/>
            <a:t>记录型信号量</a:t>
          </a:r>
        </a:p>
      </dgm:t>
    </dgm:pt>
    <dgm:pt modelId="{88295660-6318-47FB-B1D5-7E7E9E2682E1}" cxnId="{77EECE53-C674-4C08-AA8D-BAE3D6D9B407}" type="parTrans">
      <dgm:prSet/>
      <dgm:spPr/>
      <dgm:t>
        <a:bodyPr/>
        <a:lstStyle/>
        <a:p>
          <a:endParaRPr lang="zh-CN" altLang="en-US"/>
        </a:p>
      </dgm:t>
    </dgm:pt>
    <dgm:pt modelId="{D6E1A937-FE9E-4BD8-8CE5-C1ED51FFCC86}" cxnId="{77EECE53-C674-4C08-AA8D-BAE3D6D9B407}" type="sibTrans">
      <dgm:prSet/>
      <dgm:spPr/>
      <dgm:t>
        <a:bodyPr/>
        <a:lstStyle/>
        <a:p>
          <a:endParaRPr lang="zh-CN" altLang="en-US"/>
        </a:p>
      </dgm:t>
    </dgm:pt>
    <dgm:pt modelId="{0CAD71C6-0321-432A-A510-00E13BE4EB13}">
      <dgm:prSet phldrT="[文本]"/>
      <dgm:spPr/>
      <dgm:t>
        <a:bodyPr/>
        <a:lstStyle/>
        <a:p>
          <a:r>
            <a:rPr lang="en-US" altLang="zh-CN" dirty="0"/>
            <a:t>AND</a:t>
          </a:r>
          <a:r>
            <a:rPr lang="zh-CN" altLang="en-US" dirty="0"/>
            <a:t>型信号量</a:t>
          </a:r>
        </a:p>
      </dgm:t>
    </dgm:pt>
    <dgm:pt modelId="{C4455DA2-02F1-48DA-AF56-DA12ED0B1E8D}" cxnId="{47D0BDAF-C347-4AFE-A923-520333FECB6B}" type="parTrans">
      <dgm:prSet/>
      <dgm:spPr/>
      <dgm:t>
        <a:bodyPr/>
        <a:lstStyle/>
        <a:p>
          <a:endParaRPr lang="zh-CN" altLang="en-US"/>
        </a:p>
      </dgm:t>
    </dgm:pt>
    <dgm:pt modelId="{14A18E91-A0B9-4107-955C-4E0EF838A79E}" cxnId="{47D0BDAF-C347-4AFE-A923-520333FECB6B}" type="sibTrans">
      <dgm:prSet/>
      <dgm:spPr/>
      <dgm:t>
        <a:bodyPr/>
        <a:lstStyle/>
        <a:p>
          <a:endParaRPr lang="zh-CN" altLang="en-US"/>
        </a:p>
      </dgm:t>
    </dgm:pt>
    <dgm:pt modelId="{D53DAC99-EF6F-4959-98E2-3796536BF7D8}">
      <dgm:prSet phldrT="[文本]"/>
      <dgm:spPr/>
      <dgm:t>
        <a:bodyPr/>
        <a:lstStyle/>
        <a:p>
          <a:r>
            <a:rPr lang="zh-CN" altLang="en-US" dirty="0"/>
            <a:t>信号量集</a:t>
          </a:r>
        </a:p>
      </dgm:t>
    </dgm:pt>
    <dgm:pt modelId="{55FFF846-8C2F-4FB3-9635-09B4E8570207}" cxnId="{75E02EA1-74CD-49D5-92CB-DED770DAE5B3}" type="parTrans">
      <dgm:prSet/>
      <dgm:spPr/>
      <dgm:t>
        <a:bodyPr/>
        <a:lstStyle/>
        <a:p>
          <a:endParaRPr lang="zh-CN" altLang="en-US"/>
        </a:p>
      </dgm:t>
    </dgm:pt>
    <dgm:pt modelId="{5490E1D1-AADD-4913-A227-3EA3980E554B}" cxnId="{75E02EA1-74CD-49D5-92CB-DED770DAE5B3}" type="sibTrans">
      <dgm:prSet/>
      <dgm:spPr/>
      <dgm:t>
        <a:bodyPr/>
        <a:lstStyle/>
        <a:p>
          <a:endParaRPr lang="zh-CN" altLang="en-US"/>
        </a:p>
      </dgm:t>
    </dgm:pt>
    <dgm:pt modelId="{CD923DC9-A131-4F16-90FE-C075A85BE100}" type="pres">
      <dgm:prSet presAssocID="{0B148B15-19BA-4547-9FE1-BDA7392FC1B9}" presName="Name0" presStyleCnt="0">
        <dgm:presLayoutVars>
          <dgm:dir/>
          <dgm:resizeHandles val="exact"/>
        </dgm:presLayoutVars>
      </dgm:prSet>
      <dgm:spPr/>
    </dgm:pt>
    <dgm:pt modelId="{C8980B54-B385-4AFE-A179-62979FE3BF56}" type="pres">
      <dgm:prSet presAssocID="{BEE69E5A-6460-4684-9651-EE37B92A3718}" presName="node" presStyleLbl="node1" presStyleIdx="0" presStyleCnt="4">
        <dgm:presLayoutVars>
          <dgm:bulletEnabled val="1"/>
        </dgm:presLayoutVars>
      </dgm:prSet>
      <dgm:spPr/>
    </dgm:pt>
    <dgm:pt modelId="{1F9E8E54-4719-45D5-A7AB-955A59DBDF5B}" type="pres">
      <dgm:prSet presAssocID="{CB80E1B4-D204-4D30-AC4D-9973D4ED070F}" presName="sibTrans" presStyleLbl="sibTrans2D1" presStyleIdx="0" presStyleCnt="3"/>
      <dgm:spPr/>
    </dgm:pt>
    <dgm:pt modelId="{8E722CB0-7B21-4804-AAA1-646D68558BB5}" type="pres">
      <dgm:prSet presAssocID="{CB80E1B4-D204-4D30-AC4D-9973D4ED070F}" presName="connectorText" presStyleLbl="sibTrans2D1" presStyleIdx="0" presStyleCnt="3"/>
      <dgm:spPr/>
    </dgm:pt>
    <dgm:pt modelId="{2DE22D11-1C2F-4ED7-A1E7-254558EE6EA8}" type="pres">
      <dgm:prSet presAssocID="{4B91A10F-3F50-475E-8B65-3BCE0D5A4612}" presName="node" presStyleLbl="node1" presStyleIdx="1" presStyleCnt="4">
        <dgm:presLayoutVars>
          <dgm:bulletEnabled val="1"/>
        </dgm:presLayoutVars>
      </dgm:prSet>
      <dgm:spPr/>
    </dgm:pt>
    <dgm:pt modelId="{B1B106CF-2E0F-41C6-A724-C7530A6FE3D9}" type="pres">
      <dgm:prSet presAssocID="{D6E1A937-FE9E-4BD8-8CE5-C1ED51FFCC86}" presName="sibTrans" presStyleLbl="sibTrans2D1" presStyleIdx="1" presStyleCnt="3"/>
      <dgm:spPr/>
    </dgm:pt>
    <dgm:pt modelId="{3559B7BB-5B62-4E31-B081-096D7ADE0031}" type="pres">
      <dgm:prSet presAssocID="{D6E1A937-FE9E-4BD8-8CE5-C1ED51FFCC86}" presName="connectorText" presStyleLbl="sibTrans2D1" presStyleIdx="1" presStyleCnt="3"/>
      <dgm:spPr/>
    </dgm:pt>
    <dgm:pt modelId="{35DD63BE-2DC7-4325-A94F-3A340B736D14}" type="pres">
      <dgm:prSet presAssocID="{0CAD71C6-0321-432A-A510-00E13BE4EB13}" presName="node" presStyleLbl="node1" presStyleIdx="2" presStyleCnt="4">
        <dgm:presLayoutVars>
          <dgm:bulletEnabled val="1"/>
        </dgm:presLayoutVars>
      </dgm:prSet>
      <dgm:spPr/>
    </dgm:pt>
    <dgm:pt modelId="{7D4654B3-CABD-45F6-9924-32763C225FF4}" type="pres">
      <dgm:prSet presAssocID="{14A18E91-A0B9-4107-955C-4E0EF838A79E}" presName="sibTrans" presStyleLbl="sibTrans2D1" presStyleIdx="2" presStyleCnt="3"/>
      <dgm:spPr/>
    </dgm:pt>
    <dgm:pt modelId="{79266510-1F46-4A51-B684-CF48F7A4E5CE}" type="pres">
      <dgm:prSet presAssocID="{14A18E91-A0B9-4107-955C-4E0EF838A79E}" presName="connectorText" presStyleLbl="sibTrans2D1" presStyleIdx="2" presStyleCnt="3"/>
      <dgm:spPr/>
    </dgm:pt>
    <dgm:pt modelId="{0CF96A1B-27A0-413E-A029-893E7910C3DD}" type="pres">
      <dgm:prSet presAssocID="{D53DAC99-EF6F-4959-98E2-3796536BF7D8}" presName="node" presStyleLbl="node1" presStyleIdx="3" presStyleCnt="4">
        <dgm:presLayoutVars>
          <dgm:bulletEnabled val="1"/>
        </dgm:presLayoutVars>
      </dgm:prSet>
      <dgm:spPr/>
    </dgm:pt>
  </dgm:ptLst>
  <dgm:cxnLst>
    <dgm:cxn modelId="{BD43DB3A-FEAD-4376-BABD-15D4B8944774}" type="presOf" srcId="{0B148B15-19BA-4547-9FE1-BDA7392FC1B9}" destId="{CD923DC9-A131-4F16-90FE-C075A85BE100}" srcOrd="0" destOrd="0" presId="urn:microsoft.com/office/officeart/2005/8/layout/process1"/>
    <dgm:cxn modelId="{2788876A-00ED-4349-AC37-4F7E0F364F1B}" type="presOf" srcId="{4B91A10F-3F50-475E-8B65-3BCE0D5A4612}" destId="{2DE22D11-1C2F-4ED7-A1E7-254558EE6EA8}" srcOrd="0" destOrd="0" presId="urn:microsoft.com/office/officeart/2005/8/layout/process1"/>
    <dgm:cxn modelId="{77EECE53-C674-4C08-AA8D-BAE3D6D9B407}" srcId="{0B148B15-19BA-4547-9FE1-BDA7392FC1B9}" destId="{4B91A10F-3F50-475E-8B65-3BCE0D5A4612}" srcOrd="1" destOrd="0" parTransId="{88295660-6318-47FB-B1D5-7E7E9E2682E1}" sibTransId="{D6E1A937-FE9E-4BD8-8CE5-C1ED51FFCC86}"/>
    <dgm:cxn modelId="{263C5654-008D-4E6C-870A-F85FFE96649E}" srcId="{0B148B15-19BA-4547-9FE1-BDA7392FC1B9}" destId="{BEE69E5A-6460-4684-9651-EE37B92A3718}" srcOrd="0" destOrd="0" parTransId="{CA8BA6D6-7392-4AE9-A674-EBDFB4812A10}" sibTransId="{CB80E1B4-D204-4D30-AC4D-9973D4ED070F}"/>
    <dgm:cxn modelId="{4B902378-BD50-4AAD-BDB5-E10C71A81BD0}" type="presOf" srcId="{0CAD71C6-0321-432A-A510-00E13BE4EB13}" destId="{35DD63BE-2DC7-4325-A94F-3A340B736D14}" srcOrd="0" destOrd="0" presId="urn:microsoft.com/office/officeart/2005/8/layout/process1"/>
    <dgm:cxn modelId="{7F7FD358-F395-49DC-B8EA-28F5841D2C92}" type="presOf" srcId="{14A18E91-A0B9-4107-955C-4E0EF838A79E}" destId="{79266510-1F46-4A51-B684-CF48F7A4E5CE}" srcOrd="1" destOrd="0" presId="urn:microsoft.com/office/officeart/2005/8/layout/process1"/>
    <dgm:cxn modelId="{EF9BA48F-1354-46D3-B07E-FC68F541DE13}" type="presOf" srcId="{14A18E91-A0B9-4107-955C-4E0EF838A79E}" destId="{7D4654B3-CABD-45F6-9924-32763C225FF4}" srcOrd="0" destOrd="0" presId="urn:microsoft.com/office/officeart/2005/8/layout/process1"/>
    <dgm:cxn modelId="{32F1AA94-9BAF-4ED8-9F62-15C195AC2370}" type="presOf" srcId="{CB80E1B4-D204-4D30-AC4D-9973D4ED070F}" destId="{8E722CB0-7B21-4804-AAA1-646D68558BB5}" srcOrd="1" destOrd="0" presId="urn:microsoft.com/office/officeart/2005/8/layout/process1"/>
    <dgm:cxn modelId="{27D17A95-A51C-40F9-AE24-2750AE00903B}" type="presOf" srcId="{D53DAC99-EF6F-4959-98E2-3796536BF7D8}" destId="{0CF96A1B-27A0-413E-A029-893E7910C3DD}" srcOrd="0" destOrd="0" presId="urn:microsoft.com/office/officeart/2005/8/layout/process1"/>
    <dgm:cxn modelId="{75E02EA1-74CD-49D5-92CB-DED770DAE5B3}" srcId="{0B148B15-19BA-4547-9FE1-BDA7392FC1B9}" destId="{D53DAC99-EF6F-4959-98E2-3796536BF7D8}" srcOrd="3" destOrd="0" parTransId="{55FFF846-8C2F-4FB3-9635-09B4E8570207}" sibTransId="{5490E1D1-AADD-4913-A227-3EA3980E554B}"/>
    <dgm:cxn modelId="{47D0BDAF-C347-4AFE-A923-520333FECB6B}" srcId="{0B148B15-19BA-4547-9FE1-BDA7392FC1B9}" destId="{0CAD71C6-0321-432A-A510-00E13BE4EB13}" srcOrd="2" destOrd="0" parTransId="{C4455DA2-02F1-48DA-AF56-DA12ED0B1E8D}" sibTransId="{14A18E91-A0B9-4107-955C-4E0EF838A79E}"/>
    <dgm:cxn modelId="{C8EA42B4-58F0-4FD8-8E74-87B73061D4FB}" type="presOf" srcId="{D6E1A937-FE9E-4BD8-8CE5-C1ED51FFCC86}" destId="{3559B7BB-5B62-4E31-B081-096D7ADE0031}" srcOrd="1" destOrd="0" presId="urn:microsoft.com/office/officeart/2005/8/layout/process1"/>
    <dgm:cxn modelId="{3E601FB9-F8CD-4FB3-872E-3E19BE3DB056}" type="presOf" srcId="{BEE69E5A-6460-4684-9651-EE37B92A3718}" destId="{C8980B54-B385-4AFE-A179-62979FE3BF56}" srcOrd="0" destOrd="0" presId="urn:microsoft.com/office/officeart/2005/8/layout/process1"/>
    <dgm:cxn modelId="{0C02ADDD-89A8-49B4-9F68-2C7475F489CB}" type="presOf" srcId="{CB80E1B4-D204-4D30-AC4D-9973D4ED070F}" destId="{1F9E8E54-4719-45D5-A7AB-955A59DBDF5B}" srcOrd="0" destOrd="0" presId="urn:microsoft.com/office/officeart/2005/8/layout/process1"/>
    <dgm:cxn modelId="{6CE53EE2-C4D1-46FB-9EF6-BB4E2F4C133D}" type="presOf" srcId="{D6E1A937-FE9E-4BD8-8CE5-C1ED51FFCC86}" destId="{B1B106CF-2E0F-41C6-A724-C7530A6FE3D9}" srcOrd="0" destOrd="0" presId="urn:microsoft.com/office/officeart/2005/8/layout/process1"/>
    <dgm:cxn modelId="{E004F231-D43B-4DC5-A220-455B530DF38A}" type="presParOf" srcId="{CD923DC9-A131-4F16-90FE-C075A85BE100}" destId="{C8980B54-B385-4AFE-A179-62979FE3BF56}" srcOrd="0" destOrd="0" presId="urn:microsoft.com/office/officeart/2005/8/layout/process1"/>
    <dgm:cxn modelId="{3862DD15-E8A8-48C9-A133-4BA711765CA1}" type="presParOf" srcId="{CD923DC9-A131-4F16-90FE-C075A85BE100}" destId="{1F9E8E54-4719-45D5-A7AB-955A59DBDF5B}" srcOrd="1" destOrd="0" presId="urn:microsoft.com/office/officeart/2005/8/layout/process1"/>
    <dgm:cxn modelId="{0631718B-F49D-47A6-9A97-A22809FF0D5A}" type="presParOf" srcId="{1F9E8E54-4719-45D5-A7AB-955A59DBDF5B}" destId="{8E722CB0-7B21-4804-AAA1-646D68558BB5}" srcOrd="0" destOrd="0" presId="urn:microsoft.com/office/officeart/2005/8/layout/process1"/>
    <dgm:cxn modelId="{45183CD6-6250-4DB1-A276-E620B7518C95}" type="presParOf" srcId="{CD923DC9-A131-4F16-90FE-C075A85BE100}" destId="{2DE22D11-1C2F-4ED7-A1E7-254558EE6EA8}" srcOrd="2" destOrd="0" presId="urn:microsoft.com/office/officeart/2005/8/layout/process1"/>
    <dgm:cxn modelId="{EF44399D-3274-4D76-98EA-BCE0DDE422CE}" type="presParOf" srcId="{CD923DC9-A131-4F16-90FE-C075A85BE100}" destId="{B1B106CF-2E0F-41C6-A724-C7530A6FE3D9}" srcOrd="3" destOrd="0" presId="urn:microsoft.com/office/officeart/2005/8/layout/process1"/>
    <dgm:cxn modelId="{431BEADD-09BB-49D8-A06E-00AB766F7D2D}" type="presParOf" srcId="{B1B106CF-2E0F-41C6-A724-C7530A6FE3D9}" destId="{3559B7BB-5B62-4E31-B081-096D7ADE0031}" srcOrd="0" destOrd="0" presId="urn:microsoft.com/office/officeart/2005/8/layout/process1"/>
    <dgm:cxn modelId="{A3D39E60-DAA8-4762-B447-540EC16BC083}" type="presParOf" srcId="{CD923DC9-A131-4F16-90FE-C075A85BE100}" destId="{35DD63BE-2DC7-4325-A94F-3A340B736D14}" srcOrd="4" destOrd="0" presId="urn:microsoft.com/office/officeart/2005/8/layout/process1"/>
    <dgm:cxn modelId="{F4C16760-4B34-47CF-B33D-85BDC2CDA0FE}" type="presParOf" srcId="{CD923DC9-A131-4F16-90FE-C075A85BE100}" destId="{7D4654B3-CABD-45F6-9924-32763C225FF4}" srcOrd="5" destOrd="0" presId="urn:microsoft.com/office/officeart/2005/8/layout/process1"/>
    <dgm:cxn modelId="{C262FF6E-CFE9-42FF-A496-7F80693C6CB5}" type="presParOf" srcId="{7D4654B3-CABD-45F6-9924-32763C225FF4}" destId="{79266510-1F46-4A51-B684-CF48F7A4E5CE}" srcOrd="0" destOrd="0" presId="urn:microsoft.com/office/officeart/2005/8/layout/process1"/>
    <dgm:cxn modelId="{3F0B5CFD-88DD-4227-BFF9-E1F2E3F27355}" type="presParOf" srcId="{CD923DC9-A131-4F16-90FE-C075A85BE100}" destId="{0CF96A1B-27A0-413E-A029-893E7910C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05997FE-7BA2-4656-8717-6C308FD51313}" type="doc">
      <dgm:prSet loTypeId="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8203DD-7E7A-4CE5-A023-53119265355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用于“</a:t>
          </a:r>
          <a:r>
            <a:rPr lang="zh-CN" altLang="en-US" sz="28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互斥</a:t>
          </a: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”：多个进程互斥地访问共享资源</a:t>
          </a: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/>
          </a:r>
          <a:endParaRPr lang="zh-CN" altLang="en-US" sz="2800" dirty="0">
            <a:latin typeface="华光魏体_CNKI" panose="02000500000000000000" charset="-122"/>
            <a:ea typeface="华光魏体_CNKI" panose="02000500000000000000" charset="-122"/>
            <a:cs typeface="华光魏体_CNKI" panose="02000500000000000000" charset="-122"/>
          </a:endParaRPr>
        </a:p>
      </dgm:t>
    </dgm:pt>
    <dgm:pt modelId="{ACB31DB2-8392-4125-9FB7-AAE65D5A0976}" cxnId="{9D8C5942-8CAD-471A-BA6A-21C80100F7B7}" type="parTrans">
      <dgm:prSet/>
      <dgm:spPr/>
      <dgm:t>
        <a:bodyPr/>
        <a:lstStyle/>
        <a:p>
          <a:endParaRPr lang="zh-CN" altLang="en-US"/>
        </a:p>
      </dgm:t>
    </dgm:pt>
    <dgm:pt modelId="{CD1CC030-6319-4196-891F-03C515B2A6A5}" cxnId="{9D8C5942-8CAD-471A-BA6A-21C80100F7B7}" type="sibTrans">
      <dgm:prSet/>
      <dgm:spPr/>
      <dgm:t>
        <a:bodyPr/>
        <a:lstStyle/>
        <a:p>
          <a:endParaRPr lang="zh-CN" altLang="en-US"/>
        </a:p>
      </dgm:t>
    </dgm:pt>
    <dgm:pt modelId="{606A3126-3C34-4673-9920-C283D23AC28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用于“</a:t>
          </a:r>
          <a:r>
            <a:rPr lang="zh-CN" altLang="en-US" sz="28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协调</a:t>
          </a: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”：协调进程间的执行次序，实现前趋关系</a:t>
          </a:r>
          <a:r>
            <a:rPr lang="zh-CN" altLang="en-US" sz="28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/>
          </a:r>
          <a:endParaRPr lang="zh-CN" altLang="en-US" sz="2800" dirty="0">
            <a:latin typeface="华光魏体_CNKI" panose="02000500000000000000" charset="-122"/>
            <a:ea typeface="华光魏体_CNKI" panose="02000500000000000000" charset="-122"/>
            <a:cs typeface="华光魏体_CNKI" panose="02000500000000000000" charset="-122"/>
          </a:endParaRPr>
        </a:p>
      </dgm:t>
    </dgm:pt>
    <dgm:pt modelId="{F9548B02-14BB-465F-AEF2-C05D76F265BF}" cxnId="{449EBEF9-6EA5-48AD-805E-B88920BC87DF}" type="parTrans">
      <dgm:prSet/>
      <dgm:spPr/>
      <dgm:t>
        <a:bodyPr/>
        <a:lstStyle/>
        <a:p>
          <a:endParaRPr lang="zh-CN" altLang="en-US"/>
        </a:p>
      </dgm:t>
    </dgm:pt>
    <dgm:pt modelId="{D7C4E682-90E6-4B6F-B026-DC297CE248E5}" cxnId="{449EBEF9-6EA5-48AD-805E-B88920BC87DF}" type="sibTrans">
      <dgm:prSet/>
      <dgm:spPr/>
      <dgm:t>
        <a:bodyPr/>
        <a:lstStyle/>
        <a:p>
          <a:endParaRPr lang="zh-CN" altLang="en-US"/>
        </a:p>
      </dgm:t>
    </dgm:pt>
    <dgm:pt modelId="{1085182E-30B8-4390-B882-1F6E081AA487}" type="pres">
      <dgm:prSet presAssocID="{A05997FE-7BA2-4656-8717-6C308FD51313}" presName="compositeShape" presStyleCnt="0">
        <dgm:presLayoutVars>
          <dgm:chMax val="2"/>
          <dgm:dir/>
          <dgm:resizeHandles val="exact"/>
        </dgm:presLayoutVars>
      </dgm:prSet>
      <dgm:spPr/>
    </dgm:pt>
    <dgm:pt modelId="{53C187F6-2239-4F64-AA79-24BB70C51428}" type="pres">
      <dgm:prSet presAssocID="{7B8203DD-7E7A-4CE5-A023-531192653557}" presName="upArrow" presStyleLbl="node1" presStyleIdx="0" presStyleCnt="2"/>
      <dgm:spPr/>
    </dgm:pt>
    <dgm:pt modelId="{35BED7FB-04DE-4FBF-8F26-6D21AE1AD863}" type="pres">
      <dgm:prSet presAssocID="{7B8203DD-7E7A-4CE5-A023-53119265355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4C97952C-92C9-4385-AC67-63BC5C2CDFDD}" type="pres">
      <dgm:prSet presAssocID="{606A3126-3C34-4673-9920-C283D23AC284}" presName="downArrow" presStyleLbl="node1" presStyleIdx="1" presStyleCnt="2"/>
      <dgm:spPr/>
    </dgm:pt>
    <dgm:pt modelId="{F2DCECAE-398B-4C70-BD50-2B7CB08E56A6}" type="pres">
      <dgm:prSet presAssocID="{606A3126-3C34-4673-9920-C283D23AC28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D8C5942-8CAD-471A-BA6A-21C80100F7B7}" srcId="{A05997FE-7BA2-4656-8717-6C308FD51313}" destId="{7B8203DD-7E7A-4CE5-A023-531192653557}" srcOrd="0" destOrd="0" parTransId="{ACB31DB2-8392-4125-9FB7-AAE65D5A0976}" sibTransId="{CD1CC030-6319-4196-891F-03C515B2A6A5}"/>
    <dgm:cxn modelId="{449EBEF9-6EA5-48AD-805E-B88920BC87DF}" srcId="{A05997FE-7BA2-4656-8717-6C308FD51313}" destId="{606A3126-3C34-4673-9920-C283D23AC284}" srcOrd="1" destOrd="0" parTransId="{F9548B02-14BB-465F-AEF2-C05D76F265BF}" sibTransId="{D7C4E682-90E6-4B6F-B026-DC297CE248E5}"/>
    <dgm:cxn modelId="{BC631C60-0516-4927-A560-4EAF542850A4}" type="presOf" srcId="{A05997FE-7BA2-4656-8717-6C308FD51313}" destId="{1085182E-30B8-4390-B882-1F6E081AA487}" srcOrd="0" destOrd="0" presId="urn:microsoft.com/office/officeart/2005/8/layout/arrow4"/>
    <dgm:cxn modelId="{A6A4D6C1-86B4-405F-B376-AD5FBC96EF71}" type="presParOf" srcId="{1085182E-30B8-4390-B882-1F6E081AA487}" destId="{53C187F6-2239-4F64-AA79-24BB70C51428}" srcOrd="0" destOrd="0" presId="urn:microsoft.com/office/officeart/2005/8/layout/arrow4"/>
    <dgm:cxn modelId="{AEF28749-24FE-4B92-8305-2BF87760070C}" type="presParOf" srcId="{1085182E-30B8-4390-B882-1F6E081AA487}" destId="{35BED7FB-04DE-4FBF-8F26-6D21AE1AD863}" srcOrd="1" destOrd="0" presId="urn:microsoft.com/office/officeart/2005/8/layout/arrow4"/>
    <dgm:cxn modelId="{0B49B04C-E57A-4DB7-B65B-772A133EC8EF}" type="presOf" srcId="{7B8203DD-7E7A-4CE5-A023-531192653557}" destId="{35BED7FB-04DE-4FBF-8F26-6D21AE1AD863}" srcOrd="0" destOrd="0" presId="urn:microsoft.com/office/officeart/2005/8/layout/arrow4"/>
    <dgm:cxn modelId="{6D3114E8-2FEF-4D1B-9A80-25F44C2C803A}" type="presParOf" srcId="{1085182E-30B8-4390-B882-1F6E081AA487}" destId="{4C97952C-92C9-4385-AC67-63BC5C2CDFDD}" srcOrd="2" destOrd="0" presId="urn:microsoft.com/office/officeart/2005/8/layout/arrow4"/>
    <dgm:cxn modelId="{42701ED3-1AE8-47C3-A416-B1BE7A4B2A9D}" type="presParOf" srcId="{1085182E-30B8-4390-B882-1F6E081AA487}" destId="{F2DCECAE-398B-4C70-BD50-2B7CB08E56A6}" srcOrd="3" destOrd="0" presId="urn:microsoft.com/office/officeart/2005/8/layout/arrow4"/>
    <dgm:cxn modelId="{0C128417-107F-4692-95E6-6637EFC7B2CB}" type="presOf" srcId="{606A3126-3C34-4673-9920-C283D23AC284}" destId="{F2DCECAE-398B-4C70-BD50-2B7CB08E56A6}" srcOrd="0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E2EFF704-CF55-4B37-911F-43026D88BB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45A67D-E88E-4B26-AFE0-32A58AC207AF}">
      <dgm:prSet/>
      <dgm:spPr/>
      <dgm:t>
        <a:bodyPr/>
        <a:lstStyle/>
        <a:p>
          <a:pPr rtl="0"/>
          <a:r>
            <a:rPr lang="zh-CN" b="1"/>
            <a:t>信号量分类：                                                     </a:t>
          </a:r>
          <a:endParaRPr lang="zh-CN"/>
        </a:p>
      </dgm:t>
    </dgm:pt>
    <dgm:pt modelId="{0CC739E8-BB21-41C8-AB4F-E4FB47E3CD77}" cxnId="{25B9A909-ACC0-42B0-B006-B1B5F4D9DC3C}" type="parTrans">
      <dgm:prSet/>
      <dgm:spPr/>
      <dgm:t>
        <a:bodyPr/>
        <a:lstStyle/>
        <a:p>
          <a:endParaRPr lang="zh-CN" altLang="en-US"/>
        </a:p>
      </dgm:t>
    </dgm:pt>
    <dgm:pt modelId="{2BCB3033-F57C-4639-87F8-A8EE69F0338C}" cxnId="{25B9A909-ACC0-42B0-B006-B1B5F4D9DC3C}" type="sibTrans">
      <dgm:prSet/>
      <dgm:spPr/>
      <dgm:t>
        <a:bodyPr/>
        <a:lstStyle/>
        <a:p>
          <a:endParaRPr lang="zh-CN" altLang="en-US"/>
        </a:p>
      </dgm:t>
    </dgm:pt>
    <dgm:pt modelId="{9BDAF9D9-AB31-47DE-88E0-BE67CEF196E7}">
      <dgm:prSet/>
      <dgm:spPr/>
      <dgm:t>
        <a:bodyPr/>
        <a:lstStyle/>
        <a:p>
          <a:pPr rtl="0"/>
          <a:r>
            <a:rPr lang="zh-CN" b="1" dirty="0"/>
            <a:t>互斥的信号量：它的</a:t>
          </a:r>
          <a:r>
            <a:rPr lang="en-US" b="1" dirty="0"/>
            <a:t>wait</a:t>
          </a:r>
          <a:r>
            <a:rPr lang="zh-CN" b="1" dirty="0"/>
            <a:t>、</a:t>
          </a:r>
          <a:r>
            <a:rPr lang="en-US" b="1" dirty="0"/>
            <a:t>signal</a:t>
          </a:r>
          <a:r>
            <a:rPr lang="zh-CN" b="1" dirty="0"/>
            <a:t>在同一个进程中</a:t>
          </a:r>
          <a:endParaRPr lang="zh-CN" dirty="0"/>
        </a:p>
      </dgm:t>
    </dgm:pt>
    <dgm:pt modelId="{7708A64A-E433-4886-AA68-1BDFFDBFD223}" cxnId="{DAF4C331-2540-4313-8BEC-F2B975675E33}" type="parTrans">
      <dgm:prSet/>
      <dgm:spPr/>
      <dgm:t>
        <a:bodyPr/>
        <a:lstStyle/>
        <a:p>
          <a:endParaRPr lang="zh-CN" altLang="en-US"/>
        </a:p>
      </dgm:t>
    </dgm:pt>
    <dgm:pt modelId="{42472909-5532-4EB4-8A53-F305A5F7E28B}" cxnId="{DAF4C331-2540-4313-8BEC-F2B975675E33}" type="sibTrans">
      <dgm:prSet/>
      <dgm:spPr/>
      <dgm:t>
        <a:bodyPr/>
        <a:lstStyle/>
        <a:p>
          <a:endParaRPr lang="zh-CN" altLang="en-US"/>
        </a:p>
      </dgm:t>
    </dgm:pt>
    <dgm:pt modelId="{BA051A15-0D9C-41B1-8623-2769EA2C8E56}">
      <dgm:prSet/>
      <dgm:spPr/>
      <dgm:t>
        <a:bodyPr/>
        <a:lstStyle/>
        <a:p>
          <a:pPr rtl="0"/>
          <a:r>
            <a:rPr lang="zh-CN" b="1"/>
            <a:t>信号量的意义：                                                    </a:t>
          </a:r>
          <a:endParaRPr lang="zh-CN"/>
        </a:p>
      </dgm:t>
    </dgm:pt>
    <dgm:pt modelId="{0AB67621-481C-4D40-A293-8491A2FECA5D}" cxnId="{C99DFF90-4D57-42A0-A0E2-98F992BB856D}" type="parTrans">
      <dgm:prSet/>
      <dgm:spPr/>
      <dgm:t>
        <a:bodyPr/>
        <a:lstStyle/>
        <a:p>
          <a:endParaRPr lang="zh-CN" altLang="en-US"/>
        </a:p>
      </dgm:t>
    </dgm:pt>
    <dgm:pt modelId="{54B37806-F7AD-473D-BBD7-8ADE497D966C}" cxnId="{C99DFF90-4D57-42A0-A0E2-98F992BB856D}" type="sibTrans">
      <dgm:prSet/>
      <dgm:spPr/>
      <dgm:t>
        <a:bodyPr/>
        <a:lstStyle/>
        <a:p>
          <a:endParaRPr lang="zh-CN" altLang="en-US"/>
        </a:p>
      </dgm:t>
    </dgm:pt>
    <dgm:pt modelId="{622B803B-AE05-4A60-A601-DABC49F2DC81}">
      <dgm:prSet/>
      <dgm:spPr/>
      <dgm:t>
        <a:bodyPr/>
        <a:lstStyle/>
        <a:p>
          <a:pPr rtl="0"/>
          <a:r>
            <a:rPr lang="en-US" b="1" dirty="0"/>
            <a:t>S&gt;0</a:t>
          </a:r>
          <a:r>
            <a:rPr lang="zh-CN" b="1" dirty="0"/>
            <a:t>：</a:t>
          </a:r>
          <a:r>
            <a:rPr lang="en-US" b="1" dirty="0"/>
            <a:t>S</a:t>
          </a:r>
          <a:r>
            <a:rPr lang="zh-CN" b="1" dirty="0"/>
            <a:t>表示可用资源的个数                                    </a:t>
          </a:r>
          <a:endParaRPr lang="zh-CN" dirty="0"/>
        </a:p>
      </dgm:t>
    </dgm:pt>
    <dgm:pt modelId="{37EEAE20-1B7C-4524-BCF5-C6717C1AC539}" cxnId="{E51A8C60-1BF9-47DE-95E8-41A97ED2D08B}" type="parTrans">
      <dgm:prSet/>
      <dgm:spPr/>
      <dgm:t>
        <a:bodyPr/>
        <a:lstStyle/>
        <a:p>
          <a:endParaRPr lang="zh-CN" altLang="en-US"/>
        </a:p>
      </dgm:t>
    </dgm:pt>
    <dgm:pt modelId="{877B9C1D-174A-4898-8487-F5DF120C7D1E}" cxnId="{E51A8C60-1BF9-47DE-95E8-41A97ED2D08B}" type="sibTrans">
      <dgm:prSet/>
      <dgm:spPr/>
      <dgm:t>
        <a:bodyPr/>
        <a:lstStyle/>
        <a:p>
          <a:endParaRPr lang="zh-CN" altLang="en-US"/>
        </a:p>
      </dgm:t>
    </dgm:pt>
    <dgm:pt modelId="{7A87CB8D-C9F7-47CA-AC4F-CC8995296FB2}">
      <dgm:prSet/>
      <dgm:spPr/>
      <dgm:t>
        <a:bodyPr/>
        <a:lstStyle/>
        <a:p>
          <a:pPr rtl="0"/>
          <a:r>
            <a:rPr lang="en-US" b="1" dirty="0"/>
            <a:t>S=0</a:t>
          </a:r>
          <a:r>
            <a:rPr lang="zh-CN" b="1" dirty="0"/>
            <a:t>：</a:t>
          </a:r>
          <a:r>
            <a:rPr lang="en-US" b="1" dirty="0"/>
            <a:t>S</a:t>
          </a:r>
          <a:r>
            <a:rPr lang="zh-CN" b="1" dirty="0"/>
            <a:t>表示无资源，无等待进程                          </a:t>
          </a:r>
          <a:endParaRPr lang="zh-CN" dirty="0"/>
        </a:p>
      </dgm:t>
    </dgm:pt>
    <dgm:pt modelId="{4EFD44E7-B2E2-4A08-B78F-2DFED00230EA}" cxnId="{40338748-EC75-4379-851A-F591CEB5582A}" type="parTrans">
      <dgm:prSet/>
      <dgm:spPr/>
      <dgm:t>
        <a:bodyPr/>
        <a:lstStyle/>
        <a:p>
          <a:endParaRPr lang="zh-CN" altLang="en-US"/>
        </a:p>
      </dgm:t>
    </dgm:pt>
    <dgm:pt modelId="{22DFBE93-063D-4A8B-9661-D2948405DF5B}" cxnId="{40338748-EC75-4379-851A-F591CEB5582A}" type="sibTrans">
      <dgm:prSet/>
      <dgm:spPr/>
      <dgm:t>
        <a:bodyPr/>
        <a:lstStyle/>
        <a:p>
          <a:endParaRPr lang="zh-CN" altLang="en-US"/>
        </a:p>
      </dgm:t>
    </dgm:pt>
    <dgm:pt modelId="{DA21A9C5-B2AF-43B4-BCA8-8EEC0C830910}">
      <dgm:prSet/>
      <dgm:spPr/>
      <dgm:t>
        <a:bodyPr/>
        <a:lstStyle/>
        <a:p>
          <a:pPr rtl="0"/>
          <a:r>
            <a:rPr lang="en-US" b="1"/>
            <a:t>S&lt;0</a:t>
          </a:r>
          <a:r>
            <a:rPr lang="zh-CN" b="1"/>
            <a:t>：</a:t>
          </a:r>
          <a:r>
            <a:rPr lang="en-US" b="1"/>
            <a:t>|S|</a:t>
          </a:r>
          <a:r>
            <a:rPr lang="zh-CN" b="1"/>
            <a:t>表示等待队列中进程的个数</a:t>
          </a:r>
          <a:endParaRPr lang="zh-CN"/>
        </a:p>
      </dgm:t>
    </dgm:pt>
    <dgm:pt modelId="{EA904923-4E6F-4190-941C-E691E112A296}" cxnId="{1EA40405-AD93-4DC2-99C7-81F98B7FFE98}" type="parTrans">
      <dgm:prSet/>
      <dgm:spPr/>
      <dgm:t>
        <a:bodyPr/>
        <a:lstStyle/>
        <a:p>
          <a:endParaRPr lang="zh-CN" altLang="en-US"/>
        </a:p>
      </dgm:t>
    </dgm:pt>
    <dgm:pt modelId="{899AAB5B-373F-4328-A1AA-ACE90F9705B6}" cxnId="{1EA40405-AD93-4DC2-99C7-81F98B7FFE98}" type="sibTrans">
      <dgm:prSet/>
      <dgm:spPr/>
      <dgm:t>
        <a:bodyPr/>
        <a:lstStyle/>
        <a:p>
          <a:endParaRPr lang="zh-CN" altLang="en-US"/>
        </a:p>
      </dgm:t>
    </dgm:pt>
    <dgm:pt modelId="{BCB527D3-9C08-4889-AE3F-8AF8EE42EF3A}">
      <dgm:prSet/>
      <dgm:spPr/>
      <dgm:t>
        <a:bodyPr/>
        <a:lstStyle/>
        <a:p>
          <a:pPr rtl="0"/>
          <a:r>
            <a:rPr lang="zh-CN" b="1"/>
            <a:t>同步</a:t>
          </a:r>
          <a:r>
            <a:rPr lang="zh-CN" b="1" dirty="0"/>
            <a:t>的信号量：它的</a:t>
          </a:r>
          <a:r>
            <a:rPr lang="en-US" b="1" dirty="0"/>
            <a:t>wait</a:t>
          </a:r>
          <a:r>
            <a:rPr lang="zh-CN" b="1" dirty="0"/>
            <a:t>、</a:t>
          </a:r>
          <a:r>
            <a:rPr lang="en-US" b="1" dirty="0"/>
            <a:t>signal</a:t>
          </a:r>
          <a:r>
            <a:rPr lang="zh-CN" b="1" dirty="0"/>
            <a:t>在不同的进程中</a:t>
          </a:r>
          <a:endParaRPr lang="zh-CN" dirty="0"/>
        </a:p>
      </dgm:t>
    </dgm:pt>
    <dgm:pt modelId="{0222415C-02C9-4261-A754-33995654A9A1}" cxnId="{27665EE7-37BE-4FDC-B38C-E3AEB88C704D}" type="parTrans">
      <dgm:prSet/>
      <dgm:spPr/>
      <dgm:t>
        <a:bodyPr/>
        <a:lstStyle/>
        <a:p>
          <a:endParaRPr lang="zh-CN" altLang="en-US"/>
        </a:p>
      </dgm:t>
    </dgm:pt>
    <dgm:pt modelId="{F8F5946D-F6BF-42F4-AE15-122D2D59761E}" cxnId="{27665EE7-37BE-4FDC-B38C-E3AEB88C704D}" type="sibTrans">
      <dgm:prSet/>
      <dgm:spPr/>
      <dgm:t>
        <a:bodyPr/>
        <a:lstStyle/>
        <a:p>
          <a:endParaRPr lang="zh-CN" altLang="en-US"/>
        </a:p>
      </dgm:t>
    </dgm:pt>
    <dgm:pt modelId="{8E2E7998-731F-4350-A788-B75ADF97CF42}" type="pres">
      <dgm:prSet presAssocID="{E2EFF704-CF55-4B37-911F-43026D88BB04}" presName="linear" presStyleCnt="0">
        <dgm:presLayoutVars>
          <dgm:dir/>
          <dgm:animLvl val="lvl"/>
          <dgm:resizeHandles val="exact"/>
        </dgm:presLayoutVars>
      </dgm:prSet>
      <dgm:spPr/>
    </dgm:pt>
    <dgm:pt modelId="{4E6CF710-3C7C-4457-9564-CCF60399EF55}" type="pres">
      <dgm:prSet presAssocID="{DE45A67D-E88E-4B26-AFE0-32A58AC207AF}" presName="parentLin" presStyleCnt="0"/>
      <dgm:spPr/>
    </dgm:pt>
    <dgm:pt modelId="{58C01990-FA46-4A48-8CE1-06A691824C52}" type="pres">
      <dgm:prSet presAssocID="{DE45A67D-E88E-4B26-AFE0-32A58AC207AF}" presName="parentLeftMargin" presStyleLbl="node1" presStyleIdx="0" presStyleCnt="2"/>
      <dgm:spPr/>
    </dgm:pt>
    <dgm:pt modelId="{35241A0E-1473-4D8E-90EB-470D68BE2F40}" type="pres">
      <dgm:prSet presAssocID="{DE45A67D-E88E-4B26-AFE0-32A58AC207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5C2982-F12C-4287-B45A-AE20C447CC47}" type="pres">
      <dgm:prSet presAssocID="{DE45A67D-E88E-4B26-AFE0-32A58AC207AF}" presName="negativeSpace" presStyleCnt="0"/>
      <dgm:spPr/>
    </dgm:pt>
    <dgm:pt modelId="{CE561C18-DADF-421E-8E92-D4086E07279B}" type="pres">
      <dgm:prSet presAssocID="{DE45A67D-E88E-4B26-AFE0-32A58AC207AF}" presName="childText" presStyleLbl="conFgAcc1" presStyleIdx="0" presStyleCnt="2">
        <dgm:presLayoutVars>
          <dgm:bulletEnabled val="1"/>
        </dgm:presLayoutVars>
      </dgm:prSet>
      <dgm:spPr/>
    </dgm:pt>
    <dgm:pt modelId="{E3ADBEF2-80C9-4849-B21E-DB9329B8F782}" type="pres">
      <dgm:prSet presAssocID="{2BCB3033-F57C-4639-87F8-A8EE69F0338C}" presName="spaceBetweenRectangles" presStyleCnt="0"/>
      <dgm:spPr/>
    </dgm:pt>
    <dgm:pt modelId="{7FE21E31-6AD2-4EA3-8D29-CC8E05B551B4}" type="pres">
      <dgm:prSet presAssocID="{BA051A15-0D9C-41B1-8623-2769EA2C8E56}" presName="parentLin" presStyleCnt="0"/>
      <dgm:spPr/>
    </dgm:pt>
    <dgm:pt modelId="{C3C66B25-848F-474E-805C-408E126C9BD4}" type="pres">
      <dgm:prSet presAssocID="{BA051A15-0D9C-41B1-8623-2769EA2C8E56}" presName="parentLeftMargin" presStyleLbl="node1" presStyleIdx="0" presStyleCnt="2"/>
      <dgm:spPr/>
    </dgm:pt>
    <dgm:pt modelId="{8FCF84EB-E006-4D02-95F1-5221B028B7DE}" type="pres">
      <dgm:prSet presAssocID="{BA051A15-0D9C-41B1-8623-2769EA2C8E5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A7B6FE-C8EF-407D-B736-E8259921B7BF}" type="pres">
      <dgm:prSet presAssocID="{BA051A15-0D9C-41B1-8623-2769EA2C8E56}" presName="negativeSpace" presStyleCnt="0"/>
      <dgm:spPr/>
    </dgm:pt>
    <dgm:pt modelId="{C770BE02-6E7B-4D90-93DC-B4CD115FC4A5}" type="pres">
      <dgm:prSet presAssocID="{BA051A15-0D9C-41B1-8623-2769EA2C8E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E76103-DA7D-4739-8283-9CF790583DC4}" type="presOf" srcId="{DE45A67D-E88E-4B26-AFE0-32A58AC207AF}" destId="{35241A0E-1473-4D8E-90EB-470D68BE2F40}" srcOrd="1" destOrd="0" presId="urn:microsoft.com/office/officeart/2005/8/layout/list1"/>
    <dgm:cxn modelId="{1EA40405-AD93-4DC2-99C7-81F98B7FFE98}" srcId="{BA051A15-0D9C-41B1-8623-2769EA2C8E56}" destId="{DA21A9C5-B2AF-43B4-BCA8-8EEC0C830910}" srcOrd="2" destOrd="0" parTransId="{EA904923-4E6F-4190-941C-E691E112A296}" sibTransId="{899AAB5B-373F-4328-A1AA-ACE90F9705B6}"/>
    <dgm:cxn modelId="{25B9A909-ACC0-42B0-B006-B1B5F4D9DC3C}" srcId="{E2EFF704-CF55-4B37-911F-43026D88BB04}" destId="{DE45A67D-E88E-4B26-AFE0-32A58AC207AF}" srcOrd="0" destOrd="0" parTransId="{0CC739E8-BB21-41C8-AB4F-E4FB47E3CD77}" sibTransId="{2BCB3033-F57C-4639-87F8-A8EE69F0338C}"/>
    <dgm:cxn modelId="{B4789C1B-DF1C-4BDE-BD16-2F33C53ADB3E}" type="presOf" srcId="{DA21A9C5-B2AF-43B4-BCA8-8EEC0C830910}" destId="{C770BE02-6E7B-4D90-93DC-B4CD115FC4A5}" srcOrd="0" destOrd="2" presId="urn:microsoft.com/office/officeart/2005/8/layout/list1"/>
    <dgm:cxn modelId="{355C0330-F12C-4749-A850-65ACB930401D}" type="presOf" srcId="{BCB527D3-9C08-4889-AE3F-8AF8EE42EF3A}" destId="{CE561C18-DADF-421E-8E92-D4086E07279B}" srcOrd="0" destOrd="1" presId="urn:microsoft.com/office/officeart/2005/8/layout/list1"/>
    <dgm:cxn modelId="{DAF4C331-2540-4313-8BEC-F2B975675E33}" srcId="{DE45A67D-E88E-4B26-AFE0-32A58AC207AF}" destId="{9BDAF9D9-AB31-47DE-88E0-BE67CEF196E7}" srcOrd="0" destOrd="0" parTransId="{7708A64A-E433-4886-AA68-1BDFFDBFD223}" sibTransId="{42472909-5532-4EB4-8A53-F305A5F7E28B}"/>
    <dgm:cxn modelId="{E51A8C60-1BF9-47DE-95E8-41A97ED2D08B}" srcId="{BA051A15-0D9C-41B1-8623-2769EA2C8E56}" destId="{622B803B-AE05-4A60-A601-DABC49F2DC81}" srcOrd="0" destOrd="0" parTransId="{37EEAE20-1B7C-4524-BCF5-C6717C1AC539}" sibTransId="{877B9C1D-174A-4898-8487-F5DF120C7D1E}"/>
    <dgm:cxn modelId="{4FE8A467-5652-48AF-9537-EC1D7709C8F0}" type="presOf" srcId="{DE45A67D-E88E-4B26-AFE0-32A58AC207AF}" destId="{58C01990-FA46-4A48-8CE1-06A691824C52}" srcOrd="0" destOrd="0" presId="urn:microsoft.com/office/officeart/2005/8/layout/list1"/>
    <dgm:cxn modelId="{40338748-EC75-4379-851A-F591CEB5582A}" srcId="{BA051A15-0D9C-41B1-8623-2769EA2C8E56}" destId="{7A87CB8D-C9F7-47CA-AC4F-CC8995296FB2}" srcOrd="1" destOrd="0" parTransId="{4EFD44E7-B2E2-4A08-B78F-2DFED00230EA}" sibTransId="{22DFBE93-063D-4A8B-9661-D2948405DF5B}"/>
    <dgm:cxn modelId="{70ABA287-F778-4701-B7FF-40ECF76E35D3}" type="presOf" srcId="{BA051A15-0D9C-41B1-8623-2769EA2C8E56}" destId="{8FCF84EB-E006-4D02-95F1-5221B028B7DE}" srcOrd="1" destOrd="0" presId="urn:microsoft.com/office/officeart/2005/8/layout/list1"/>
    <dgm:cxn modelId="{C99DFF90-4D57-42A0-A0E2-98F992BB856D}" srcId="{E2EFF704-CF55-4B37-911F-43026D88BB04}" destId="{BA051A15-0D9C-41B1-8623-2769EA2C8E56}" srcOrd="1" destOrd="0" parTransId="{0AB67621-481C-4D40-A293-8491A2FECA5D}" sibTransId="{54B37806-F7AD-473D-BBD7-8ADE497D966C}"/>
    <dgm:cxn modelId="{2B663EB9-3F88-4B1F-BEAC-93C530A8489D}" type="presOf" srcId="{E2EFF704-CF55-4B37-911F-43026D88BB04}" destId="{8E2E7998-731F-4350-A788-B75ADF97CF42}" srcOrd="0" destOrd="0" presId="urn:microsoft.com/office/officeart/2005/8/layout/list1"/>
    <dgm:cxn modelId="{D5CC3DBC-AA06-4C3B-A545-A5CAE124D704}" type="presOf" srcId="{9BDAF9D9-AB31-47DE-88E0-BE67CEF196E7}" destId="{CE561C18-DADF-421E-8E92-D4086E07279B}" srcOrd="0" destOrd="0" presId="urn:microsoft.com/office/officeart/2005/8/layout/list1"/>
    <dgm:cxn modelId="{16A750E6-8529-4F0E-883F-2F4E72CDA631}" type="presOf" srcId="{7A87CB8D-C9F7-47CA-AC4F-CC8995296FB2}" destId="{C770BE02-6E7B-4D90-93DC-B4CD115FC4A5}" srcOrd="0" destOrd="1" presId="urn:microsoft.com/office/officeart/2005/8/layout/list1"/>
    <dgm:cxn modelId="{27665EE7-37BE-4FDC-B38C-E3AEB88C704D}" srcId="{DE45A67D-E88E-4B26-AFE0-32A58AC207AF}" destId="{BCB527D3-9C08-4889-AE3F-8AF8EE42EF3A}" srcOrd="1" destOrd="0" parTransId="{0222415C-02C9-4261-A754-33995654A9A1}" sibTransId="{F8F5946D-F6BF-42F4-AE15-122D2D59761E}"/>
    <dgm:cxn modelId="{71767BE8-5AD8-44E0-A667-D1C2ADE4029A}" type="presOf" srcId="{622B803B-AE05-4A60-A601-DABC49F2DC81}" destId="{C770BE02-6E7B-4D90-93DC-B4CD115FC4A5}" srcOrd="0" destOrd="0" presId="urn:microsoft.com/office/officeart/2005/8/layout/list1"/>
    <dgm:cxn modelId="{605914FB-E83C-4A2E-AB20-34EF85276F2D}" type="presOf" srcId="{BA051A15-0D9C-41B1-8623-2769EA2C8E56}" destId="{C3C66B25-848F-474E-805C-408E126C9BD4}" srcOrd="0" destOrd="0" presId="urn:microsoft.com/office/officeart/2005/8/layout/list1"/>
    <dgm:cxn modelId="{9346135F-AB38-450C-928C-6E979B2D8D4D}" type="presParOf" srcId="{8E2E7998-731F-4350-A788-B75ADF97CF42}" destId="{4E6CF710-3C7C-4457-9564-CCF60399EF55}" srcOrd="0" destOrd="0" presId="urn:microsoft.com/office/officeart/2005/8/layout/list1"/>
    <dgm:cxn modelId="{98F82560-5F7E-4251-A0F9-231A5E913256}" type="presParOf" srcId="{4E6CF710-3C7C-4457-9564-CCF60399EF55}" destId="{58C01990-FA46-4A48-8CE1-06A691824C52}" srcOrd="0" destOrd="0" presId="urn:microsoft.com/office/officeart/2005/8/layout/list1"/>
    <dgm:cxn modelId="{865C1F28-1110-4D2E-8E0E-4D09E572454A}" type="presParOf" srcId="{4E6CF710-3C7C-4457-9564-CCF60399EF55}" destId="{35241A0E-1473-4D8E-90EB-470D68BE2F40}" srcOrd="1" destOrd="0" presId="urn:microsoft.com/office/officeart/2005/8/layout/list1"/>
    <dgm:cxn modelId="{392870C5-CA11-429C-93E3-5866623FB6DA}" type="presParOf" srcId="{8E2E7998-731F-4350-A788-B75ADF97CF42}" destId="{9C5C2982-F12C-4287-B45A-AE20C447CC47}" srcOrd="1" destOrd="0" presId="urn:microsoft.com/office/officeart/2005/8/layout/list1"/>
    <dgm:cxn modelId="{F82F34AE-345B-477F-872E-70B3E0FF8AE3}" type="presParOf" srcId="{8E2E7998-731F-4350-A788-B75ADF97CF42}" destId="{CE561C18-DADF-421E-8E92-D4086E07279B}" srcOrd="2" destOrd="0" presId="urn:microsoft.com/office/officeart/2005/8/layout/list1"/>
    <dgm:cxn modelId="{2AFF42C0-4D47-4411-BC56-DE079EADD736}" type="presParOf" srcId="{8E2E7998-731F-4350-A788-B75ADF97CF42}" destId="{E3ADBEF2-80C9-4849-B21E-DB9329B8F782}" srcOrd="3" destOrd="0" presId="urn:microsoft.com/office/officeart/2005/8/layout/list1"/>
    <dgm:cxn modelId="{F77331C4-883F-4746-A46F-423C2D8A994F}" type="presParOf" srcId="{8E2E7998-731F-4350-A788-B75ADF97CF42}" destId="{7FE21E31-6AD2-4EA3-8D29-CC8E05B551B4}" srcOrd="4" destOrd="0" presId="urn:microsoft.com/office/officeart/2005/8/layout/list1"/>
    <dgm:cxn modelId="{4578E5E4-8D6F-4B39-B448-2938B9E61D60}" type="presParOf" srcId="{7FE21E31-6AD2-4EA3-8D29-CC8E05B551B4}" destId="{C3C66B25-848F-474E-805C-408E126C9BD4}" srcOrd="0" destOrd="0" presId="urn:microsoft.com/office/officeart/2005/8/layout/list1"/>
    <dgm:cxn modelId="{45AEA704-0518-4DBC-8676-72083A5232B4}" type="presParOf" srcId="{7FE21E31-6AD2-4EA3-8D29-CC8E05B551B4}" destId="{8FCF84EB-E006-4D02-95F1-5221B028B7DE}" srcOrd="1" destOrd="0" presId="urn:microsoft.com/office/officeart/2005/8/layout/list1"/>
    <dgm:cxn modelId="{9F128BF5-21DB-4167-93F3-A11760243F15}" type="presParOf" srcId="{8E2E7998-731F-4350-A788-B75ADF97CF42}" destId="{85A7B6FE-C8EF-407D-B736-E8259921B7BF}" srcOrd="5" destOrd="0" presId="urn:microsoft.com/office/officeart/2005/8/layout/list1"/>
    <dgm:cxn modelId="{5DD06933-599F-4383-A68E-EE2AEE4F2CC0}" type="presParOf" srcId="{8E2E7998-731F-4350-A788-B75ADF97CF42}" destId="{C770BE02-6E7B-4D90-93DC-B4CD115FC4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进程与程序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进程的基本状态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基本状态的转换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带有挂起的状态转换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35F99717-ADDB-4CF1-8ED1-4F77324C982A}" type="presOf" srcId="{0A5FA43A-1770-4040-8FA0-ED127CE2D503}" destId="{7E92CA9F-04F2-4323-A7B2-1EBCAEC2B01C}" srcOrd="0" destOrd="0" presId="urn:microsoft.com/office/officeart/2008/layout/BendingPictureCaption"/>
    <dgm:cxn modelId="{90509212-A0AD-4BC1-8058-5157F835C68D}" type="presOf" srcId="{602253E8-4EA0-40A3-993F-F489410E1017}" destId="{883F78DF-D305-4462-878A-2B1121A48D04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4B71502D-2FB3-4A72-99F6-610FA350D71B}" type="presParOf" srcId="{A0D6E216-825D-4ADE-9955-2B57B7FE937F}" destId="{59920809-FACB-470C-8C08-39A6DB9AE555}" srcOrd="0" destOrd="0" presId="urn:microsoft.com/office/officeart/2008/layout/BendingPictureCaption"/>
    <dgm:cxn modelId="{84522C39-9173-42E9-90B0-841C0F293F89}" type="presParOf" srcId="{59920809-FACB-470C-8C08-39A6DB9AE555}" destId="{B1D77F03-86F7-4D82-83AE-2E4355B09632}" srcOrd="0" destOrd="0" presId="urn:microsoft.com/office/officeart/2008/layout/BendingPictureCaption"/>
    <dgm:cxn modelId="{0132C3B6-A381-4EBF-B88B-06F955392F22}" type="presParOf" srcId="{59920809-FACB-470C-8C08-39A6DB9AE555}" destId="{7E92CA9F-04F2-4323-A7B2-1EBCAEC2B01C}" srcOrd="1" destOrd="0" presId="urn:microsoft.com/office/officeart/2008/layout/BendingPictureCaption"/>
    <dgm:cxn modelId="{CE95D336-B30D-437F-97B8-F94E41013F35}" type="presParOf" srcId="{A0D6E216-825D-4ADE-9955-2B57B7FE937F}" destId="{362612DB-CC2E-47E3-8986-B85D5A9EEF4B}" srcOrd="1" destOrd="0" presId="urn:microsoft.com/office/officeart/2008/layout/BendingPictureCaption"/>
    <dgm:cxn modelId="{40C24B80-1550-48FE-90AC-2B823DC69332}" type="presParOf" srcId="{A0D6E216-825D-4ADE-9955-2B57B7FE937F}" destId="{9E9F3AAC-0308-488B-A586-CCF1F1C83887}" srcOrd="2" destOrd="0" presId="urn:microsoft.com/office/officeart/2008/layout/BendingPictureCaption"/>
    <dgm:cxn modelId="{2E4CB5B7-53DE-4464-8049-1E06E69F5D5A}" type="presParOf" srcId="{9E9F3AAC-0308-488B-A586-CCF1F1C83887}" destId="{96C1CEAE-35F2-4BEA-9983-9C17E56711DA}" srcOrd="0" destOrd="0" presId="urn:microsoft.com/office/officeart/2008/layout/BendingPictureCaption"/>
    <dgm:cxn modelId="{3B5B57F1-0511-4366-9079-434D6CA0847B}" type="presParOf" srcId="{9E9F3AAC-0308-488B-A586-CCF1F1C83887}" destId="{883F78DF-D305-4462-878A-2B1121A48D0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D5DE37-868E-4154-8AE9-754EB3890B25}" type="doc">
      <dgm:prSet loTypeId="urn:microsoft.com/office/officeart/2008/layout/BendingPictureCaption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A5FA43A-1770-4040-8FA0-ED127CE2D503}">
      <dgm:prSet phldrT="[文本]"/>
      <dgm:spPr/>
      <dgm:t>
        <a:bodyPr/>
        <a:lstStyle/>
        <a:p>
          <a:r>
            <a:rPr lang="zh-CN" altLang="en-US" dirty="0"/>
            <a:t>进程管理的数据结构</a:t>
          </a:r>
        </a:p>
      </dgm:t>
    </dgm:pt>
    <dgm:pt modelId="{4FBD32D2-2B95-4395-975A-480E827742FB}" cxnId="{629A04E5-10B0-46BD-8B61-FF89E8F6CE9D}" type="parTrans">
      <dgm:prSet/>
      <dgm:spPr/>
      <dgm:t>
        <a:bodyPr/>
        <a:lstStyle/>
        <a:p>
          <a:endParaRPr lang="zh-CN" altLang="en-US"/>
        </a:p>
      </dgm:t>
    </dgm:pt>
    <dgm:pt modelId="{E09C7CE5-6599-4F0B-930F-550BC9130442}" cxnId="{629A04E5-10B0-46BD-8B61-FF89E8F6CE9D}" type="sibTrans">
      <dgm:prSet/>
      <dgm:spPr/>
      <dgm:t>
        <a:bodyPr/>
        <a:lstStyle/>
        <a:p>
          <a:endParaRPr lang="zh-CN" altLang="en-US"/>
        </a:p>
      </dgm:t>
    </dgm:pt>
    <dgm:pt modelId="{602253E8-4EA0-40A3-993F-F489410E1017}">
      <dgm:prSet phldrT="[文本]"/>
      <dgm:spPr/>
      <dgm:t>
        <a:bodyPr/>
        <a:lstStyle/>
        <a:p>
          <a:r>
            <a:rPr lang="zh-CN" altLang="en-US" dirty="0"/>
            <a:t>进程</a:t>
          </a:r>
          <a:r>
            <a:rPr lang="en-US" altLang="zh-CN" dirty="0"/>
            <a:t>PCB</a:t>
          </a:r>
          <a:r>
            <a:rPr lang="zh-CN" altLang="en-US" dirty="0"/>
            <a:t>的作用</a:t>
          </a:r>
        </a:p>
      </dgm:t>
    </dgm:pt>
    <dgm:pt modelId="{CDEAB86A-9C18-4428-B8DE-843B5819E2AE}" cxnId="{BED814B2-A87E-4626-B86C-FAA7040EBF05}" type="parTrans">
      <dgm:prSet/>
      <dgm:spPr/>
      <dgm:t>
        <a:bodyPr/>
        <a:lstStyle/>
        <a:p>
          <a:endParaRPr lang="zh-CN" altLang="en-US"/>
        </a:p>
      </dgm:t>
    </dgm:pt>
    <dgm:pt modelId="{38383643-44B8-422A-AAE0-CD2A7B57589A}" cxnId="{BED814B2-A87E-4626-B86C-FAA7040EBF05}" type="sibTrans">
      <dgm:prSet/>
      <dgm:spPr/>
      <dgm:t>
        <a:bodyPr/>
        <a:lstStyle/>
        <a:p>
          <a:endParaRPr lang="zh-CN" altLang="en-US"/>
        </a:p>
      </dgm:t>
    </dgm:pt>
    <dgm:pt modelId="{6EA92DBC-0B29-4410-B7E2-EA5326D4C226}">
      <dgm:prSet phldrT="[文本]"/>
      <dgm:spPr/>
      <dgm:t>
        <a:bodyPr/>
        <a:lstStyle/>
        <a:p>
          <a:r>
            <a:rPr lang="en-US" altLang="zh-CN" dirty="0"/>
            <a:t>PCB</a:t>
          </a:r>
          <a:r>
            <a:rPr lang="zh-CN" altLang="en-US" dirty="0"/>
            <a:t>中的信息</a:t>
          </a:r>
        </a:p>
      </dgm:t>
    </dgm:pt>
    <dgm:pt modelId="{54AC8990-85B6-41E8-B3AB-69B359AA59CB}" cxnId="{59E445BC-6959-4CA9-96D0-8886AEB1926D}" type="parTrans">
      <dgm:prSet/>
      <dgm:spPr/>
      <dgm:t>
        <a:bodyPr/>
        <a:lstStyle/>
        <a:p>
          <a:endParaRPr lang="zh-CN" altLang="en-US"/>
        </a:p>
      </dgm:t>
    </dgm:pt>
    <dgm:pt modelId="{2DB6806A-F310-43FB-8933-D968E7165526}" cxnId="{59E445BC-6959-4CA9-96D0-8886AEB1926D}" type="sibTrans">
      <dgm:prSet/>
      <dgm:spPr/>
      <dgm:t>
        <a:bodyPr/>
        <a:lstStyle/>
        <a:p>
          <a:endParaRPr lang="zh-CN" altLang="en-US"/>
        </a:p>
      </dgm:t>
    </dgm:pt>
    <dgm:pt modelId="{6992CA10-41B5-4CA2-A9AC-FADB69E620B0}">
      <dgm:prSet phldrT="[文本]"/>
      <dgm:spPr/>
      <dgm:t>
        <a:bodyPr/>
        <a:lstStyle/>
        <a:p>
          <a:r>
            <a:rPr lang="en-US" altLang="zh-CN" dirty="0"/>
            <a:t>PCB</a:t>
          </a:r>
          <a:r>
            <a:rPr lang="zh-CN" altLang="en-US" dirty="0"/>
            <a:t>的组织方式</a:t>
          </a:r>
        </a:p>
      </dgm:t>
    </dgm:pt>
    <dgm:pt modelId="{9104E645-D2A9-475A-8B7E-59A31A7504F9}" cxnId="{48156C86-65AE-493D-97FF-2038169F09FE}" type="parTrans">
      <dgm:prSet/>
      <dgm:spPr/>
      <dgm:t>
        <a:bodyPr/>
        <a:lstStyle/>
        <a:p>
          <a:endParaRPr lang="zh-CN" altLang="en-US"/>
        </a:p>
      </dgm:t>
    </dgm:pt>
    <dgm:pt modelId="{6F3E0054-1E89-46F6-B595-D51AC63E68B2}" cxnId="{48156C86-65AE-493D-97FF-2038169F09FE}" type="sibTrans">
      <dgm:prSet/>
      <dgm:spPr/>
      <dgm:t>
        <a:bodyPr/>
        <a:lstStyle/>
        <a:p>
          <a:endParaRPr lang="zh-CN" altLang="en-US"/>
        </a:p>
      </dgm:t>
    </dgm:pt>
    <dgm:pt modelId="{A0D6E216-825D-4ADE-9955-2B57B7FE937F}" type="pres">
      <dgm:prSet presAssocID="{08D5DE37-868E-4154-8AE9-754EB3890B25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9920809-FACB-470C-8C08-39A6DB9AE555}" type="pres">
      <dgm:prSet presAssocID="{0A5FA43A-1770-4040-8FA0-ED127CE2D503}" presName="composite" presStyleCnt="0"/>
      <dgm:spPr/>
    </dgm:pt>
    <dgm:pt modelId="{B1D77F03-86F7-4D82-83AE-2E4355B09632}" type="pres">
      <dgm:prSet presAssocID="{0A5FA43A-1770-4040-8FA0-ED127CE2D503}" presName="Image" presStyleLbl="bgShp" presStyleIdx="0" presStyleCnt="4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E92CA9F-04F2-4323-A7B2-1EBCAEC2B01C}" type="pres">
      <dgm:prSet presAssocID="{0A5FA43A-1770-4040-8FA0-ED127CE2D503}" presName="Parent" presStyleLbl="node0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12DB-CC2E-47E3-8986-B85D5A9EEF4B}" type="pres">
      <dgm:prSet presAssocID="{E09C7CE5-6599-4F0B-930F-550BC9130442}" presName="sibTrans" presStyleCnt="0"/>
      <dgm:spPr/>
    </dgm:pt>
    <dgm:pt modelId="{9E9F3AAC-0308-488B-A586-CCF1F1C83887}" type="pres">
      <dgm:prSet presAssocID="{602253E8-4EA0-40A3-993F-F489410E1017}" presName="composite" presStyleCnt="0"/>
      <dgm:spPr/>
    </dgm:pt>
    <dgm:pt modelId="{96C1CEAE-35F2-4BEA-9983-9C17E56711DA}" type="pres">
      <dgm:prSet presAssocID="{602253E8-4EA0-40A3-993F-F489410E1017}" presName="Image" presStyleLbl="bgShp" presStyleIdx="1" presStyleCnt="4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883F78DF-D305-4462-878A-2B1121A48D04}" type="pres">
      <dgm:prSet presAssocID="{602253E8-4EA0-40A3-993F-F489410E1017}" presName="Parent" presStyleLbl="node0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6A2E3-B2E5-4139-A6FC-6063BFD4ABE7}" type="pres">
      <dgm:prSet presAssocID="{38383643-44B8-422A-AAE0-CD2A7B57589A}" presName="sibTrans" presStyleCnt="0"/>
      <dgm:spPr/>
    </dgm:pt>
    <dgm:pt modelId="{8A5339D6-0CFD-4375-B119-ECB15D024BE6}" type="pres">
      <dgm:prSet presAssocID="{6EA92DBC-0B29-4410-B7E2-EA5326D4C226}" presName="composite" presStyleCnt="0"/>
      <dgm:spPr/>
    </dgm:pt>
    <dgm:pt modelId="{48B7125A-EDE5-48F3-81EB-75BB3E9155FC}" type="pres">
      <dgm:prSet presAssocID="{6EA92DBC-0B29-4410-B7E2-EA5326D4C226}" presName="Image" presStyleLbl="bgShp" presStyleIdx="2" presStyleCnt="4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6A91E573-B33A-4917-B3F1-96775E593D2C}" type="pres">
      <dgm:prSet presAssocID="{6EA92DBC-0B29-4410-B7E2-EA5326D4C226}" presName="Parent" presStyleLbl="node0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6A93D-DD9B-427A-9E1C-2E87086DD47F}" type="pres">
      <dgm:prSet presAssocID="{2DB6806A-F310-43FB-8933-D968E7165526}" presName="sibTrans" presStyleCnt="0"/>
      <dgm:spPr/>
    </dgm:pt>
    <dgm:pt modelId="{5B58D437-3299-4447-A589-434AC5EC6041}" type="pres">
      <dgm:prSet presAssocID="{6992CA10-41B5-4CA2-A9AC-FADB69E620B0}" presName="composite" presStyleCnt="0"/>
      <dgm:spPr/>
    </dgm:pt>
    <dgm:pt modelId="{6951B92F-9322-4C2E-99C8-4852683DACE6}" type="pres">
      <dgm:prSet presAssocID="{6992CA10-41B5-4CA2-A9AC-FADB69E620B0}" presName="Image" presStyleLbl="bgShp" presStyleIdx="3" presStyleCnt="4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</dgm:spPr>
    </dgm:pt>
    <dgm:pt modelId="{6863168B-B3BD-429D-8DC8-DCF6A5120F15}" type="pres">
      <dgm:prSet presAssocID="{6992CA10-41B5-4CA2-A9AC-FADB69E620B0}" presName="Parent" presStyleLbl="node0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9A04E5-10B0-46BD-8B61-FF89E8F6CE9D}" srcId="{08D5DE37-868E-4154-8AE9-754EB3890B25}" destId="{0A5FA43A-1770-4040-8FA0-ED127CE2D503}" srcOrd="0" destOrd="0" parTransId="{4FBD32D2-2B95-4395-975A-480E827742FB}" sibTransId="{E09C7CE5-6599-4F0B-930F-550BC9130442}"/>
    <dgm:cxn modelId="{86DFCFB8-7E8E-4C88-99FC-31DE282D0FEF}" type="presOf" srcId="{602253E8-4EA0-40A3-993F-F489410E1017}" destId="{883F78DF-D305-4462-878A-2B1121A48D04}" srcOrd="0" destOrd="0" presId="urn:microsoft.com/office/officeart/2008/layout/BendingPictureCaption"/>
    <dgm:cxn modelId="{74147A2C-6489-4848-94EF-9C5A56A61B48}" type="presOf" srcId="{6EA92DBC-0B29-4410-B7E2-EA5326D4C226}" destId="{6A91E573-B33A-4917-B3F1-96775E593D2C}" srcOrd="0" destOrd="0" presId="urn:microsoft.com/office/officeart/2008/layout/BendingPictureCaption"/>
    <dgm:cxn modelId="{48156C86-65AE-493D-97FF-2038169F09FE}" srcId="{08D5DE37-868E-4154-8AE9-754EB3890B25}" destId="{6992CA10-41B5-4CA2-A9AC-FADB69E620B0}" srcOrd="3" destOrd="0" parTransId="{9104E645-D2A9-475A-8B7E-59A31A7504F9}" sibTransId="{6F3E0054-1E89-46F6-B595-D51AC63E68B2}"/>
    <dgm:cxn modelId="{6D8CD8D9-7AFC-40E5-B9A2-5BC167835E66}" type="presOf" srcId="{08D5DE37-868E-4154-8AE9-754EB3890B25}" destId="{A0D6E216-825D-4ADE-9955-2B57B7FE937F}" srcOrd="0" destOrd="0" presId="urn:microsoft.com/office/officeart/2008/layout/BendingPictureCaption"/>
    <dgm:cxn modelId="{59E445BC-6959-4CA9-96D0-8886AEB1926D}" srcId="{08D5DE37-868E-4154-8AE9-754EB3890B25}" destId="{6EA92DBC-0B29-4410-B7E2-EA5326D4C226}" srcOrd="2" destOrd="0" parTransId="{54AC8990-85B6-41E8-B3AB-69B359AA59CB}" sibTransId="{2DB6806A-F310-43FB-8933-D968E7165526}"/>
    <dgm:cxn modelId="{A158B27D-52F3-4028-B996-32BF0034D0E0}" type="presOf" srcId="{0A5FA43A-1770-4040-8FA0-ED127CE2D503}" destId="{7E92CA9F-04F2-4323-A7B2-1EBCAEC2B01C}" srcOrd="0" destOrd="0" presId="urn:microsoft.com/office/officeart/2008/layout/BendingPictureCaption"/>
    <dgm:cxn modelId="{5683427A-B1C3-49A5-ADC2-83CD10D8D991}" type="presOf" srcId="{6992CA10-41B5-4CA2-A9AC-FADB69E620B0}" destId="{6863168B-B3BD-429D-8DC8-DCF6A5120F15}" srcOrd="0" destOrd="0" presId="urn:microsoft.com/office/officeart/2008/layout/BendingPictureCaption"/>
    <dgm:cxn modelId="{BED814B2-A87E-4626-B86C-FAA7040EBF05}" srcId="{08D5DE37-868E-4154-8AE9-754EB3890B25}" destId="{602253E8-4EA0-40A3-993F-F489410E1017}" srcOrd="1" destOrd="0" parTransId="{CDEAB86A-9C18-4428-B8DE-843B5819E2AE}" sibTransId="{38383643-44B8-422A-AAE0-CD2A7B57589A}"/>
    <dgm:cxn modelId="{155A3E3A-78CF-43D1-A37C-88758D96BF40}" type="presParOf" srcId="{A0D6E216-825D-4ADE-9955-2B57B7FE937F}" destId="{59920809-FACB-470C-8C08-39A6DB9AE555}" srcOrd="0" destOrd="0" presId="urn:microsoft.com/office/officeart/2008/layout/BendingPictureCaption"/>
    <dgm:cxn modelId="{A328CBED-91BA-4B96-9A2B-EAC07F5A5A59}" type="presParOf" srcId="{59920809-FACB-470C-8C08-39A6DB9AE555}" destId="{B1D77F03-86F7-4D82-83AE-2E4355B09632}" srcOrd="0" destOrd="0" presId="urn:microsoft.com/office/officeart/2008/layout/BendingPictureCaption"/>
    <dgm:cxn modelId="{472DCF5B-CBCD-4124-8C27-C731796C7408}" type="presParOf" srcId="{59920809-FACB-470C-8C08-39A6DB9AE555}" destId="{7E92CA9F-04F2-4323-A7B2-1EBCAEC2B01C}" srcOrd="1" destOrd="0" presId="urn:microsoft.com/office/officeart/2008/layout/BendingPictureCaption"/>
    <dgm:cxn modelId="{2901C345-EFFD-4596-AA57-B864E12A16D9}" type="presParOf" srcId="{A0D6E216-825D-4ADE-9955-2B57B7FE937F}" destId="{362612DB-CC2E-47E3-8986-B85D5A9EEF4B}" srcOrd="1" destOrd="0" presId="urn:microsoft.com/office/officeart/2008/layout/BendingPictureCaption"/>
    <dgm:cxn modelId="{046EF893-78A2-48E8-8837-91BB371FD67E}" type="presParOf" srcId="{A0D6E216-825D-4ADE-9955-2B57B7FE937F}" destId="{9E9F3AAC-0308-488B-A586-CCF1F1C83887}" srcOrd="2" destOrd="0" presId="urn:microsoft.com/office/officeart/2008/layout/BendingPictureCaption"/>
    <dgm:cxn modelId="{255FC9CA-F143-4935-A5A3-8869AB3D48EF}" type="presParOf" srcId="{9E9F3AAC-0308-488B-A586-CCF1F1C83887}" destId="{96C1CEAE-35F2-4BEA-9983-9C17E56711DA}" srcOrd="0" destOrd="0" presId="urn:microsoft.com/office/officeart/2008/layout/BendingPictureCaption"/>
    <dgm:cxn modelId="{0A55ECDD-3FA6-4871-8BA0-8D8BBB3C7983}" type="presParOf" srcId="{9E9F3AAC-0308-488B-A586-CCF1F1C83887}" destId="{883F78DF-D305-4462-878A-2B1121A48D04}" srcOrd="1" destOrd="0" presId="urn:microsoft.com/office/officeart/2008/layout/BendingPictureCaption"/>
    <dgm:cxn modelId="{4DC33BAD-A09A-48F8-94FE-4748B090F9CE}" type="presParOf" srcId="{A0D6E216-825D-4ADE-9955-2B57B7FE937F}" destId="{0E26A2E3-B2E5-4139-A6FC-6063BFD4ABE7}" srcOrd="3" destOrd="0" presId="urn:microsoft.com/office/officeart/2008/layout/BendingPictureCaption"/>
    <dgm:cxn modelId="{5DB06E7F-FE73-4DAD-8237-2EFDA969B40B}" type="presParOf" srcId="{A0D6E216-825D-4ADE-9955-2B57B7FE937F}" destId="{8A5339D6-0CFD-4375-B119-ECB15D024BE6}" srcOrd="4" destOrd="0" presId="urn:microsoft.com/office/officeart/2008/layout/BendingPictureCaption"/>
    <dgm:cxn modelId="{41A5249C-2911-4CE8-930B-ADC6397421E9}" type="presParOf" srcId="{8A5339D6-0CFD-4375-B119-ECB15D024BE6}" destId="{48B7125A-EDE5-48F3-81EB-75BB3E9155FC}" srcOrd="0" destOrd="0" presId="urn:microsoft.com/office/officeart/2008/layout/BendingPictureCaption"/>
    <dgm:cxn modelId="{FAB9E9AC-26CD-4460-B028-C1937AEB8B0C}" type="presParOf" srcId="{8A5339D6-0CFD-4375-B119-ECB15D024BE6}" destId="{6A91E573-B33A-4917-B3F1-96775E593D2C}" srcOrd="1" destOrd="0" presId="urn:microsoft.com/office/officeart/2008/layout/BendingPictureCaption"/>
    <dgm:cxn modelId="{0759C780-BFCD-4422-9E22-F6DA4EE4DFDB}" type="presParOf" srcId="{A0D6E216-825D-4ADE-9955-2B57B7FE937F}" destId="{2C16A93D-DD9B-427A-9E1C-2E87086DD47F}" srcOrd="5" destOrd="0" presId="urn:microsoft.com/office/officeart/2008/layout/BendingPictureCaption"/>
    <dgm:cxn modelId="{6E5AA0E3-72B5-40F3-B11E-83DBD43E6A73}" type="presParOf" srcId="{A0D6E216-825D-4ADE-9955-2B57B7FE937F}" destId="{5B58D437-3299-4447-A589-434AC5EC6041}" srcOrd="6" destOrd="0" presId="urn:microsoft.com/office/officeart/2008/layout/BendingPictureCaption"/>
    <dgm:cxn modelId="{4C5842FC-164E-4500-8E4D-A05265909C8F}" type="presParOf" srcId="{5B58D437-3299-4447-A589-434AC5EC6041}" destId="{6951B92F-9322-4C2E-99C8-4852683DACE6}" srcOrd="0" destOrd="0" presId="urn:microsoft.com/office/officeart/2008/layout/BendingPictureCaption"/>
    <dgm:cxn modelId="{7361A1F8-7AA5-4DE7-BA88-89219A9FBC57}" type="presParOf" srcId="{5B58D437-3299-4447-A589-434AC5EC6041}" destId="{6863168B-B3BD-429D-8DC8-DCF6A5120F15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273F41-3335-45FD-B27C-E00AF6D75FC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E3425-AE22-49B7-A123-3A7D5DB4A808}">
      <dgm:prSet phldrT="[文本]"/>
      <dgm:spPr/>
      <dgm:t>
        <a:bodyPr/>
        <a:lstStyle/>
        <a:p>
          <a:r>
            <a:rPr lang="zh-CN" altLang="en-US" dirty="0"/>
            <a:t>操作系统内核的功能</a:t>
          </a:r>
        </a:p>
      </dgm:t>
    </dgm:pt>
    <dgm:pt modelId="{C112B9AD-7226-444C-AB64-363AF2EC6548}" cxnId="{0E04DCAB-F188-4913-BEBB-07DE35B97FB5}" type="parTrans">
      <dgm:prSet/>
      <dgm:spPr/>
      <dgm:t>
        <a:bodyPr/>
        <a:lstStyle/>
        <a:p>
          <a:endParaRPr lang="zh-CN" altLang="en-US"/>
        </a:p>
      </dgm:t>
    </dgm:pt>
    <dgm:pt modelId="{70919717-A825-4C11-A1BD-F0468C060456}" cxnId="{0E04DCAB-F188-4913-BEBB-07DE35B97FB5}" type="sibTrans">
      <dgm:prSet/>
      <dgm:spPr/>
      <dgm:t>
        <a:bodyPr/>
        <a:lstStyle/>
        <a:p>
          <a:endParaRPr lang="zh-CN" altLang="en-US"/>
        </a:p>
      </dgm:t>
    </dgm:pt>
    <dgm:pt modelId="{A2FAE702-CA08-4B86-A02D-3CCB9D5A0707}">
      <dgm:prSet phldrT="[文本]"/>
      <dgm:spPr/>
      <dgm:t>
        <a:bodyPr/>
        <a:lstStyle/>
        <a:p>
          <a:r>
            <a:rPr lang="zh-CN" altLang="en-US" dirty="0"/>
            <a:t>进程控制与原语</a:t>
          </a:r>
        </a:p>
      </dgm:t>
    </dgm:pt>
    <dgm:pt modelId="{65E9FB06-D3E8-49AC-BBA0-B1EF4156D3F3}" cxnId="{5DA6A5F0-1C51-4B9B-A75F-192C5CA6C60E}" type="parTrans">
      <dgm:prSet/>
      <dgm:spPr/>
      <dgm:t>
        <a:bodyPr/>
        <a:lstStyle/>
        <a:p>
          <a:endParaRPr lang="zh-CN" altLang="en-US"/>
        </a:p>
      </dgm:t>
    </dgm:pt>
    <dgm:pt modelId="{38DF5B7E-16C1-452F-BA30-C0C37E1301FD}" cxnId="{5DA6A5F0-1C51-4B9B-A75F-192C5CA6C60E}" type="sibTrans">
      <dgm:prSet/>
      <dgm:spPr/>
      <dgm:t>
        <a:bodyPr/>
        <a:lstStyle/>
        <a:p>
          <a:endParaRPr lang="zh-CN" altLang="en-US"/>
        </a:p>
      </dgm:t>
    </dgm:pt>
    <dgm:pt modelId="{4D727EC0-C160-4F72-B894-DCB14FCB7D70}" type="pres">
      <dgm:prSet presAssocID="{E9273F41-3335-45FD-B27C-E00AF6D75FCF}" presName="Name0" presStyleCnt="0">
        <dgm:presLayoutVars>
          <dgm:dir/>
          <dgm:resizeHandles val="exact"/>
        </dgm:presLayoutVars>
      </dgm:prSet>
      <dgm:spPr/>
    </dgm:pt>
    <dgm:pt modelId="{4D33C6BE-E8C3-4CE1-9677-1540A81AD275}" type="pres">
      <dgm:prSet presAssocID="{618E3425-AE22-49B7-A123-3A7D5DB4A808}" presName="composite" presStyleCnt="0"/>
      <dgm:spPr/>
    </dgm:pt>
    <dgm:pt modelId="{20AB7429-7F38-4ECF-A7A4-86B036E598C4}" type="pres">
      <dgm:prSet presAssocID="{618E3425-AE22-49B7-A123-3A7D5DB4A808}" presName="rect1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CBEAD6D-779B-4F20-B977-D784F462DEEF}" type="pres">
      <dgm:prSet presAssocID="{618E3425-AE22-49B7-A123-3A7D5DB4A808}" presName="wedgeRectCallout1" presStyleLbl="node1" presStyleIdx="0" presStyleCnt="2">
        <dgm:presLayoutVars>
          <dgm:bulletEnabled val="1"/>
        </dgm:presLayoutVars>
      </dgm:prSet>
      <dgm:spPr/>
    </dgm:pt>
    <dgm:pt modelId="{3FC69457-BD67-4674-92BE-F7A6203F1718}" type="pres">
      <dgm:prSet presAssocID="{70919717-A825-4C11-A1BD-F0468C060456}" presName="sibTrans" presStyleCnt="0"/>
      <dgm:spPr/>
    </dgm:pt>
    <dgm:pt modelId="{4BD2C29D-B023-459A-873A-6579973452F1}" type="pres">
      <dgm:prSet presAssocID="{A2FAE702-CA08-4B86-A02D-3CCB9D5A0707}" presName="composite" presStyleCnt="0"/>
      <dgm:spPr/>
    </dgm:pt>
    <dgm:pt modelId="{BCBE7EB5-BA48-4877-A57F-5602A7C8A1C5}" type="pres">
      <dgm:prSet presAssocID="{A2FAE702-CA08-4B86-A02D-3CCB9D5A0707}" presName="rect1" presStyleLbl="b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CE045A1-6B87-4FC1-849A-5ACB3740370D}" type="pres">
      <dgm:prSet presAssocID="{A2FAE702-CA08-4B86-A02D-3CCB9D5A0707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04BC310F-E9C0-408B-BAD5-E7B0F27B8DF5}" type="presOf" srcId="{A2FAE702-CA08-4B86-A02D-3CCB9D5A0707}" destId="{0CE045A1-6B87-4FC1-849A-5ACB3740370D}" srcOrd="0" destOrd="0" presId="urn:microsoft.com/office/officeart/2008/layout/BendingPictureCaptionList"/>
    <dgm:cxn modelId="{78C30932-CE86-4F19-BADE-ADFCDDD84AAF}" type="presOf" srcId="{618E3425-AE22-49B7-A123-3A7D5DB4A808}" destId="{3CBEAD6D-779B-4F20-B977-D784F462DEEF}" srcOrd="0" destOrd="0" presId="urn:microsoft.com/office/officeart/2008/layout/BendingPictureCaptionList"/>
    <dgm:cxn modelId="{0E04DCAB-F188-4913-BEBB-07DE35B97FB5}" srcId="{E9273F41-3335-45FD-B27C-E00AF6D75FCF}" destId="{618E3425-AE22-49B7-A123-3A7D5DB4A808}" srcOrd="0" destOrd="0" parTransId="{C112B9AD-7226-444C-AB64-363AF2EC6548}" sibTransId="{70919717-A825-4C11-A1BD-F0468C060456}"/>
    <dgm:cxn modelId="{38822BDE-8673-419C-94BC-58E38A9B6EDC}" type="presOf" srcId="{E9273F41-3335-45FD-B27C-E00AF6D75FCF}" destId="{4D727EC0-C160-4F72-B894-DCB14FCB7D70}" srcOrd="0" destOrd="0" presId="urn:microsoft.com/office/officeart/2008/layout/BendingPictureCaptionList"/>
    <dgm:cxn modelId="{5DA6A5F0-1C51-4B9B-A75F-192C5CA6C60E}" srcId="{E9273F41-3335-45FD-B27C-E00AF6D75FCF}" destId="{A2FAE702-CA08-4B86-A02D-3CCB9D5A0707}" srcOrd="1" destOrd="0" parTransId="{65E9FB06-D3E8-49AC-BBA0-B1EF4156D3F3}" sibTransId="{38DF5B7E-16C1-452F-BA30-C0C37E1301FD}"/>
    <dgm:cxn modelId="{88350505-E69A-457B-B782-A4C74197B112}" type="presParOf" srcId="{4D727EC0-C160-4F72-B894-DCB14FCB7D70}" destId="{4D33C6BE-E8C3-4CE1-9677-1540A81AD275}" srcOrd="0" destOrd="0" presId="urn:microsoft.com/office/officeart/2008/layout/BendingPictureCaptionList"/>
    <dgm:cxn modelId="{49DB39EE-C433-40C5-904E-DA356E6D30E2}" type="presParOf" srcId="{4D33C6BE-E8C3-4CE1-9677-1540A81AD275}" destId="{20AB7429-7F38-4ECF-A7A4-86B036E598C4}" srcOrd="0" destOrd="0" presId="urn:microsoft.com/office/officeart/2008/layout/BendingPictureCaptionList"/>
    <dgm:cxn modelId="{D3802D44-069A-4A0F-A4D8-7E1454BACD9B}" type="presParOf" srcId="{4D33C6BE-E8C3-4CE1-9677-1540A81AD275}" destId="{3CBEAD6D-779B-4F20-B977-D784F462DEEF}" srcOrd="1" destOrd="0" presId="urn:microsoft.com/office/officeart/2008/layout/BendingPictureCaptionList"/>
    <dgm:cxn modelId="{754853AD-07D0-48B3-ABD0-43B8FF5955FD}" type="presParOf" srcId="{4D727EC0-C160-4F72-B894-DCB14FCB7D70}" destId="{3FC69457-BD67-4674-92BE-F7A6203F1718}" srcOrd="1" destOrd="0" presId="urn:microsoft.com/office/officeart/2008/layout/BendingPictureCaptionList"/>
    <dgm:cxn modelId="{3B9BD550-0A14-4D2A-8740-7B37C394E8D3}" type="presParOf" srcId="{4D727EC0-C160-4F72-B894-DCB14FCB7D70}" destId="{4BD2C29D-B023-459A-873A-6579973452F1}" srcOrd="2" destOrd="0" presId="urn:microsoft.com/office/officeart/2008/layout/BendingPictureCaptionList"/>
    <dgm:cxn modelId="{1C7E3E38-45DA-430A-B621-662087F0EABD}" type="presParOf" srcId="{4BD2C29D-B023-459A-873A-6579973452F1}" destId="{BCBE7EB5-BA48-4877-A57F-5602A7C8A1C5}" srcOrd="0" destOrd="0" presId="urn:microsoft.com/office/officeart/2008/layout/BendingPictureCaptionList"/>
    <dgm:cxn modelId="{96806572-487B-44E4-9A6D-6EABD39A93E3}" type="presParOf" srcId="{4BD2C29D-B023-459A-873A-6579973452F1}" destId="{0CE045A1-6B87-4FC1-849A-5ACB3740370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273F41-3335-45FD-B27C-E00AF6D75FC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E3425-AE22-49B7-A123-3A7D5DB4A808}">
      <dgm:prSet phldrT="[文本]"/>
      <dgm:spPr/>
      <dgm:t>
        <a:bodyPr/>
        <a:lstStyle/>
        <a:p>
          <a:r>
            <a:rPr lang="zh-CN" altLang="en-US" dirty="0"/>
            <a:t>进程图</a:t>
          </a:r>
        </a:p>
      </dgm:t>
    </dgm:pt>
    <dgm:pt modelId="{C112B9AD-7226-444C-AB64-363AF2EC6548}" cxnId="{0E04DCAB-F188-4913-BEBB-07DE35B97FB5}" type="parTrans">
      <dgm:prSet/>
      <dgm:spPr/>
      <dgm:t>
        <a:bodyPr/>
        <a:lstStyle/>
        <a:p>
          <a:endParaRPr lang="zh-CN" altLang="en-US"/>
        </a:p>
      </dgm:t>
    </dgm:pt>
    <dgm:pt modelId="{70919717-A825-4C11-A1BD-F0468C060456}" cxnId="{0E04DCAB-F188-4913-BEBB-07DE35B97FB5}" type="sibTrans">
      <dgm:prSet/>
      <dgm:spPr/>
      <dgm:t>
        <a:bodyPr/>
        <a:lstStyle/>
        <a:p>
          <a:endParaRPr lang="zh-CN" altLang="en-US"/>
        </a:p>
      </dgm:t>
    </dgm:pt>
    <dgm:pt modelId="{A2FAE702-CA08-4B86-A02D-3CCB9D5A0707}">
      <dgm:prSet phldrT="[文本]"/>
      <dgm:spPr/>
      <dgm:t>
        <a:bodyPr/>
        <a:lstStyle/>
        <a:p>
          <a:r>
            <a:rPr lang="zh-CN" altLang="en-US" dirty="0"/>
            <a:t>进程创建的流程</a:t>
          </a:r>
        </a:p>
      </dgm:t>
    </dgm:pt>
    <dgm:pt modelId="{65E9FB06-D3E8-49AC-BBA0-B1EF4156D3F3}" cxnId="{5DA6A5F0-1C51-4B9B-A75F-192C5CA6C60E}" type="parTrans">
      <dgm:prSet/>
      <dgm:spPr/>
      <dgm:t>
        <a:bodyPr/>
        <a:lstStyle/>
        <a:p>
          <a:endParaRPr lang="zh-CN" altLang="en-US"/>
        </a:p>
      </dgm:t>
    </dgm:pt>
    <dgm:pt modelId="{38DF5B7E-16C1-452F-BA30-C0C37E1301FD}" cxnId="{5DA6A5F0-1C51-4B9B-A75F-192C5CA6C60E}" type="sibTrans">
      <dgm:prSet/>
      <dgm:spPr/>
      <dgm:t>
        <a:bodyPr/>
        <a:lstStyle/>
        <a:p>
          <a:endParaRPr lang="zh-CN" altLang="en-US"/>
        </a:p>
      </dgm:t>
    </dgm:pt>
    <dgm:pt modelId="{4D727EC0-C160-4F72-B894-DCB14FCB7D70}" type="pres">
      <dgm:prSet presAssocID="{E9273F41-3335-45FD-B27C-E00AF6D75FCF}" presName="Name0" presStyleCnt="0">
        <dgm:presLayoutVars>
          <dgm:dir/>
          <dgm:resizeHandles val="exact"/>
        </dgm:presLayoutVars>
      </dgm:prSet>
      <dgm:spPr/>
    </dgm:pt>
    <dgm:pt modelId="{4D33C6BE-E8C3-4CE1-9677-1540A81AD275}" type="pres">
      <dgm:prSet presAssocID="{618E3425-AE22-49B7-A123-3A7D5DB4A808}" presName="composite" presStyleCnt="0"/>
      <dgm:spPr/>
    </dgm:pt>
    <dgm:pt modelId="{20AB7429-7F38-4ECF-A7A4-86B036E598C4}" type="pres">
      <dgm:prSet presAssocID="{618E3425-AE22-49B7-A123-3A7D5DB4A808}" presName="rect1" presStyleLbl="b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CBEAD6D-779B-4F20-B977-D784F462DEEF}" type="pres">
      <dgm:prSet presAssocID="{618E3425-AE22-49B7-A123-3A7D5DB4A808}" presName="wedgeRectCallout1" presStyleLbl="node1" presStyleIdx="0" presStyleCnt="2">
        <dgm:presLayoutVars>
          <dgm:bulletEnabled val="1"/>
        </dgm:presLayoutVars>
      </dgm:prSet>
      <dgm:spPr/>
    </dgm:pt>
    <dgm:pt modelId="{3FC69457-BD67-4674-92BE-F7A6203F1718}" type="pres">
      <dgm:prSet presAssocID="{70919717-A825-4C11-A1BD-F0468C060456}" presName="sibTrans" presStyleCnt="0"/>
      <dgm:spPr/>
    </dgm:pt>
    <dgm:pt modelId="{4BD2C29D-B023-459A-873A-6579973452F1}" type="pres">
      <dgm:prSet presAssocID="{A2FAE702-CA08-4B86-A02D-3CCB9D5A0707}" presName="composite" presStyleCnt="0"/>
      <dgm:spPr/>
    </dgm:pt>
    <dgm:pt modelId="{BCBE7EB5-BA48-4877-A57F-5602A7C8A1C5}" type="pres">
      <dgm:prSet presAssocID="{A2FAE702-CA08-4B86-A02D-3CCB9D5A0707}" presName="rect1" presStyleLbl="b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CE045A1-6B87-4FC1-849A-5ACB3740370D}" type="pres">
      <dgm:prSet presAssocID="{A2FAE702-CA08-4B86-A02D-3CCB9D5A0707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04BC310F-E9C0-408B-BAD5-E7B0F27B8DF5}" type="presOf" srcId="{A2FAE702-CA08-4B86-A02D-3CCB9D5A0707}" destId="{0CE045A1-6B87-4FC1-849A-5ACB3740370D}" srcOrd="0" destOrd="0" presId="urn:microsoft.com/office/officeart/2008/layout/BendingPictureCaptionList"/>
    <dgm:cxn modelId="{78C30932-CE86-4F19-BADE-ADFCDDD84AAF}" type="presOf" srcId="{618E3425-AE22-49B7-A123-3A7D5DB4A808}" destId="{3CBEAD6D-779B-4F20-B977-D784F462DEEF}" srcOrd="0" destOrd="0" presId="urn:microsoft.com/office/officeart/2008/layout/BendingPictureCaptionList"/>
    <dgm:cxn modelId="{0E04DCAB-F188-4913-BEBB-07DE35B97FB5}" srcId="{E9273F41-3335-45FD-B27C-E00AF6D75FCF}" destId="{618E3425-AE22-49B7-A123-3A7D5DB4A808}" srcOrd="0" destOrd="0" parTransId="{C112B9AD-7226-444C-AB64-363AF2EC6548}" sibTransId="{70919717-A825-4C11-A1BD-F0468C060456}"/>
    <dgm:cxn modelId="{38822BDE-8673-419C-94BC-58E38A9B6EDC}" type="presOf" srcId="{E9273F41-3335-45FD-B27C-E00AF6D75FCF}" destId="{4D727EC0-C160-4F72-B894-DCB14FCB7D70}" srcOrd="0" destOrd="0" presId="urn:microsoft.com/office/officeart/2008/layout/BendingPictureCaptionList"/>
    <dgm:cxn modelId="{5DA6A5F0-1C51-4B9B-A75F-192C5CA6C60E}" srcId="{E9273F41-3335-45FD-B27C-E00AF6D75FCF}" destId="{A2FAE702-CA08-4B86-A02D-3CCB9D5A0707}" srcOrd="1" destOrd="0" parTransId="{65E9FB06-D3E8-49AC-BBA0-B1EF4156D3F3}" sibTransId="{38DF5B7E-16C1-452F-BA30-C0C37E1301FD}"/>
    <dgm:cxn modelId="{88350505-E69A-457B-B782-A4C74197B112}" type="presParOf" srcId="{4D727EC0-C160-4F72-B894-DCB14FCB7D70}" destId="{4D33C6BE-E8C3-4CE1-9677-1540A81AD275}" srcOrd="0" destOrd="0" presId="urn:microsoft.com/office/officeart/2008/layout/BendingPictureCaptionList"/>
    <dgm:cxn modelId="{49DB39EE-C433-40C5-904E-DA356E6D30E2}" type="presParOf" srcId="{4D33C6BE-E8C3-4CE1-9677-1540A81AD275}" destId="{20AB7429-7F38-4ECF-A7A4-86B036E598C4}" srcOrd="0" destOrd="0" presId="urn:microsoft.com/office/officeart/2008/layout/BendingPictureCaptionList"/>
    <dgm:cxn modelId="{D3802D44-069A-4A0F-A4D8-7E1454BACD9B}" type="presParOf" srcId="{4D33C6BE-E8C3-4CE1-9677-1540A81AD275}" destId="{3CBEAD6D-779B-4F20-B977-D784F462DEEF}" srcOrd="1" destOrd="0" presId="urn:microsoft.com/office/officeart/2008/layout/BendingPictureCaptionList"/>
    <dgm:cxn modelId="{754853AD-07D0-48B3-ABD0-43B8FF5955FD}" type="presParOf" srcId="{4D727EC0-C160-4F72-B894-DCB14FCB7D70}" destId="{3FC69457-BD67-4674-92BE-F7A6203F1718}" srcOrd="1" destOrd="0" presId="urn:microsoft.com/office/officeart/2008/layout/BendingPictureCaptionList"/>
    <dgm:cxn modelId="{3B9BD550-0A14-4D2A-8740-7B37C394E8D3}" type="presParOf" srcId="{4D727EC0-C160-4F72-B894-DCB14FCB7D70}" destId="{4BD2C29D-B023-459A-873A-6579973452F1}" srcOrd="2" destOrd="0" presId="urn:microsoft.com/office/officeart/2008/layout/BendingPictureCaptionList"/>
    <dgm:cxn modelId="{1C7E3E38-45DA-430A-B621-662087F0EABD}" type="presParOf" srcId="{4BD2C29D-B023-459A-873A-6579973452F1}" destId="{BCBE7EB5-BA48-4877-A57F-5602A7C8A1C5}" srcOrd="0" destOrd="0" presId="urn:microsoft.com/office/officeart/2008/layout/BendingPictureCaptionList"/>
    <dgm:cxn modelId="{96806572-487B-44E4-9A6D-6EABD39A93E3}" type="presParOf" srcId="{4BD2C29D-B023-459A-873A-6579973452F1}" destId="{0CE045A1-6B87-4FC1-849A-5ACB3740370D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3692" y="781460"/>
          <a:ext cx="3512027" cy="2595375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692" y="781460"/>
        <a:ext cx="3512027" cy="2595375"/>
      </dsp:txXfrm>
    </dsp:sp>
    <dsp:sp modelId="{7E92CA9F-04F2-4323-A7B2-1EBCAEC2B01C}">
      <dsp:nvSpPr>
        <dsp:cNvPr id="4" name="矩形 3"/>
        <dsp:cNvSpPr/>
      </dsp:nvSpPr>
      <dsp:spPr bwMode="white">
        <a:xfrm>
          <a:off x="713570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程序顺序执行</a:t>
          </a:r>
        </a:p>
      </dsp:txBody>
      <dsp:txXfrm>
        <a:off x="713570" y="2906245"/>
        <a:ext cx="3026321" cy="727275"/>
      </dsp:txXfrm>
    </dsp:sp>
    <dsp:sp modelId="{96C1CEAE-35F2-4BEA-9983-9C17E56711DA}">
      <dsp:nvSpPr>
        <dsp:cNvPr id="5" name="矩形 4"/>
        <dsp:cNvSpPr/>
      </dsp:nvSpPr>
      <dsp:spPr bwMode="white">
        <a:xfrm>
          <a:off x="4256035" y="781460"/>
          <a:ext cx="3512027" cy="2595375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256035" y="781460"/>
        <a:ext cx="3512027" cy="2595375"/>
      </dsp:txXfrm>
    </dsp:sp>
    <dsp:sp modelId="{883F78DF-D305-4462-878A-2B1121A48D04}">
      <dsp:nvSpPr>
        <dsp:cNvPr id="6" name="矩形 5"/>
        <dsp:cNvSpPr/>
      </dsp:nvSpPr>
      <dsp:spPr bwMode="white">
        <a:xfrm>
          <a:off x="4965913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顺序执行的特征</a:t>
          </a:r>
        </a:p>
      </dsp:txBody>
      <dsp:txXfrm>
        <a:off x="4965913" y="2906245"/>
        <a:ext cx="3026321" cy="727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397320"/>
        <a:chOff x="0" y="0"/>
        <a:chExt cx="7989888" cy="4397320"/>
      </a:xfrm>
    </dsp:grpSpPr>
    <dsp:sp modelId="{20AB7429-7F38-4ECF-A7A4-86B036E598C4}">
      <dsp:nvSpPr>
        <dsp:cNvPr id="3" name="矩形 2"/>
        <dsp:cNvSpPr/>
      </dsp:nvSpPr>
      <dsp:spPr bwMode="white">
        <a:xfrm>
          <a:off x="5072" y="296770"/>
          <a:ext cx="3803780" cy="3043024"/>
        </a:xfrm>
        <a:prstGeom prst="rect">
          <a:avLst/>
        </a:prstGeom>
        <a:blipFill rotWithShape="1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072" y="296770"/>
        <a:ext cx="3803780" cy="3043024"/>
      </dsp:txXfrm>
    </dsp:sp>
    <dsp:sp modelId="{3CBEAD6D-779B-4F20-B977-D784F462DEEF}">
      <dsp:nvSpPr>
        <dsp:cNvPr id="4" name="矩形标注 3"/>
        <dsp:cNvSpPr/>
      </dsp:nvSpPr>
      <dsp:spPr bwMode="white">
        <a:xfrm>
          <a:off x="347412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创建进程的原因</a:t>
          </a:r>
        </a:p>
      </dsp:txBody>
      <dsp:txXfrm>
        <a:off x="347412" y="3035492"/>
        <a:ext cx="3385364" cy="1065058"/>
      </dsp:txXfrm>
    </dsp:sp>
    <dsp:sp modelId="{BCBE7EB5-BA48-4877-A57F-5602A7C8A1C5}">
      <dsp:nvSpPr>
        <dsp:cNvPr id="5" name="矩形 4"/>
        <dsp:cNvSpPr/>
      </dsp:nvSpPr>
      <dsp:spPr bwMode="white">
        <a:xfrm>
          <a:off x="4189229" y="296770"/>
          <a:ext cx="3803780" cy="3043024"/>
        </a:xfrm>
        <a:prstGeom prst="rect">
          <a:avLst/>
        </a:prstGeom>
        <a:blipFill rotWithShape="1"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189229" y="296770"/>
        <a:ext cx="3803780" cy="3043024"/>
      </dsp:txXfrm>
    </dsp:sp>
    <dsp:sp modelId="{0CE045A1-6B87-4FC1-849A-5ACB3740370D}">
      <dsp:nvSpPr>
        <dsp:cNvPr id="6" name="矩形标注 5"/>
        <dsp:cNvSpPr/>
      </dsp:nvSpPr>
      <dsp:spPr bwMode="white">
        <a:xfrm>
          <a:off x="4531570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终止进程的原因</a:t>
          </a:r>
        </a:p>
      </dsp:txBody>
      <dsp:txXfrm>
        <a:off x="4531570" y="3035492"/>
        <a:ext cx="3385364" cy="10650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68734" cy="4871143"/>
        <a:chOff x="0" y="0"/>
        <a:chExt cx="7368734" cy="4871143"/>
      </a:xfrm>
    </dsp:grpSpPr>
    <dsp:sp modelId="{20AB7429-7F38-4ECF-A7A4-86B036E598C4}">
      <dsp:nvSpPr>
        <dsp:cNvPr id="3" name="矩形 2"/>
        <dsp:cNvSpPr/>
      </dsp:nvSpPr>
      <dsp:spPr bwMode="white">
        <a:xfrm>
          <a:off x="1249501" y="210"/>
          <a:ext cx="2319820" cy="1855856"/>
        </a:xfrm>
        <a:prstGeom prst="rect">
          <a:avLst/>
        </a:prstGeom>
        <a:blipFill rotWithShape="1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249501" y="210"/>
        <a:ext cx="2319820" cy="1855856"/>
      </dsp:txXfrm>
    </dsp:sp>
    <dsp:sp modelId="{3CBEAD6D-779B-4F20-B977-D784F462DEEF}">
      <dsp:nvSpPr>
        <dsp:cNvPr id="4" name="矩形标注 3"/>
        <dsp:cNvSpPr/>
      </dsp:nvSpPr>
      <dsp:spPr bwMode="white">
        <a:xfrm>
          <a:off x="1458284" y="1670481"/>
          <a:ext cx="2064640" cy="649550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进程阻塞的原因</a:t>
          </a:r>
        </a:p>
      </dsp:txBody>
      <dsp:txXfrm>
        <a:off x="1458284" y="1670481"/>
        <a:ext cx="2064640" cy="649550"/>
      </dsp:txXfrm>
    </dsp:sp>
    <dsp:sp modelId="{BCBE7EB5-BA48-4877-A57F-5602A7C8A1C5}">
      <dsp:nvSpPr>
        <dsp:cNvPr id="5" name="矩形 4"/>
        <dsp:cNvSpPr/>
      </dsp:nvSpPr>
      <dsp:spPr bwMode="white">
        <a:xfrm>
          <a:off x="3801302" y="210"/>
          <a:ext cx="2319820" cy="1855856"/>
        </a:xfrm>
        <a:prstGeom prst="rect">
          <a:avLst/>
        </a:prstGeom>
        <a:blipFill rotWithShape="1"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801302" y="210"/>
        <a:ext cx="2319820" cy="1855856"/>
      </dsp:txXfrm>
    </dsp:sp>
    <dsp:sp modelId="{0CE045A1-6B87-4FC1-849A-5ACB3740370D}">
      <dsp:nvSpPr>
        <dsp:cNvPr id="6" name="矩形标注 5"/>
        <dsp:cNvSpPr/>
      </dsp:nvSpPr>
      <dsp:spPr bwMode="white">
        <a:xfrm>
          <a:off x="4010086" y="1670481"/>
          <a:ext cx="2064640" cy="649550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进程阻塞的流程</a:t>
          </a:r>
        </a:p>
      </dsp:txBody>
      <dsp:txXfrm>
        <a:off x="4010086" y="1670481"/>
        <a:ext cx="2064640" cy="649550"/>
      </dsp:txXfrm>
    </dsp:sp>
    <dsp:sp modelId="{6C25F858-F629-436D-89B6-13F088418441}">
      <dsp:nvSpPr>
        <dsp:cNvPr id="7" name="矩形 6"/>
        <dsp:cNvSpPr/>
      </dsp:nvSpPr>
      <dsp:spPr bwMode="white">
        <a:xfrm>
          <a:off x="1249501" y="2551113"/>
          <a:ext cx="2319820" cy="1855856"/>
        </a:xfrm>
        <a:prstGeom prst="rect">
          <a:avLst/>
        </a:prstGeom>
        <a:blipFill rotWithShape="1">
          <a:blip r:embed="rId3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249501" y="2551113"/>
        <a:ext cx="2319820" cy="1855856"/>
      </dsp:txXfrm>
    </dsp:sp>
    <dsp:sp modelId="{4B17137F-84FB-4C00-AF68-F47C5F321266}">
      <dsp:nvSpPr>
        <dsp:cNvPr id="8" name="矩形标注 7"/>
        <dsp:cNvSpPr/>
      </dsp:nvSpPr>
      <dsp:spPr bwMode="white">
        <a:xfrm>
          <a:off x="1458284" y="4221383"/>
          <a:ext cx="2064640" cy="649550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进程唤醒的原因</a:t>
          </a:r>
        </a:p>
      </dsp:txBody>
      <dsp:txXfrm>
        <a:off x="1458284" y="4221383"/>
        <a:ext cx="2064640" cy="649550"/>
      </dsp:txXfrm>
    </dsp:sp>
    <dsp:sp modelId="{58F2C77F-5A37-4E1F-8AF0-2A5D29F31885}">
      <dsp:nvSpPr>
        <dsp:cNvPr id="9" name="矩形 8"/>
        <dsp:cNvSpPr/>
      </dsp:nvSpPr>
      <dsp:spPr bwMode="white">
        <a:xfrm>
          <a:off x="3801302" y="2551113"/>
          <a:ext cx="2319820" cy="1855856"/>
        </a:xfrm>
        <a:prstGeom prst="rect">
          <a:avLst/>
        </a:prstGeom>
        <a:blipFill rotWithShape="1">
          <a:blip r:embed="rId4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3801302" y="2551113"/>
        <a:ext cx="2319820" cy="1855856"/>
      </dsp:txXfrm>
    </dsp:sp>
    <dsp:sp modelId="{924FE339-BBB0-4693-A81F-352D865AF96F}">
      <dsp:nvSpPr>
        <dsp:cNvPr id="10" name="矩形标注 9"/>
        <dsp:cNvSpPr/>
      </dsp:nvSpPr>
      <dsp:spPr bwMode="white">
        <a:xfrm>
          <a:off x="4010086" y="4221383"/>
          <a:ext cx="2064640" cy="649550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进程的挂起与激活</a:t>
          </a:r>
        </a:p>
      </dsp:txBody>
      <dsp:txXfrm>
        <a:off x="4010086" y="4221383"/>
        <a:ext cx="2064640" cy="649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767580" cy="2241550"/>
        <a:chOff x="0" y="0"/>
        <a:chExt cx="4767580" cy="2241550"/>
      </a:xfrm>
    </dsp:grpSpPr>
    <dsp:sp modelId="{4E862247-1DE8-4452-969E-A8BF19C829A4}">
      <dsp:nvSpPr>
        <dsp:cNvPr id="5" name="矩形 4"/>
        <dsp:cNvSpPr/>
      </dsp:nvSpPr>
      <dsp:spPr bwMode="white">
        <a:xfrm>
          <a:off x="0" y="247630"/>
          <a:ext cx="4767580" cy="708025"/>
        </a:xfrm>
        <a:prstGeom prst="rect">
          <a:avLst/>
        </a:prstGeom>
      </dsp:spPr>
      <dsp:style>
        <a:lnRef idx="2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70017" tIns="333248" rIns="3700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="1">
              <a:solidFill>
                <a:schemeClr val="dk1"/>
              </a:solidFill>
            </a:rPr>
            <a:t>每个进程中访问临界资源的代码段</a:t>
          </a:r>
          <a:endParaRPr b="1">
            <a:solidFill>
              <a:schemeClr val="dk1"/>
            </a:solidFill>
          </a:endParaRPr>
        </a:p>
      </dsp:txBody>
      <dsp:txXfrm>
        <a:off x="0" y="247630"/>
        <a:ext cx="4767580" cy="708025"/>
      </dsp:txXfrm>
    </dsp:sp>
    <dsp:sp modelId="{8C324E9F-E4B2-49BE-8265-EF3D6D56BBF4}">
      <dsp:nvSpPr>
        <dsp:cNvPr id="4" name="圆角矩形 3"/>
        <dsp:cNvSpPr/>
      </dsp:nvSpPr>
      <dsp:spPr bwMode="white">
        <a:xfrm>
          <a:off x="238379" y="11470"/>
          <a:ext cx="3337306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6142" tIns="0" rIns="126142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临界区</a:t>
          </a:r>
          <a:endParaRPr lang="zh-CN"/>
        </a:p>
      </dsp:txBody>
      <dsp:txXfrm>
        <a:off x="238379" y="11470"/>
        <a:ext cx="3337306" cy="472320"/>
      </dsp:txXfrm>
    </dsp:sp>
    <dsp:sp modelId="{A0625770-47DA-4A45-8064-05782B58361C}">
      <dsp:nvSpPr>
        <dsp:cNvPr id="8" name="矩形 7"/>
        <dsp:cNvSpPr/>
      </dsp:nvSpPr>
      <dsp:spPr bwMode="white">
        <a:xfrm>
          <a:off x="0" y="1278215"/>
          <a:ext cx="4767580" cy="951865"/>
        </a:xfrm>
        <a:prstGeom prst="rect">
          <a:avLst/>
        </a:prstGeom>
      </dsp:spPr>
      <dsp:style>
        <a:lnRef idx="2">
          <a:schemeClr val="accent4">
            <a:hueOff val="-1440000"/>
            <a:satOff val="-17646"/>
            <a:lumOff val="274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70017" tIns="333248" rIns="37001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="1">
              <a:solidFill>
                <a:schemeClr val="dk1"/>
              </a:solidFill>
            </a:rPr>
            <a:t>保证各进程互斥地进入（执行）自己的临界区，便可实现对临界资源的互斥访问。</a:t>
          </a:r>
          <a:endParaRPr lang="zh-CN" b="1">
            <a:solidFill>
              <a:schemeClr val="dk1"/>
            </a:solidFill>
          </a:endParaRPr>
        </a:p>
      </dsp:txBody>
      <dsp:txXfrm>
        <a:off x="0" y="1278215"/>
        <a:ext cx="4767580" cy="951865"/>
      </dsp:txXfrm>
    </dsp:sp>
    <dsp:sp modelId="{2237854E-36AB-48BB-A607-188870BCA78C}">
      <dsp:nvSpPr>
        <dsp:cNvPr id="7" name="圆角矩形 6"/>
        <dsp:cNvSpPr/>
      </dsp:nvSpPr>
      <dsp:spPr bwMode="white">
        <a:xfrm>
          <a:off x="238379" y="1042055"/>
          <a:ext cx="3337306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-1440000"/>
            <a:satOff val="-17646"/>
            <a:lumOff val="27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26142" tIns="0" rIns="126142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如何实现互斥地访问临界资源：</a:t>
          </a:r>
          <a:endParaRPr lang="zh-CN"/>
        </a:p>
      </dsp:txBody>
      <dsp:txXfrm>
        <a:off x="238379" y="1042055"/>
        <a:ext cx="3337306" cy="472320"/>
      </dsp:txXfrm>
    </dsp:sp>
    <dsp:sp modelId="{793FD90E-2535-4317-94AB-38A73B6021E1}">
      <dsp:nvSpPr>
        <dsp:cNvPr id="3" name="矩形 2" hidden="1"/>
        <dsp:cNvSpPr/>
      </dsp:nvSpPr>
      <dsp:spPr>
        <a:xfrm>
          <a:off x="0" y="11470"/>
          <a:ext cx="238379" cy="472320"/>
        </a:xfrm>
        <a:prstGeom prst="rect">
          <a:avLst/>
        </a:prstGeom>
      </dsp:spPr>
      <dsp:txXfrm>
        <a:off x="0" y="11470"/>
        <a:ext cx="238379" cy="472320"/>
      </dsp:txXfrm>
    </dsp:sp>
    <dsp:sp modelId="{C944E8F0-4089-4BA5-A7F5-AC00A6E13887}">
      <dsp:nvSpPr>
        <dsp:cNvPr id="6" name="矩形 5" hidden="1"/>
        <dsp:cNvSpPr/>
      </dsp:nvSpPr>
      <dsp:spPr>
        <a:xfrm>
          <a:off x="0" y="1042055"/>
          <a:ext cx="238379" cy="472320"/>
        </a:xfrm>
        <a:prstGeom prst="rect">
          <a:avLst/>
        </a:prstGeom>
      </dsp:spPr>
      <dsp:txXfrm>
        <a:off x="0" y="1042055"/>
        <a:ext cx="238379" cy="4723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35300" cy="3035300"/>
        <a:chOff x="0" y="0"/>
        <a:chExt cx="3035300" cy="3035300"/>
      </a:xfrm>
    </dsp:grpSpPr>
    <dsp:sp modelId="{8D5DD4A5-2FBE-4D7F-BC2C-BAE04A868211}">
      <dsp:nvSpPr>
        <dsp:cNvPr id="3" name="菱形 2"/>
        <dsp:cNvSpPr/>
      </dsp:nvSpPr>
      <dsp:spPr bwMode="white">
        <a:xfrm>
          <a:off x="1229043" y="0"/>
          <a:ext cx="3035300" cy="3035300"/>
        </a:xfrm>
        <a:prstGeom prst="diamond">
          <a:avLst/>
        </a:prstGeom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1229043" y="0"/>
        <a:ext cx="3035300" cy="3035300"/>
      </dsp:txXfrm>
    </dsp:sp>
    <dsp:sp modelId="{0320406A-6AB5-40BD-97AB-E38941940F4D}">
      <dsp:nvSpPr>
        <dsp:cNvPr id="4" name="圆角矩形 3"/>
        <dsp:cNvSpPr/>
      </dsp:nvSpPr>
      <dsp:spPr bwMode="white">
        <a:xfrm>
          <a:off x="1517396" y="288353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空闲让进</a:t>
          </a:r>
        </a:p>
      </dsp:txBody>
      <dsp:txXfrm>
        <a:off x="1517396" y="288353"/>
        <a:ext cx="1183767" cy="1183767"/>
      </dsp:txXfrm>
    </dsp:sp>
    <dsp:sp modelId="{8E04BDB8-9FB6-4A2D-AE13-9C4BC75A4F4B}">
      <dsp:nvSpPr>
        <dsp:cNvPr id="5" name="圆角矩形 4"/>
        <dsp:cNvSpPr/>
      </dsp:nvSpPr>
      <dsp:spPr bwMode="white">
        <a:xfrm>
          <a:off x="2792222" y="288353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忙则等待</a:t>
          </a:r>
        </a:p>
      </dsp:txBody>
      <dsp:txXfrm>
        <a:off x="2792222" y="288353"/>
        <a:ext cx="1183767" cy="1183767"/>
      </dsp:txXfrm>
    </dsp:sp>
    <dsp:sp modelId="{6545CF4D-41ED-47CF-A020-22ED9BE5AEA4}">
      <dsp:nvSpPr>
        <dsp:cNvPr id="6" name="圆角矩形 5"/>
        <dsp:cNvSpPr/>
      </dsp:nvSpPr>
      <dsp:spPr bwMode="white">
        <a:xfrm>
          <a:off x="1517396" y="1563180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有限等待</a:t>
          </a:r>
        </a:p>
      </dsp:txBody>
      <dsp:txXfrm>
        <a:off x="1517396" y="1563180"/>
        <a:ext cx="1183767" cy="1183767"/>
      </dsp:txXfrm>
    </dsp:sp>
    <dsp:sp modelId="{A417EE3F-FB84-4892-8753-2E0BA776CF0E}">
      <dsp:nvSpPr>
        <dsp:cNvPr id="7" name="圆角矩形 6"/>
        <dsp:cNvSpPr/>
      </dsp:nvSpPr>
      <dsp:spPr bwMode="white">
        <a:xfrm>
          <a:off x="2792222" y="1563180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让权等待</a:t>
          </a:r>
        </a:p>
      </dsp:txBody>
      <dsp:txXfrm>
        <a:off x="2792222" y="1563180"/>
        <a:ext cx="1183767" cy="11837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035300" cy="3035300"/>
        <a:chOff x="0" y="0"/>
        <a:chExt cx="3035300" cy="3035300"/>
      </a:xfrm>
    </dsp:grpSpPr>
    <dsp:sp modelId="{8D5DD4A5-2FBE-4D7F-BC2C-BAE04A868211}">
      <dsp:nvSpPr>
        <dsp:cNvPr id="3" name="菱形 2"/>
        <dsp:cNvSpPr/>
      </dsp:nvSpPr>
      <dsp:spPr bwMode="white">
        <a:xfrm>
          <a:off x="1229043" y="0"/>
          <a:ext cx="3035300" cy="3035300"/>
        </a:xfrm>
        <a:prstGeom prst="diamond">
          <a:avLst/>
        </a:prstGeom>
      </dsp:spPr>
      <dsp:style>
        <a:lnRef idx="0">
          <a:schemeClr val="dk1"/>
        </a:lnRef>
        <a:fillRef idx="1">
          <a:schemeClr val="accent2">
            <a:tint val="40000"/>
          </a:schemeClr>
        </a:fillRef>
        <a:effectRef idx="0">
          <a:scrgbClr r="0" g="0" b="0"/>
        </a:effectRef>
        <a:fontRef idx="minor"/>
      </dsp:style>
      <dsp:txXfrm>
        <a:off x="1229043" y="0"/>
        <a:ext cx="3035300" cy="3035300"/>
      </dsp:txXfrm>
    </dsp:sp>
    <dsp:sp modelId="{0320406A-6AB5-40BD-97AB-E38941940F4D}">
      <dsp:nvSpPr>
        <dsp:cNvPr id="4" name="圆角矩形 3"/>
        <dsp:cNvSpPr/>
      </dsp:nvSpPr>
      <dsp:spPr bwMode="white">
        <a:xfrm>
          <a:off x="1517396" y="288353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空闲让进</a:t>
          </a:r>
        </a:p>
      </dsp:txBody>
      <dsp:txXfrm>
        <a:off x="1517396" y="288353"/>
        <a:ext cx="1183767" cy="1183767"/>
      </dsp:txXfrm>
    </dsp:sp>
    <dsp:sp modelId="{8E04BDB8-9FB6-4A2D-AE13-9C4BC75A4F4B}">
      <dsp:nvSpPr>
        <dsp:cNvPr id="5" name="圆角矩形 4"/>
        <dsp:cNvSpPr/>
      </dsp:nvSpPr>
      <dsp:spPr bwMode="white">
        <a:xfrm>
          <a:off x="2792222" y="288353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忙则等待</a:t>
          </a:r>
        </a:p>
      </dsp:txBody>
      <dsp:txXfrm>
        <a:off x="2792222" y="288353"/>
        <a:ext cx="1183767" cy="1183767"/>
      </dsp:txXfrm>
    </dsp:sp>
    <dsp:sp modelId="{6545CF4D-41ED-47CF-A020-22ED9BE5AEA4}">
      <dsp:nvSpPr>
        <dsp:cNvPr id="6" name="圆角矩形 5"/>
        <dsp:cNvSpPr/>
      </dsp:nvSpPr>
      <dsp:spPr bwMode="white">
        <a:xfrm>
          <a:off x="1517396" y="1563180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有限等待</a:t>
          </a:r>
        </a:p>
      </dsp:txBody>
      <dsp:txXfrm>
        <a:off x="1517396" y="1563180"/>
        <a:ext cx="1183767" cy="1183767"/>
      </dsp:txXfrm>
    </dsp:sp>
    <dsp:sp modelId="{A417EE3F-FB84-4892-8753-2E0BA776CF0E}">
      <dsp:nvSpPr>
        <dsp:cNvPr id="7" name="圆角矩形 6"/>
        <dsp:cNvSpPr/>
      </dsp:nvSpPr>
      <dsp:spPr bwMode="white">
        <a:xfrm>
          <a:off x="2792222" y="1563180"/>
          <a:ext cx="1183767" cy="118376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让权等待</a:t>
          </a:r>
        </a:p>
      </dsp:txBody>
      <dsp:txXfrm>
        <a:off x="2792222" y="1563180"/>
        <a:ext cx="1183767" cy="11837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2659369"/>
        <a:chOff x="0" y="0"/>
        <a:chExt cx="7989888" cy="2659369"/>
      </a:xfrm>
    </dsp:grpSpPr>
    <dsp:sp modelId="{4B5CA4C3-36EB-4924-972F-4367AFEA8214}">
      <dsp:nvSpPr>
        <dsp:cNvPr id="5" name="矩形 4"/>
        <dsp:cNvSpPr/>
      </dsp:nvSpPr>
      <dsp:spPr bwMode="white">
        <a:xfrm>
          <a:off x="0" y="3180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18084"/>
        <a:ext cx="7989888" cy="504000"/>
      </dsp:txXfrm>
    </dsp:sp>
    <dsp:sp modelId="{29A1514E-F68F-4A24-9E44-0DB5F4E4F707}">
      <dsp:nvSpPr>
        <dsp:cNvPr id="4" name="圆角矩形 3"/>
        <dsp:cNvSpPr/>
      </dsp:nvSpPr>
      <dsp:spPr bwMode="white">
        <a:xfrm>
          <a:off x="399494" y="228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关中断</a:t>
          </a:r>
        </a:p>
      </dsp:txBody>
      <dsp:txXfrm>
        <a:off x="399494" y="22884"/>
        <a:ext cx="5592922" cy="590400"/>
      </dsp:txXfrm>
    </dsp:sp>
    <dsp:sp modelId="{38933EE8-5535-4F0F-9DE0-1286F4AF35BB}">
      <dsp:nvSpPr>
        <dsp:cNvPr id="8" name="矩形 7"/>
        <dsp:cNvSpPr/>
      </dsp:nvSpPr>
      <dsp:spPr bwMode="white">
        <a:xfrm>
          <a:off x="0" y="12252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25284"/>
        <a:ext cx="7989888" cy="504000"/>
      </dsp:txXfrm>
    </dsp:sp>
    <dsp:sp modelId="{7DD400CA-2E87-4823-B9FD-D17F69849255}">
      <dsp:nvSpPr>
        <dsp:cNvPr id="7" name="圆角矩形 6"/>
        <dsp:cNvSpPr/>
      </dsp:nvSpPr>
      <dsp:spPr bwMode="white">
        <a:xfrm>
          <a:off x="399494" y="9300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Test-and-Set</a:t>
          </a:r>
          <a:r>
            <a:rPr lang="zh-CN" altLang="en-US" dirty="0"/>
            <a:t>指令</a:t>
          </a:r>
        </a:p>
      </dsp:txBody>
      <dsp:txXfrm>
        <a:off x="399494" y="930084"/>
        <a:ext cx="5592922" cy="590400"/>
      </dsp:txXfrm>
    </dsp:sp>
    <dsp:sp modelId="{0069CFA7-3F0D-4C78-8DBD-3627FAA374EA}">
      <dsp:nvSpPr>
        <dsp:cNvPr id="11" name="矩形 10"/>
        <dsp:cNvSpPr/>
      </dsp:nvSpPr>
      <dsp:spPr bwMode="white">
        <a:xfrm>
          <a:off x="0" y="21324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132484"/>
        <a:ext cx="7989888" cy="504000"/>
      </dsp:txXfrm>
    </dsp:sp>
    <dsp:sp modelId="{F98C2E9D-5D8E-4F49-AF6F-E6F224A5064E}">
      <dsp:nvSpPr>
        <dsp:cNvPr id="10" name="圆角矩形 9"/>
        <dsp:cNvSpPr/>
      </dsp:nvSpPr>
      <dsp:spPr bwMode="white">
        <a:xfrm>
          <a:off x="399494" y="18372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Swap</a:t>
          </a:r>
          <a:r>
            <a:rPr lang="zh-CN" altLang="en-US" dirty="0"/>
            <a:t>指令</a:t>
          </a:r>
        </a:p>
      </dsp:txBody>
      <dsp:txXfrm>
        <a:off x="399494" y="1837284"/>
        <a:ext cx="5592922" cy="590400"/>
      </dsp:txXfrm>
    </dsp:sp>
    <dsp:sp modelId="{7AD920DB-5CFD-4E49-AAD1-E62A5D41962E}">
      <dsp:nvSpPr>
        <dsp:cNvPr id="3" name="矩形 2" hidden="1"/>
        <dsp:cNvSpPr/>
      </dsp:nvSpPr>
      <dsp:spPr>
        <a:xfrm>
          <a:off x="0" y="22884"/>
          <a:ext cx="399494" cy="590400"/>
        </a:xfrm>
        <a:prstGeom prst="rect">
          <a:avLst/>
        </a:prstGeom>
      </dsp:spPr>
      <dsp:txXfrm>
        <a:off x="0" y="22884"/>
        <a:ext cx="399494" cy="590400"/>
      </dsp:txXfrm>
    </dsp:sp>
    <dsp:sp modelId="{374F4829-9598-441C-B0F1-4EE6D37003EF}">
      <dsp:nvSpPr>
        <dsp:cNvPr id="6" name="矩形 5" hidden="1"/>
        <dsp:cNvSpPr/>
      </dsp:nvSpPr>
      <dsp:spPr>
        <a:xfrm>
          <a:off x="0" y="930084"/>
          <a:ext cx="399494" cy="590400"/>
        </a:xfrm>
        <a:prstGeom prst="rect">
          <a:avLst/>
        </a:prstGeom>
      </dsp:spPr>
      <dsp:txXfrm>
        <a:off x="0" y="930084"/>
        <a:ext cx="399494" cy="590400"/>
      </dsp:txXfrm>
    </dsp:sp>
    <dsp:sp modelId="{61F02206-810B-44F5-9984-5DFAD8EC7EC2}">
      <dsp:nvSpPr>
        <dsp:cNvPr id="9" name="矩形 8" hidden="1"/>
        <dsp:cNvSpPr/>
      </dsp:nvSpPr>
      <dsp:spPr>
        <a:xfrm>
          <a:off x="0" y="1837284"/>
          <a:ext cx="399494" cy="590400"/>
        </a:xfrm>
        <a:prstGeom prst="rect">
          <a:avLst/>
        </a:prstGeom>
      </dsp:spPr>
      <dsp:txXfrm>
        <a:off x="0" y="1837284"/>
        <a:ext cx="399494" cy="5904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79640" cy="2324100"/>
        <a:chOff x="0" y="0"/>
        <a:chExt cx="7279640" cy="2324100"/>
      </a:xfrm>
    </dsp:grpSpPr>
    <dsp:sp modelId="{8F47C5D2-70C3-4CE8-9D26-797E1DC10FA0}">
      <dsp:nvSpPr>
        <dsp:cNvPr id="3" name="圆角矩形 2"/>
        <dsp:cNvSpPr/>
      </dsp:nvSpPr>
      <dsp:spPr bwMode="white">
        <a:xfrm>
          <a:off x="0" y="9870"/>
          <a:ext cx="7279640" cy="716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滥用关中断可能导致严重后果</a:t>
          </a:r>
        </a:p>
      </dsp:txBody>
      <dsp:txXfrm>
        <a:off x="0" y="9870"/>
        <a:ext cx="7279640" cy="716280"/>
      </dsp:txXfrm>
    </dsp:sp>
    <dsp:sp modelId="{83BF35C8-ED11-4F3C-963F-2DE2248EB0BD}">
      <dsp:nvSpPr>
        <dsp:cNvPr id="4" name="圆角矩形 3"/>
        <dsp:cNvSpPr/>
      </dsp:nvSpPr>
      <dsp:spPr bwMode="white">
        <a:xfrm>
          <a:off x="0" y="803910"/>
          <a:ext cx="7279640" cy="716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关中断可能限制处理器交叉执行程序的能力</a:t>
          </a:r>
        </a:p>
      </dsp:txBody>
      <dsp:txXfrm>
        <a:off x="0" y="803910"/>
        <a:ext cx="7279640" cy="716280"/>
      </dsp:txXfrm>
    </dsp:sp>
    <dsp:sp modelId="{67A8A343-10AE-4B77-802C-280305CDEAB9}">
      <dsp:nvSpPr>
        <dsp:cNvPr id="5" name="圆角矩形 4"/>
        <dsp:cNvSpPr/>
      </dsp:nvSpPr>
      <dsp:spPr bwMode="white">
        <a:xfrm>
          <a:off x="0" y="1597950"/>
          <a:ext cx="7279640" cy="7162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不适用于多</a:t>
          </a:r>
          <a:r>
            <a:rPr lang="en-US" altLang="zh-CN" dirty="0"/>
            <a:t>CPU</a:t>
          </a:r>
          <a:r>
            <a:rPr lang="zh-CN" altLang="en-US" dirty="0"/>
            <a:t>系统</a:t>
          </a:r>
        </a:p>
      </dsp:txBody>
      <dsp:txXfrm>
        <a:off x="0" y="1597950"/>
        <a:ext cx="7279640" cy="7162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2659369"/>
        <a:chOff x="0" y="0"/>
        <a:chExt cx="7989888" cy="2659369"/>
      </a:xfrm>
    </dsp:grpSpPr>
    <dsp:sp modelId="{4B5CA4C3-36EB-4924-972F-4367AFEA8214}">
      <dsp:nvSpPr>
        <dsp:cNvPr id="5" name="矩形 4"/>
        <dsp:cNvSpPr/>
      </dsp:nvSpPr>
      <dsp:spPr bwMode="white">
        <a:xfrm>
          <a:off x="0" y="3180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18084"/>
        <a:ext cx="7989888" cy="504000"/>
      </dsp:txXfrm>
    </dsp:sp>
    <dsp:sp modelId="{29A1514E-F68F-4A24-9E44-0DB5F4E4F707}">
      <dsp:nvSpPr>
        <dsp:cNvPr id="4" name="圆角矩形 3"/>
        <dsp:cNvSpPr/>
      </dsp:nvSpPr>
      <dsp:spPr bwMode="white">
        <a:xfrm>
          <a:off x="399494" y="228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关中断</a:t>
          </a:r>
        </a:p>
      </dsp:txBody>
      <dsp:txXfrm>
        <a:off x="399494" y="22884"/>
        <a:ext cx="5592922" cy="590400"/>
      </dsp:txXfrm>
    </dsp:sp>
    <dsp:sp modelId="{38933EE8-5535-4F0F-9DE0-1286F4AF35BB}">
      <dsp:nvSpPr>
        <dsp:cNvPr id="8" name="矩形 7"/>
        <dsp:cNvSpPr/>
      </dsp:nvSpPr>
      <dsp:spPr bwMode="white">
        <a:xfrm>
          <a:off x="0" y="12252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25284"/>
        <a:ext cx="7989888" cy="504000"/>
      </dsp:txXfrm>
    </dsp:sp>
    <dsp:sp modelId="{7DD400CA-2E87-4823-B9FD-D17F69849255}">
      <dsp:nvSpPr>
        <dsp:cNvPr id="7" name="圆角矩形 6"/>
        <dsp:cNvSpPr/>
      </dsp:nvSpPr>
      <dsp:spPr bwMode="white">
        <a:xfrm>
          <a:off x="399494" y="9300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Test-and-Set</a:t>
          </a:r>
          <a:r>
            <a:rPr lang="zh-CN" altLang="en-US" dirty="0"/>
            <a:t>指令</a:t>
          </a:r>
        </a:p>
      </dsp:txBody>
      <dsp:txXfrm>
        <a:off x="399494" y="930084"/>
        <a:ext cx="5592922" cy="590400"/>
      </dsp:txXfrm>
    </dsp:sp>
    <dsp:sp modelId="{0069CFA7-3F0D-4C78-8DBD-3627FAA374EA}">
      <dsp:nvSpPr>
        <dsp:cNvPr id="11" name="矩形 10"/>
        <dsp:cNvSpPr/>
      </dsp:nvSpPr>
      <dsp:spPr bwMode="white">
        <a:xfrm>
          <a:off x="0" y="2132484"/>
          <a:ext cx="7989888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0104" tIns="416559" rIns="620104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132484"/>
        <a:ext cx="7989888" cy="504000"/>
      </dsp:txXfrm>
    </dsp:sp>
    <dsp:sp modelId="{F98C2E9D-5D8E-4F49-AF6F-E6F224A5064E}">
      <dsp:nvSpPr>
        <dsp:cNvPr id="10" name="圆角矩形 9"/>
        <dsp:cNvSpPr/>
      </dsp:nvSpPr>
      <dsp:spPr bwMode="white">
        <a:xfrm>
          <a:off x="399494" y="1837284"/>
          <a:ext cx="5592922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1399" tIns="0" rIns="211399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Swap</a:t>
          </a:r>
          <a:r>
            <a:rPr lang="zh-CN" altLang="en-US" dirty="0"/>
            <a:t>指令</a:t>
          </a:r>
        </a:p>
      </dsp:txBody>
      <dsp:txXfrm>
        <a:off x="399494" y="1837284"/>
        <a:ext cx="5592922" cy="590400"/>
      </dsp:txXfrm>
    </dsp:sp>
    <dsp:sp modelId="{7AD920DB-5CFD-4E49-AAD1-E62A5D41962E}">
      <dsp:nvSpPr>
        <dsp:cNvPr id="3" name="矩形 2" hidden="1"/>
        <dsp:cNvSpPr/>
      </dsp:nvSpPr>
      <dsp:spPr>
        <a:xfrm>
          <a:off x="0" y="22884"/>
          <a:ext cx="399494" cy="590400"/>
        </a:xfrm>
        <a:prstGeom prst="rect">
          <a:avLst/>
        </a:prstGeom>
      </dsp:spPr>
      <dsp:txXfrm>
        <a:off x="0" y="22884"/>
        <a:ext cx="399494" cy="590400"/>
      </dsp:txXfrm>
    </dsp:sp>
    <dsp:sp modelId="{374F4829-9598-441C-B0F1-4EE6D37003EF}">
      <dsp:nvSpPr>
        <dsp:cNvPr id="6" name="矩形 5" hidden="1"/>
        <dsp:cNvSpPr/>
      </dsp:nvSpPr>
      <dsp:spPr>
        <a:xfrm>
          <a:off x="0" y="930084"/>
          <a:ext cx="399494" cy="590400"/>
        </a:xfrm>
        <a:prstGeom prst="rect">
          <a:avLst/>
        </a:prstGeom>
      </dsp:spPr>
      <dsp:txXfrm>
        <a:off x="0" y="930084"/>
        <a:ext cx="399494" cy="590400"/>
      </dsp:txXfrm>
    </dsp:sp>
    <dsp:sp modelId="{61F02206-810B-44F5-9984-5DFAD8EC7EC2}">
      <dsp:nvSpPr>
        <dsp:cNvPr id="9" name="矩形 8" hidden="1"/>
        <dsp:cNvSpPr/>
      </dsp:nvSpPr>
      <dsp:spPr>
        <a:xfrm>
          <a:off x="0" y="1837284"/>
          <a:ext cx="399494" cy="590400"/>
        </a:xfrm>
        <a:prstGeom prst="rect">
          <a:avLst/>
        </a:prstGeom>
      </dsp:spPr>
      <dsp:txXfrm>
        <a:off x="0" y="1837284"/>
        <a:ext cx="399494" cy="5904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3632200"/>
        <a:chOff x="0" y="0"/>
        <a:chExt cx="7989888" cy="3632200"/>
      </a:xfrm>
    </dsp:grpSpPr>
    <dsp:sp modelId="{525B2335-3B26-44C3-92BB-4DE3950CB3DE}">
      <dsp:nvSpPr>
        <dsp:cNvPr id="3" name="矩形 2"/>
        <dsp:cNvSpPr/>
      </dsp:nvSpPr>
      <dsp:spPr bwMode="white">
        <a:xfrm>
          <a:off x="0" y="53220"/>
          <a:ext cx="3733593" cy="518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主要成就</a:t>
          </a:r>
        </a:p>
      </dsp:txBody>
      <dsp:txXfrm>
        <a:off x="0" y="53220"/>
        <a:ext cx="3733593" cy="518400"/>
      </dsp:txXfrm>
    </dsp:sp>
    <dsp:sp modelId="{BB096E79-DD0E-486F-BD7C-10EA31F6B4A6}">
      <dsp:nvSpPr>
        <dsp:cNvPr id="4" name="矩形 3"/>
        <dsp:cNvSpPr/>
      </dsp:nvSpPr>
      <dsp:spPr bwMode="white">
        <a:xfrm>
          <a:off x="0" y="571620"/>
          <a:ext cx="3733593" cy="30073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 dirty="0">
              <a:solidFill>
                <a:schemeClr val="dk1"/>
              </a:solidFill>
            </a:rPr>
            <a:t>1 </a:t>
          </a:r>
          <a:r>
            <a:rPr lang="zh-CN" altLang="en-US" b="0" i="0" dirty="0">
              <a:solidFill>
                <a:schemeClr val="dk1"/>
              </a:solidFill>
            </a:rPr>
            <a:t>提出“</a:t>
          </a:r>
          <a:r>
            <a:rPr lang="en-US" b="0" i="0" dirty="0" err="1">
              <a:solidFill>
                <a:schemeClr val="dk1"/>
              </a:solidFill>
            </a:rPr>
            <a:t>goto</a:t>
          </a:r>
          <a:r>
            <a:rPr lang="zh-CN" altLang="en-US" b="0" i="0" dirty="0">
              <a:solidFill>
                <a:schemeClr val="dk1"/>
              </a:solidFill>
            </a:rPr>
            <a:t>有害论”</a:t>
          </a:r>
          <a:r>
            <a:rPr lang="en-US" altLang="zh-CN" b="0" i="0" dirty="0">
              <a:solidFill>
                <a:schemeClr val="dk1"/>
              </a:solidFill>
            </a:rPr>
            <a:t>;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>
              <a:solidFill>
                <a:schemeClr val="dk1"/>
              </a:solidFill>
            </a:rPr>
            <a:t>2 </a:t>
          </a:r>
          <a:r>
            <a:rPr lang="zh-CN" altLang="en-US" b="0" i="0">
              <a:solidFill>
                <a:schemeClr val="dk1"/>
              </a:solidFill>
            </a:rPr>
            <a:t>提出信号量和</a:t>
          </a:r>
          <a:r>
            <a:rPr lang="en-US" altLang="zh-CN" b="0" i="0">
              <a:solidFill>
                <a:schemeClr val="dk1"/>
              </a:solidFill>
            </a:rPr>
            <a:t>PV</a:t>
          </a:r>
          <a:r>
            <a:rPr lang="zh-CN" altLang="en-US" b="0" i="0">
              <a:solidFill>
                <a:schemeClr val="dk1"/>
              </a:solidFill>
            </a:rPr>
            <a:t>原语</a:t>
          </a:r>
          <a:r>
            <a:rPr lang="en-US" altLang="zh-CN" b="0" i="0">
              <a:solidFill>
                <a:schemeClr val="dk1"/>
              </a:solidFill>
            </a:rPr>
            <a:t>;</a:t>
          </a:r>
          <a:endParaRPr lang="en-US" altLang="zh-CN" b="0" i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>
              <a:solidFill>
                <a:schemeClr val="dk1"/>
              </a:solidFill>
            </a:rPr>
            <a:t>3 </a:t>
          </a:r>
          <a:r>
            <a:rPr lang="zh-CN" altLang="en-US" b="0" i="0">
              <a:solidFill>
                <a:schemeClr val="dk1"/>
              </a:solidFill>
            </a:rPr>
            <a:t>解决了“哲学家聚餐”问题</a:t>
          </a:r>
          <a:r>
            <a:rPr lang="en-US" altLang="zh-CN" b="0" i="0">
              <a:solidFill>
                <a:schemeClr val="dk1"/>
              </a:solidFill>
            </a:rPr>
            <a:t>;</a:t>
          </a:r>
          <a:endParaRPr lang="en-US" altLang="zh-CN" b="0" i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>
              <a:solidFill>
                <a:schemeClr val="dk1"/>
              </a:solidFill>
            </a:rPr>
            <a:t>4 </a:t>
          </a:r>
          <a:r>
            <a:rPr lang="zh-CN" altLang="en-US" b="0" i="0">
              <a:solidFill>
                <a:schemeClr val="dk1"/>
              </a:solidFill>
            </a:rPr>
            <a:t>最短路径算法</a:t>
          </a:r>
          <a:r>
            <a:rPr lang="en-US" altLang="zh-CN" b="0" i="0">
              <a:solidFill>
                <a:schemeClr val="dk1"/>
              </a:solidFill>
            </a:rPr>
            <a:t>(SPF)</a:t>
          </a:r>
          <a:r>
            <a:rPr lang="zh-CN" altLang="en-US" b="0" i="0">
              <a:solidFill>
                <a:schemeClr val="dk1"/>
              </a:solidFill>
            </a:rPr>
            <a:t>和银行家算法的创造者</a:t>
          </a:r>
          <a:r>
            <a:rPr lang="en-US" altLang="zh-CN" b="0" i="0">
              <a:solidFill>
                <a:schemeClr val="dk1"/>
              </a:solidFill>
            </a:rPr>
            <a:t>;</a:t>
          </a:r>
          <a:endParaRPr lang="en-US" altLang="zh-CN" b="0" i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>
              <a:solidFill>
                <a:schemeClr val="dk1"/>
              </a:solidFill>
            </a:rPr>
            <a:t>5 </a:t>
          </a:r>
          <a:r>
            <a:rPr lang="zh-CN" altLang="en-US" b="0" i="0">
              <a:solidFill>
                <a:schemeClr val="dk1"/>
              </a:solidFill>
            </a:rPr>
            <a:t>第一个</a:t>
          </a:r>
          <a:r>
            <a:rPr lang="en-US" altLang="zh-CN" b="0" i="0">
              <a:solidFill>
                <a:schemeClr val="dk1"/>
              </a:solidFill>
            </a:rPr>
            <a:t>Algol 60</a:t>
          </a:r>
          <a:r>
            <a:rPr lang="zh-CN" altLang="en-US" b="0" i="0">
              <a:solidFill>
                <a:schemeClr val="dk1"/>
              </a:solidFill>
            </a:rPr>
            <a:t>编译器的设计者和实现者</a:t>
          </a:r>
          <a:r>
            <a:rPr lang="en-US" altLang="zh-CN" b="0" i="0">
              <a:solidFill>
                <a:schemeClr val="dk1"/>
              </a:solidFill>
            </a:rPr>
            <a:t>;</a:t>
          </a:r>
          <a:endParaRPr lang="en-US" altLang="zh-CN" b="0" i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>
              <a:solidFill>
                <a:schemeClr val="dk1"/>
              </a:solidFill>
            </a:rPr>
            <a:t>6 THE</a:t>
          </a:r>
          <a:r>
            <a:rPr lang="zh-CN" altLang="en-US" b="0" i="0">
              <a:solidFill>
                <a:schemeClr val="dk1"/>
              </a:solidFill>
            </a:rPr>
            <a:t>操作系统的设计者和开发者</a:t>
          </a:r>
          <a:r>
            <a:rPr lang="en-US" altLang="zh-CN" b="0" i="0">
              <a:solidFill>
                <a:schemeClr val="dk1"/>
              </a:solidFill>
            </a:rPr>
            <a:t>;</a:t>
          </a:r>
          <a:endParaRPr>
            <a:solidFill>
              <a:schemeClr val="dk1"/>
            </a:solidFill>
          </a:endParaRPr>
        </a:p>
      </dsp:txBody>
      <dsp:txXfrm>
        <a:off x="0" y="571620"/>
        <a:ext cx="3733593" cy="3007360"/>
      </dsp:txXfrm>
    </dsp:sp>
    <dsp:sp modelId="{720E7611-7325-4FF5-B942-B38D4F06AAC4}">
      <dsp:nvSpPr>
        <dsp:cNvPr id="5" name="矩形 4"/>
        <dsp:cNvSpPr/>
      </dsp:nvSpPr>
      <dsp:spPr bwMode="white">
        <a:xfrm>
          <a:off x="4256295" y="53220"/>
          <a:ext cx="3733593" cy="518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0" i="0" dirty="0"/>
            <a:t>生平</a:t>
          </a:r>
          <a:endParaRPr lang="en-US" altLang="zh-CN" b="0" i="0" dirty="0"/>
        </a:p>
      </dsp:txBody>
      <dsp:txXfrm>
        <a:off x="4256295" y="53220"/>
        <a:ext cx="3733593" cy="518400"/>
      </dsp:txXfrm>
    </dsp:sp>
    <dsp:sp modelId="{D2F7ED96-1787-4E49-8690-0E6B80E70DF8}">
      <dsp:nvSpPr>
        <dsp:cNvPr id="6" name="矩形 5"/>
        <dsp:cNvSpPr/>
      </dsp:nvSpPr>
      <dsp:spPr bwMode="white">
        <a:xfrm>
          <a:off x="4256295" y="571620"/>
          <a:ext cx="3733593" cy="300736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b="0" i="0" dirty="0">
              <a:solidFill>
                <a:schemeClr val="dk1"/>
              </a:solidFill>
            </a:rPr>
            <a:t>Algol 60</a:t>
          </a:r>
          <a:r>
            <a:rPr lang="zh-CN" altLang="en-US" b="0" i="0" dirty="0">
              <a:solidFill>
                <a:schemeClr val="dk1"/>
              </a:solidFill>
            </a:rPr>
            <a:t>语言的提出</a:t>
          </a:r>
          <a:endParaRPr lang="en-US" altLang="zh-CN" b="0" i="0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结构程序设计之父：由反对</a:t>
          </a:r>
          <a:r>
            <a:rPr lang="en-US" altLang="zh-CN" b="0" i="0" dirty="0" err="1">
              <a:solidFill>
                <a:schemeClr val="dk1"/>
              </a:solidFill>
            </a:rPr>
            <a:t>goto</a:t>
          </a:r>
          <a:r>
            <a:rPr lang="zh-CN" altLang="en-US" b="0" i="0" dirty="0">
              <a:solidFill>
                <a:schemeClr val="dk1"/>
              </a:solidFill>
            </a:rPr>
            <a:t>导出新的程序设计观念</a:t>
          </a:r>
          <a:endParaRPr lang="en-US" altLang="zh-CN" b="0" i="0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首次提出了“死锁（</a:t>
          </a:r>
          <a:r>
            <a:rPr lang="en-US" altLang="zh-CN" b="0" i="0" dirty="0">
              <a:solidFill>
                <a:schemeClr val="dk1"/>
              </a:solidFill>
            </a:rPr>
            <a:t>Deadly embrace</a:t>
          </a:r>
          <a:r>
            <a:rPr lang="zh-CN" altLang="en-US" b="0" i="0" dirty="0">
              <a:solidFill>
                <a:schemeClr val="dk1"/>
              </a:solidFill>
            </a:rPr>
            <a:t>）”概念</a:t>
          </a:r>
          <a:endParaRPr lang="en-US" altLang="zh-CN" b="0" i="0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研发了</a:t>
          </a:r>
          <a:r>
            <a:rPr lang="en-US" altLang="zh-CN" b="0" i="0" dirty="0">
              <a:solidFill>
                <a:schemeClr val="dk1"/>
              </a:solidFill>
            </a:rPr>
            <a:t>THE</a:t>
          </a:r>
          <a:r>
            <a:rPr lang="zh-CN" altLang="en-US" b="0" i="0" dirty="0">
              <a:solidFill>
                <a:schemeClr val="dk1"/>
              </a:solidFill>
            </a:rPr>
            <a:t>多道程序系统</a:t>
          </a:r>
          <a:endParaRPr lang="en-US" altLang="zh-CN" b="0" i="0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创造了同步进程通信的“信号量（</a:t>
          </a:r>
          <a:r>
            <a:rPr lang="en-US" altLang="zh-CN" b="0" i="0" dirty="0">
              <a:solidFill>
                <a:schemeClr val="dk1"/>
              </a:solidFill>
            </a:rPr>
            <a:t>Semaphore</a:t>
          </a:r>
          <a:r>
            <a:rPr lang="zh-CN" altLang="en-US" b="0" i="0" dirty="0">
              <a:solidFill>
                <a:schemeClr val="dk1"/>
              </a:solidFill>
            </a:rPr>
            <a:t>）”概念</a:t>
          </a:r>
          <a:endParaRPr lang="en-US" altLang="zh-CN" b="0" i="0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b="0" i="0" dirty="0">
            <a:solidFill>
              <a:schemeClr val="dk1"/>
            </a:solidFill>
          </a:endParaRPr>
        </a:p>
      </dsp:txBody>
      <dsp:txXfrm>
        <a:off x="4256295" y="571620"/>
        <a:ext cx="3733593" cy="30073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整形信号量</a:t>
          </a: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记录型信号量</a:t>
          </a: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AND</a:t>
          </a:r>
          <a:r>
            <a:rPr lang="zh-CN" altLang="en-US" dirty="0"/>
            <a:t>型信号量</a:t>
          </a: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信号量集</a:t>
          </a:r>
        </a:p>
      </dsp:txBody>
      <dsp:txXfrm>
        <a:off x="7693269" y="0"/>
        <a:ext cx="1831731" cy="846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1163027" y="1150"/>
          <a:ext cx="2492663" cy="1842069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163027" y="1150"/>
        <a:ext cx="2492663" cy="1842069"/>
      </dsp:txXfrm>
    </dsp:sp>
    <dsp:sp modelId="{7E92CA9F-04F2-4323-A7B2-1EBCAEC2B01C}">
      <dsp:nvSpPr>
        <dsp:cNvPr id="4" name="矩形 3"/>
        <dsp:cNvSpPr/>
      </dsp:nvSpPr>
      <dsp:spPr bwMode="white">
        <a:xfrm>
          <a:off x="1666863" y="1509218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正常的程序并发执行</a:t>
          </a:r>
        </a:p>
      </dsp:txBody>
      <dsp:txXfrm>
        <a:off x="1666863" y="1509218"/>
        <a:ext cx="2147933" cy="516184"/>
      </dsp:txXfrm>
    </dsp:sp>
    <dsp:sp modelId="{96C1CEAE-35F2-4BEA-9983-9C17E56711DA}">
      <dsp:nvSpPr>
        <dsp:cNvPr id="5" name="矩形 4"/>
        <dsp:cNvSpPr/>
      </dsp:nvSpPr>
      <dsp:spPr bwMode="white">
        <a:xfrm>
          <a:off x="4181130" y="1150"/>
          <a:ext cx="2492663" cy="1842069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181130" y="1150"/>
        <a:ext cx="2492663" cy="1842069"/>
      </dsp:txXfrm>
    </dsp:sp>
    <dsp:sp modelId="{883F78DF-D305-4462-878A-2B1121A48D04}">
      <dsp:nvSpPr>
        <dsp:cNvPr id="6" name="矩形 5"/>
        <dsp:cNvSpPr/>
      </dsp:nvSpPr>
      <dsp:spPr bwMode="white">
        <a:xfrm>
          <a:off x="4684966" y="1509218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异常的程序并发执行</a:t>
          </a:r>
        </a:p>
      </dsp:txBody>
      <dsp:txXfrm>
        <a:off x="4684966" y="1509218"/>
        <a:ext cx="2147933" cy="516184"/>
      </dsp:txXfrm>
    </dsp:sp>
    <dsp:sp modelId="{262414AC-60F6-49F3-AC47-ED6EEFE0B29D}">
      <dsp:nvSpPr>
        <dsp:cNvPr id="7" name="矩形 6"/>
        <dsp:cNvSpPr/>
      </dsp:nvSpPr>
      <dsp:spPr bwMode="white">
        <a:xfrm>
          <a:off x="2670471" y="2389579"/>
          <a:ext cx="2492663" cy="1842069"/>
        </a:xfrm>
        <a:prstGeom prst="rect">
          <a:avLst/>
        </a:prstGeom>
        <a:blipFill rotWithShape="1">
          <a:blip r:embed="rId3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2670471" y="2389579"/>
        <a:ext cx="2492663" cy="1842069"/>
      </dsp:txXfrm>
    </dsp:sp>
    <dsp:sp modelId="{9F61AAC1-CD86-4795-9042-A2E738839118}">
      <dsp:nvSpPr>
        <dsp:cNvPr id="8" name="矩形 7"/>
        <dsp:cNvSpPr/>
      </dsp:nvSpPr>
      <dsp:spPr bwMode="white">
        <a:xfrm>
          <a:off x="3916912" y="3898797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程序并发执行的特征</a:t>
          </a:r>
        </a:p>
      </dsp:txBody>
      <dsp:txXfrm>
        <a:off x="3916912" y="3898797"/>
        <a:ext cx="2147933" cy="5161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1.</a:t>
          </a:r>
          <a:r>
            <a:rPr lang="zh-CN" altLang="en-US" b="1" dirty="0">
              <a:solidFill>
                <a:srgbClr val="C00000"/>
              </a:solidFill>
            </a:rPr>
            <a:t>整形信号量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记录型信号量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06590" cy="3075940"/>
        <a:chOff x="0" y="0"/>
        <a:chExt cx="7006590" cy="3075940"/>
      </a:xfrm>
    </dsp:grpSpPr>
    <dsp:sp modelId="{17630BD7-2804-4741-918A-A2F153977DD6}">
      <dsp:nvSpPr>
        <dsp:cNvPr id="5" name="矩形 4"/>
        <dsp:cNvSpPr/>
      </dsp:nvSpPr>
      <dsp:spPr bwMode="white">
        <a:xfrm>
          <a:off x="0" y="294463"/>
          <a:ext cx="7006590" cy="93916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43789" tIns="312420" rIns="54378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aseline="0">
              <a:solidFill>
                <a:schemeClr val="dk1"/>
              </a:solidFill>
              <a:latin typeface="Consolas" panose="020B0609020204030204" pitchFamily="49" charset="0"/>
            </a:rPr>
            <a:t>用一个整型变量</a:t>
          </a:r>
          <a:r>
            <a:rPr lang="en-US" baseline="0">
              <a:solidFill>
                <a:schemeClr val="dk1"/>
              </a:solidFill>
              <a:latin typeface="Consolas" panose="020B0609020204030204" pitchFamily="49" charset="0"/>
            </a:rPr>
            <a:t>value</a:t>
          </a:r>
          <a:r>
            <a:rPr lang="zh-CN" baseline="0">
              <a:solidFill>
                <a:schemeClr val="dk1"/>
              </a:solidFill>
              <a:latin typeface="Consolas" panose="020B0609020204030204" pitchFamily="49" charset="0"/>
            </a:rPr>
            <a:t>表示资源的数目，</a:t>
          </a:r>
          <a:endParaRPr lang="zh-CN" baseline="0">
            <a:solidFill>
              <a:schemeClr val="dk1"/>
            </a:solidFill>
            <a:latin typeface="Consolas" panose="020B0609020204030204" pitchFamily="49" charset="0"/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aseline="0">
              <a:solidFill>
                <a:schemeClr val="dk1"/>
              </a:solidFill>
              <a:latin typeface="Consolas" panose="020B0609020204030204" pitchFamily="49" charset="0"/>
            </a:rPr>
            <a:t>还用一个链表</a:t>
          </a:r>
          <a:r>
            <a:rPr lang="en-US" baseline="0">
              <a:solidFill>
                <a:schemeClr val="dk1"/>
              </a:solidFill>
              <a:latin typeface="Consolas" panose="020B0609020204030204" pitchFamily="49" charset="0"/>
            </a:rPr>
            <a:t>L</a:t>
          </a:r>
          <a:r>
            <a:rPr lang="zh-CN" baseline="0">
              <a:solidFill>
                <a:schemeClr val="dk1"/>
              </a:solidFill>
              <a:latin typeface="Consolas" panose="020B0609020204030204" pitchFamily="49" charset="0"/>
            </a:rPr>
            <a:t>将等待访问该资源的进程组成阻塞队列</a:t>
          </a:r>
          <a:endParaRPr>
            <a:solidFill>
              <a:schemeClr val="dk1"/>
            </a:solidFill>
          </a:endParaRPr>
        </a:p>
      </dsp:txBody>
      <dsp:txXfrm>
        <a:off x="0" y="294463"/>
        <a:ext cx="7006590" cy="939165"/>
      </dsp:txXfrm>
    </dsp:sp>
    <dsp:sp modelId="{D0CCAF14-BCF1-42CE-BC6B-35640F0D17D1}">
      <dsp:nvSpPr>
        <dsp:cNvPr id="4" name="圆角矩形 3"/>
        <dsp:cNvSpPr/>
      </dsp:nvSpPr>
      <dsp:spPr bwMode="white">
        <a:xfrm>
          <a:off x="350330" y="73063"/>
          <a:ext cx="490461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5382" tIns="0" rIns="18538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baseline="0" dirty="0">
              <a:latin typeface="Consolas" panose="020B0609020204030204" pitchFamily="49" charset="0"/>
            </a:rPr>
            <a:t>基本思想</a:t>
          </a:r>
          <a:endParaRPr lang="zh-CN" baseline="0" dirty="0">
            <a:latin typeface="Consolas" panose="020B0609020204030204" pitchFamily="49" charset="0"/>
          </a:endParaRPr>
        </a:p>
      </dsp:txBody>
      <dsp:txXfrm>
        <a:off x="350330" y="73063"/>
        <a:ext cx="4904613" cy="442800"/>
      </dsp:txXfrm>
    </dsp:sp>
    <dsp:sp modelId="{5B5E0945-075F-429B-8B59-3E075D97FE80}">
      <dsp:nvSpPr>
        <dsp:cNvPr id="8" name="矩形 7"/>
        <dsp:cNvSpPr/>
      </dsp:nvSpPr>
      <dsp:spPr bwMode="white">
        <a:xfrm>
          <a:off x="0" y="1536028"/>
          <a:ext cx="7006590" cy="146685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43789" tIns="312420" rIns="543789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type semaphore = record</a:t>
          </a:r>
          <a:endParaRPr lang="zh-CN" baseline="0" dirty="0">
            <a:solidFill>
              <a:schemeClr val="dk1"/>
            </a:solidFill>
            <a:latin typeface="Consolas" panose="020B0609020204030204" pitchFamily="49" charset="0"/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value : integer;      //</a:t>
          </a:r>
          <a:r>
            <a:rPr lang="zh-CN" baseline="0" dirty="0">
              <a:solidFill>
                <a:schemeClr val="dk1"/>
              </a:solidFill>
              <a:latin typeface="Consolas" panose="020B0609020204030204" pitchFamily="49" charset="0"/>
            </a:rPr>
            <a:t>资源数目</a:t>
          </a: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(</a:t>
          </a:r>
          <a:r>
            <a:rPr lang="zh-CN" baseline="0" dirty="0">
              <a:solidFill>
                <a:schemeClr val="dk1"/>
              </a:solidFill>
              <a:latin typeface="Consolas" panose="020B0609020204030204" pitchFamily="49" charset="0"/>
            </a:rPr>
            <a:t>资源信号量</a:t>
          </a: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)</a:t>
          </a:r>
          <a:endParaRPr lang="zh-CN" baseline="0" dirty="0">
            <a:solidFill>
              <a:schemeClr val="dk1"/>
            </a:solidFill>
            <a:latin typeface="Consolas" panose="020B0609020204030204" pitchFamily="49" charset="0"/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L : List of process; //</a:t>
          </a:r>
          <a:r>
            <a:rPr lang="zh-CN" baseline="0" dirty="0">
              <a:solidFill>
                <a:schemeClr val="dk1"/>
              </a:solidFill>
              <a:latin typeface="Consolas" panose="020B0609020204030204" pitchFamily="49" charset="0"/>
            </a:rPr>
            <a:t>等待进程队列</a:t>
          </a:r>
          <a:endParaRPr lang="zh-CN" baseline="0" dirty="0">
            <a:solidFill>
              <a:schemeClr val="dk1"/>
            </a:solidFill>
            <a:latin typeface="Consolas" panose="020B0609020204030204" pitchFamily="49" charset="0"/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aseline="0" dirty="0">
              <a:solidFill>
                <a:schemeClr val="dk1"/>
              </a:solidFill>
              <a:latin typeface="Consolas" panose="020B0609020204030204" pitchFamily="49" charset="0"/>
            </a:rPr>
            <a:t>end</a:t>
          </a:r>
          <a:endParaRPr lang="zh-CN" baseline="0" dirty="0">
            <a:solidFill>
              <a:schemeClr val="dk1"/>
            </a:solidFill>
            <a:latin typeface="Consolas" panose="020B0609020204030204" pitchFamily="49" charset="0"/>
          </a:endParaRPr>
        </a:p>
      </dsp:txBody>
      <dsp:txXfrm>
        <a:off x="0" y="1536028"/>
        <a:ext cx="7006590" cy="1466850"/>
      </dsp:txXfrm>
    </dsp:sp>
    <dsp:sp modelId="{589C14EC-90F2-4B95-AE48-D5F2929FBB24}">
      <dsp:nvSpPr>
        <dsp:cNvPr id="7" name="圆角矩形 6"/>
        <dsp:cNvSpPr/>
      </dsp:nvSpPr>
      <dsp:spPr bwMode="white">
        <a:xfrm>
          <a:off x="350330" y="1314628"/>
          <a:ext cx="4904613" cy="442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85382" tIns="0" rIns="185382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baseline="0">
              <a:latin typeface="Consolas" panose="020B0609020204030204" pitchFamily="49" charset="0"/>
            </a:rPr>
            <a:t>数据结构定义</a:t>
          </a:r>
          <a:endParaRPr lang="zh-CN" baseline="0">
            <a:latin typeface="Consolas" panose="020B0609020204030204" pitchFamily="49" charset="0"/>
          </a:endParaRPr>
        </a:p>
      </dsp:txBody>
      <dsp:txXfrm>
        <a:off x="350330" y="1314628"/>
        <a:ext cx="4904613" cy="442800"/>
      </dsp:txXfrm>
    </dsp:sp>
    <dsp:sp modelId="{D944D3A2-0158-4BE9-8D97-9F5EEDA1D7E0}">
      <dsp:nvSpPr>
        <dsp:cNvPr id="3" name="矩形 2" hidden="1"/>
        <dsp:cNvSpPr/>
      </dsp:nvSpPr>
      <dsp:spPr>
        <a:xfrm>
          <a:off x="0" y="73063"/>
          <a:ext cx="350330" cy="442800"/>
        </a:xfrm>
        <a:prstGeom prst="rect">
          <a:avLst/>
        </a:prstGeom>
      </dsp:spPr>
      <dsp:txXfrm>
        <a:off x="0" y="73063"/>
        <a:ext cx="350330" cy="442800"/>
      </dsp:txXfrm>
    </dsp:sp>
    <dsp:sp modelId="{3E97FBB1-E9BF-4F1A-A16E-25B00A5FED35}">
      <dsp:nvSpPr>
        <dsp:cNvPr id="6" name="矩形 5" hidden="1"/>
        <dsp:cNvSpPr/>
      </dsp:nvSpPr>
      <dsp:spPr>
        <a:xfrm>
          <a:off x="0" y="1314628"/>
          <a:ext cx="350330" cy="442800"/>
        </a:xfrm>
        <a:prstGeom prst="rect">
          <a:avLst/>
        </a:prstGeom>
      </dsp:spPr>
      <dsp:txXfrm>
        <a:off x="0" y="1314628"/>
        <a:ext cx="350330" cy="4428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3692" y="781460"/>
          <a:ext cx="3512027" cy="2595375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692" y="781460"/>
        <a:ext cx="3512027" cy="2595375"/>
      </dsp:txXfrm>
    </dsp:sp>
    <dsp:sp modelId="{7E92CA9F-04F2-4323-A7B2-1EBCAEC2B01C}">
      <dsp:nvSpPr>
        <dsp:cNvPr id="4" name="矩形 3"/>
        <dsp:cNvSpPr/>
      </dsp:nvSpPr>
      <dsp:spPr bwMode="white">
        <a:xfrm>
          <a:off x="713570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引入进程</a:t>
          </a:r>
        </a:p>
      </dsp:txBody>
      <dsp:txXfrm>
        <a:off x="713570" y="2906245"/>
        <a:ext cx="3026321" cy="727275"/>
      </dsp:txXfrm>
    </dsp:sp>
    <dsp:sp modelId="{96C1CEAE-35F2-4BEA-9983-9C17E56711DA}">
      <dsp:nvSpPr>
        <dsp:cNvPr id="5" name="矩形 4"/>
        <dsp:cNvSpPr/>
      </dsp:nvSpPr>
      <dsp:spPr bwMode="white">
        <a:xfrm>
          <a:off x="4256035" y="781460"/>
          <a:ext cx="3512027" cy="2595375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256035" y="781460"/>
        <a:ext cx="3512027" cy="2595375"/>
      </dsp:txXfrm>
    </dsp:sp>
    <dsp:sp modelId="{883F78DF-D305-4462-878A-2B1121A48D04}">
      <dsp:nvSpPr>
        <dsp:cNvPr id="6" name="矩形 5"/>
        <dsp:cNvSpPr/>
      </dsp:nvSpPr>
      <dsp:spPr bwMode="white">
        <a:xfrm>
          <a:off x="4965913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进程的结构特征</a:t>
          </a:r>
        </a:p>
      </dsp:txBody>
      <dsp:txXfrm>
        <a:off x="4965913" y="2906245"/>
        <a:ext cx="3026321" cy="72727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记录型信号量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tx1">
                  <a:lumMod val="50000"/>
                  <a:lumOff val="50000"/>
                </a:schemeClr>
              </a:solidFill>
            </a:rPr>
            <a:t>AND</a:t>
          </a: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型信号量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C00000"/>
              </a:solidFill>
            </a:rPr>
            <a:t>AND</a:t>
          </a:r>
          <a:r>
            <a:rPr lang="zh-CN" altLang="en-US" b="1" dirty="0">
              <a:solidFill>
                <a:srgbClr val="C00000"/>
              </a:solidFill>
            </a:rPr>
            <a:t>型信号量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>
                  <a:lumMod val="50000"/>
                  <a:lumOff val="50000"/>
                </a:schemeClr>
              </a:solidFill>
            </a:rPr>
            <a:t>信号量集</a:t>
          </a:r>
          <a:endParaRPr lang="zh-CN" altLang="en-US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3692" y="781460"/>
          <a:ext cx="3512027" cy="2595375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692" y="781460"/>
        <a:ext cx="3512027" cy="2595375"/>
      </dsp:txXfrm>
    </dsp:sp>
    <dsp:sp modelId="{7E92CA9F-04F2-4323-A7B2-1EBCAEC2B01C}">
      <dsp:nvSpPr>
        <dsp:cNvPr id="4" name="矩形 3"/>
        <dsp:cNvSpPr/>
      </dsp:nvSpPr>
      <dsp:spPr bwMode="white">
        <a:xfrm>
          <a:off x="713570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</a:t>
          </a:r>
          <a:r>
            <a:rPr lang="en-US" altLang="zh-CN" dirty="0"/>
            <a:t>PCB</a:t>
          </a:r>
          <a:r>
            <a:rPr lang="zh-CN" altLang="en-US" dirty="0"/>
            <a:t>的作用实例</a:t>
          </a:r>
        </a:p>
      </dsp:txBody>
      <dsp:txXfrm>
        <a:off x="713570" y="2906245"/>
        <a:ext cx="3026321" cy="727275"/>
      </dsp:txXfrm>
    </dsp:sp>
    <dsp:sp modelId="{96C1CEAE-35F2-4BEA-9983-9C17E56711DA}">
      <dsp:nvSpPr>
        <dsp:cNvPr id="5" name="矩形 4"/>
        <dsp:cNvSpPr/>
      </dsp:nvSpPr>
      <dsp:spPr bwMode="white">
        <a:xfrm>
          <a:off x="4256035" y="781460"/>
          <a:ext cx="3512027" cy="2595375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256035" y="781460"/>
        <a:ext cx="3512027" cy="2595375"/>
      </dsp:txXfrm>
    </dsp:sp>
    <dsp:sp modelId="{883F78DF-D305-4462-878A-2B1121A48D04}">
      <dsp:nvSpPr>
        <dsp:cNvPr id="6" name="矩形 5"/>
        <dsp:cNvSpPr/>
      </dsp:nvSpPr>
      <dsp:spPr bwMode="white">
        <a:xfrm>
          <a:off x="4965913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进程的定义</a:t>
          </a:r>
        </a:p>
      </dsp:txBody>
      <dsp:txXfrm>
        <a:off x="4965913" y="2906245"/>
        <a:ext cx="3026321" cy="72727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1">
                  <a:lumMod val="75000"/>
                </a:schemeClr>
              </a:solidFill>
            </a:rPr>
            <a:t>整形信号量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记录型信号量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bg2">
                  <a:lumMod val="75000"/>
                </a:schemeClr>
              </a:solidFill>
            </a:rPr>
            <a:t>AND</a:t>
          </a:r>
          <a:r>
            <a:rPr lang="zh-CN" altLang="en-US" dirty="0">
              <a:solidFill>
                <a:schemeClr val="bg2">
                  <a:lumMod val="75000"/>
                </a:schemeClr>
              </a:solidFill>
            </a:rPr>
            <a:t>型信号量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rgbClr val="C00000"/>
              </a:solidFill>
            </a:rPr>
            <a:t>信号量集</a:t>
          </a:r>
          <a:endParaRPr lang="zh-CN" altLang="en-US" b="1" dirty="0">
            <a:solidFill>
              <a:srgbClr val="C00000"/>
            </a:solidFill>
          </a:endParaRPr>
        </a:p>
      </dsp:txBody>
      <dsp:txXfrm>
        <a:off x="7693269" y="0"/>
        <a:ext cx="1831731" cy="84645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525000" cy="846455"/>
        <a:chOff x="0" y="0"/>
        <a:chExt cx="9525000" cy="846455"/>
      </a:xfrm>
    </dsp:grpSpPr>
    <dsp:sp modelId="{C8980B54-B385-4AFE-A179-62979FE3BF56}">
      <dsp:nvSpPr>
        <dsp:cNvPr id="3" name="圆角矩形 2"/>
        <dsp:cNvSpPr/>
      </dsp:nvSpPr>
      <dsp:spPr bwMode="white">
        <a:xfrm>
          <a:off x="0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整形信号量</a:t>
          </a:r>
        </a:p>
      </dsp:txBody>
      <dsp:txXfrm>
        <a:off x="0" y="0"/>
        <a:ext cx="1831731" cy="846455"/>
      </dsp:txXfrm>
    </dsp:sp>
    <dsp:sp modelId="{1F9E8E54-4719-45D5-A7AB-955A59DBDF5B}">
      <dsp:nvSpPr>
        <dsp:cNvPr id="4" name="右箭头 3"/>
        <dsp:cNvSpPr/>
      </dsp:nvSpPr>
      <dsp:spPr bwMode="white">
        <a:xfrm>
          <a:off x="2003913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03913" y="196093"/>
        <a:ext cx="388327" cy="454269"/>
      </dsp:txXfrm>
    </dsp:sp>
    <dsp:sp modelId="{2DE22D11-1C2F-4ED7-A1E7-254558EE6EA8}">
      <dsp:nvSpPr>
        <dsp:cNvPr id="5" name="圆角矩形 4"/>
        <dsp:cNvSpPr/>
      </dsp:nvSpPr>
      <dsp:spPr bwMode="white">
        <a:xfrm>
          <a:off x="2564423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记录型信号量</a:t>
          </a:r>
        </a:p>
      </dsp:txBody>
      <dsp:txXfrm>
        <a:off x="2564423" y="0"/>
        <a:ext cx="1831731" cy="846455"/>
      </dsp:txXfrm>
    </dsp:sp>
    <dsp:sp modelId="{B1B106CF-2E0F-41C6-A724-C7530A6FE3D9}">
      <dsp:nvSpPr>
        <dsp:cNvPr id="6" name="右箭头 5"/>
        <dsp:cNvSpPr/>
      </dsp:nvSpPr>
      <dsp:spPr bwMode="white">
        <a:xfrm>
          <a:off x="4568337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568337" y="196093"/>
        <a:ext cx="388327" cy="454269"/>
      </dsp:txXfrm>
    </dsp:sp>
    <dsp:sp modelId="{35DD63BE-2DC7-4325-A94F-3A340B736D14}">
      <dsp:nvSpPr>
        <dsp:cNvPr id="7" name="圆角矩形 6"/>
        <dsp:cNvSpPr/>
      </dsp:nvSpPr>
      <dsp:spPr bwMode="white">
        <a:xfrm>
          <a:off x="5128846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AND</a:t>
          </a:r>
          <a:r>
            <a:rPr lang="zh-CN" altLang="en-US" dirty="0"/>
            <a:t>型信号量</a:t>
          </a:r>
        </a:p>
      </dsp:txBody>
      <dsp:txXfrm>
        <a:off x="5128846" y="0"/>
        <a:ext cx="1831731" cy="846455"/>
      </dsp:txXfrm>
    </dsp:sp>
    <dsp:sp modelId="{7D4654B3-CABD-45F6-9924-32763C225FF4}">
      <dsp:nvSpPr>
        <dsp:cNvPr id="8" name="右箭头 7"/>
        <dsp:cNvSpPr/>
      </dsp:nvSpPr>
      <dsp:spPr bwMode="white">
        <a:xfrm>
          <a:off x="7132760" y="196093"/>
          <a:ext cx="388327" cy="45426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132760" y="196093"/>
        <a:ext cx="388327" cy="454269"/>
      </dsp:txXfrm>
    </dsp:sp>
    <dsp:sp modelId="{0CF96A1B-27A0-413E-A029-893E7910C3DD}">
      <dsp:nvSpPr>
        <dsp:cNvPr id="9" name="圆角矩形 8"/>
        <dsp:cNvSpPr/>
      </dsp:nvSpPr>
      <dsp:spPr bwMode="white">
        <a:xfrm>
          <a:off x="7693269" y="0"/>
          <a:ext cx="1831731" cy="84645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信号量集</a:t>
          </a:r>
        </a:p>
      </dsp:txBody>
      <dsp:txXfrm>
        <a:off x="7693269" y="0"/>
        <a:ext cx="1831731" cy="84645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705215" cy="3632200"/>
        <a:chOff x="0" y="0"/>
        <a:chExt cx="8705215" cy="3632200"/>
      </a:xfrm>
    </dsp:grpSpPr>
    <dsp:sp modelId="{53C187F6-2239-4F64-AA79-24BB70C51428}">
      <dsp:nvSpPr>
        <dsp:cNvPr id="3" name="上箭头 2"/>
        <dsp:cNvSpPr/>
      </dsp:nvSpPr>
      <dsp:spPr bwMode="white">
        <a:xfrm>
          <a:off x="4788" y="0"/>
          <a:ext cx="2872721" cy="1743456"/>
        </a:xfrm>
        <a:prstGeom prst="up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788" y="0"/>
        <a:ext cx="2872721" cy="1743456"/>
      </dsp:txXfrm>
    </dsp:sp>
    <dsp:sp modelId="{35BED7FB-04DE-4FBF-8F26-6D21AE1AD863}">
      <dsp:nvSpPr>
        <dsp:cNvPr id="4" name="矩形 3"/>
        <dsp:cNvSpPr/>
      </dsp:nvSpPr>
      <dsp:spPr bwMode="white">
        <a:xfrm>
          <a:off x="2963690" y="0"/>
          <a:ext cx="4874920" cy="174345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99136" tIns="0" rIns="199136" bIns="19913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用于“</a:t>
          </a:r>
          <a:r>
            <a:rPr lang="zh-CN" altLang="en-US" sz="28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互斥</a:t>
          </a:r>
          <a:r>
            <a:rPr lang="zh-CN" altLang="en-US" sz="28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”：多个进程互斥地访问共享资源</a:t>
          </a:r>
          <a:endParaRPr lang="zh-CN" altLang="en-US" sz="2800" dirty="0">
            <a:solidFill>
              <a:schemeClr val="tx1"/>
            </a:solidFill>
            <a:latin typeface="华光魏体_CNKI" panose="02000500000000000000" charset="-122"/>
            <a:ea typeface="华光魏体_CNKI" panose="02000500000000000000" charset="-122"/>
            <a:cs typeface="华光魏体_CNKI" panose="02000500000000000000" charset="-122"/>
          </a:endParaRPr>
        </a:p>
      </dsp:txBody>
      <dsp:txXfrm>
        <a:off x="2963690" y="0"/>
        <a:ext cx="4874920" cy="1743456"/>
      </dsp:txXfrm>
    </dsp:sp>
    <dsp:sp modelId="{4C97952C-92C9-4385-AC67-63BC5C2CDFDD}">
      <dsp:nvSpPr>
        <dsp:cNvPr id="5" name="下箭头 4"/>
        <dsp:cNvSpPr/>
      </dsp:nvSpPr>
      <dsp:spPr bwMode="white">
        <a:xfrm>
          <a:off x="866604" y="1888744"/>
          <a:ext cx="2872721" cy="1743456"/>
        </a:xfrm>
        <a:prstGeom prst="down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66604" y="1888744"/>
        <a:ext cx="2872721" cy="1743456"/>
      </dsp:txXfrm>
    </dsp:sp>
    <dsp:sp modelId="{F2DCECAE-398B-4C70-BD50-2B7CB08E56A6}">
      <dsp:nvSpPr>
        <dsp:cNvPr id="6" name="矩形 5"/>
        <dsp:cNvSpPr/>
      </dsp:nvSpPr>
      <dsp:spPr bwMode="white">
        <a:xfrm>
          <a:off x="3825507" y="1888744"/>
          <a:ext cx="4874920" cy="174345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99136" tIns="0" rIns="199136" bIns="199136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用于“</a:t>
          </a:r>
          <a:r>
            <a:rPr lang="zh-CN" altLang="en-US" sz="2800" dirty="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协调</a:t>
          </a:r>
          <a:r>
            <a:rPr lang="zh-CN" altLang="en-US" sz="28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rPr>
            <a:t>”：协调进程间的执行次序，实现前趋关系</a:t>
          </a:r>
          <a:endParaRPr lang="zh-CN" altLang="en-US" sz="2800" dirty="0">
            <a:solidFill>
              <a:schemeClr val="tx1"/>
            </a:solidFill>
            <a:latin typeface="华光魏体_CNKI" panose="02000500000000000000" charset="-122"/>
            <a:ea typeface="华光魏体_CNKI" panose="02000500000000000000" charset="-122"/>
            <a:cs typeface="华光魏体_CNKI" panose="02000500000000000000" charset="-122"/>
          </a:endParaRPr>
        </a:p>
      </dsp:txBody>
      <dsp:txXfrm>
        <a:off x="3825507" y="1888744"/>
        <a:ext cx="4874920" cy="174345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79105" cy="3797300"/>
        <a:chOff x="0" y="0"/>
        <a:chExt cx="8079105" cy="3797300"/>
      </a:xfrm>
    </dsp:grpSpPr>
    <dsp:sp modelId="{CE561C18-DADF-421E-8E92-D4086E07279B}">
      <dsp:nvSpPr>
        <dsp:cNvPr id="5" name="矩形 4"/>
        <dsp:cNvSpPr/>
      </dsp:nvSpPr>
      <dsp:spPr bwMode="white">
        <a:xfrm>
          <a:off x="0" y="334778"/>
          <a:ext cx="8079105" cy="131445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7028" tIns="437388" rIns="627028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="1" dirty="0">
              <a:solidFill>
                <a:schemeClr val="dk1"/>
              </a:solidFill>
            </a:rPr>
            <a:t>互斥的信号量：它的</a:t>
          </a:r>
          <a:r>
            <a:rPr lang="en-US" b="1" dirty="0">
              <a:solidFill>
                <a:schemeClr val="dk1"/>
              </a:solidFill>
            </a:rPr>
            <a:t>wait</a:t>
          </a:r>
          <a:r>
            <a:rPr lang="zh-CN" b="1" dirty="0">
              <a:solidFill>
                <a:schemeClr val="dk1"/>
              </a:solidFill>
            </a:rPr>
            <a:t>、</a:t>
          </a:r>
          <a:r>
            <a:rPr lang="en-US" b="1" dirty="0">
              <a:solidFill>
                <a:schemeClr val="dk1"/>
              </a:solidFill>
            </a:rPr>
            <a:t>signal</a:t>
          </a:r>
          <a:r>
            <a:rPr lang="zh-CN" b="1" dirty="0">
              <a:solidFill>
                <a:schemeClr val="dk1"/>
              </a:solidFill>
            </a:rPr>
            <a:t>在同一个进程中</a:t>
          </a:r>
          <a:endParaRPr lang="zh-C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="1">
              <a:solidFill>
                <a:schemeClr val="dk1"/>
              </a:solidFill>
            </a:rPr>
            <a:t>同步</a:t>
          </a:r>
          <a:r>
            <a:rPr lang="zh-CN" b="1" dirty="0">
              <a:solidFill>
                <a:schemeClr val="dk1"/>
              </a:solidFill>
            </a:rPr>
            <a:t>的信号量：它的</a:t>
          </a:r>
          <a:r>
            <a:rPr lang="en-US" b="1" dirty="0">
              <a:solidFill>
                <a:schemeClr val="dk1"/>
              </a:solidFill>
            </a:rPr>
            <a:t>wait</a:t>
          </a:r>
          <a:r>
            <a:rPr lang="zh-CN" b="1" dirty="0">
              <a:solidFill>
                <a:schemeClr val="dk1"/>
              </a:solidFill>
            </a:rPr>
            <a:t>、</a:t>
          </a:r>
          <a:r>
            <a:rPr lang="en-US" b="1" dirty="0">
              <a:solidFill>
                <a:schemeClr val="dk1"/>
              </a:solidFill>
            </a:rPr>
            <a:t>signal</a:t>
          </a:r>
          <a:r>
            <a:rPr lang="zh-CN" b="1" dirty="0">
              <a:solidFill>
                <a:schemeClr val="dk1"/>
              </a:solidFill>
            </a:rPr>
            <a:t>在不同的进程中</a:t>
          </a:r>
          <a:endParaRPr lang="zh-CN" dirty="0">
            <a:solidFill>
              <a:schemeClr val="dk1"/>
            </a:solidFill>
          </a:endParaRPr>
        </a:p>
      </dsp:txBody>
      <dsp:txXfrm>
        <a:off x="0" y="334778"/>
        <a:ext cx="8079105" cy="1314450"/>
      </dsp:txXfrm>
    </dsp:sp>
    <dsp:sp modelId="{35241A0E-1473-4D8E-90EB-470D68BE2F40}">
      <dsp:nvSpPr>
        <dsp:cNvPr id="4" name="圆角矩形 3"/>
        <dsp:cNvSpPr/>
      </dsp:nvSpPr>
      <dsp:spPr bwMode="white">
        <a:xfrm>
          <a:off x="403955" y="24818"/>
          <a:ext cx="5655373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3759" tIns="0" rIns="213759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信号量分类：                                                     </a:t>
          </a:r>
          <a:endParaRPr lang="zh-CN"/>
        </a:p>
      </dsp:txBody>
      <dsp:txXfrm>
        <a:off x="403955" y="24818"/>
        <a:ext cx="5655373" cy="619920"/>
      </dsp:txXfrm>
    </dsp:sp>
    <dsp:sp modelId="{C770BE02-6E7B-4D90-93DC-B4CD115FC4A5}">
      <dsp:nvSpPr>
        <dsp:cNvPr id="8" name="矩形 7"/>
        <dsp:cNvSpPr/>
      </dsp:nvSpPr>
      <dsp:spPr bwMode="white">
        <a:xfrm>
          <a:off x="0" y="2072588"/>
          <a:ext cx="8079105" cy="169989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7028" tIns="437388" rIns="627028" bIns="149352" anchor="t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S&gt;0</a:t>
          </a:r>
          <a:r>
            <a:rPr lang="zh-CN" b="1" dirty="0">
              <a:solidFill>
                <a:schemeClr val="dk1"/>
              </a:solidFill>
            </a:rPr>
            <a:t>：</a:t>
          </a:r>
          <a:r>
            <a:rPr lang="en-US" b="1" dirty="0">
              <a:solidFill>
                <a:schemeClr val="dk1"/>
              </a:solidFill>
            </a:rPr>
            <a:t>S</a:t>
          </a:r>
          <a:r>
            <a:rPr lang="zh-CN" b="1" dirty="0">
              <a:solidFill>
                <a:schemeClr val="dk1"/>
              </a:solidFill>
            </a:rPr>
            <a:t>表示可用资源的个数                                    </a:t>
          </a:r>
          <a:endParaRPr lang="zh-C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S=0</a:t>
          </a:r>
          <a:r>
            <a:rPr lang="zh-CN" b="1" dirty="0">
              <a:solidFill>
                <a:schemeClr val="dk1"/>
              </a:solidFill>
            </a:rPr>
            <a:t>：</a:t>
          </a:r>
          <a:r>
            <a:rPr lang="en-US" b="1" dirty="0">
              <a:solidFill>
                <a:schemeClr val="dk1"/>
              </a:solidFill>
            </a:rPr>
            <a:t>S</a:t>
          </a:r>
          <a:r>
            <a:rPr lang="zh-CN" b="1" dirty="0">
              <a:solidFill>
                <a:schemeClr val="dk1"/>
              </a:solidFill>
            </a:rPr>
            <a:t>表示无资源，无等待进程                          </a:t>
          </a:r>
          <a:endParaRPr lang="zh-C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S&lt;0</a:t>
          </a:r>
          <a:r>
            <a:rPr lang="zh-CN" b="1">
              <a:solidFill>
                <a:schemeClr val="dk1"/>
              </a:solidFill>
            </a:rPr>
            <a:t>：</a:t>
          </a:r>
          <a:r>
            <a:rPr lang="en-US" b="1">
              <a:solidFill>
                <a:schemeClr val="dk1"/>
              </a:solidFill>
            </a:rPr>
            <a:t>|S|</a:t>
          </a:r>
          <a:r>
            <a:rPr lang="zh-CN" b="1">
              <a:solidFill>
                <a:schemeClr val="dk1"/>
              </a:solidFill>
            </a:rPr>
            <a:t>表示等待队列中进程的个数</a:t>
          </a:r>
          <a:endParaRPr lang="zh-CN">
            <a:solidFill>
              <a:schemeClr val="dk1"/>
            </a:solidFill>
          </a:endParaRPr>
        </a:p>
      </dsp:txBody>
      <dsp:txXfrm>
        <a:off x="0" y="2072588"/>
        <a:ext cx="8079105" cy="1699895"/>
      </dsp:txXfrm>
    </dsp:sp>
    <dsp:sp modelId="{8FCF84EB-E006-4D02-95F1-5221B028B7DE}">
      <dsp:nvSpPr>
        <dsp:cNvPr id="7" name="圆角矩形 6"/>
        <dsp:cNvSpPr/>
      </dsp:nvSpPr>
      <dsp:spPr bwMode="white">
        <a:xfrm>
          <a:off x="403955" y="1762628"/>
          <a:ext cx="5655373" cy="6199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3759" tIns="0" rIns="213759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信号量的意义：                                                    </a:t>
          </a:r>
          <a:endParaRPr lang="zh-CN"/>
        </a:p>
      </dsp:txBody>
      <dsp:txXfrm>
        <a:off x="403955" y="1762628"/>
        <a:ext cx="5655373" cy="619920"/>
      </dsp:txXfrm>
    </dsp:sp>
    <dsp:sp modelId="{58C01990-FA46-4A48-8CE1-06A691824C52}">
      <dsp:nvSpPr>
        <dsp:cNvPr id="3" name="矩形 2" hidden="1"/>
        <dsp:cNvSpPr/>
      </dsp:nvSpPr>
      <dsp:spPr>
        <a:xfrm>
          <a:off x="0" y="24818"/>
          <a:ext cx="403955" cy="619920"/>
        </a:xfrm>
        <a:prstGeom prst="rect">
          <a:avLst/>
        </a:prstGeom>
      </dsp:spPr>
      <dsp:txXfrm>
        <a:off x="0" y="24818"/>
        <a:ext cx="403955" cy="619920"/>
      </dsp:txXfrm>
    </dsp:sp>
    <dsp:sp modelId="{C3C66B25-848F-474E-805C-408E126C9BD4}">
      <dsp:nvSpPr>
        <dsp:cNvPr id="6" name="矩形 5" hidden="1"/>
        <dsp:cNvSpPr/>
      </dsp:nvSpPr>
      <dsp:spPr>
        <a:xfrm>
          <a:off x="0" y="1762628"/>
          <a:ext cx="403955" cy="619920"/>
        </a:xfrm>
        <a:prstGeom prst="rect">
          <a:avLst/>
        </a:prstGeom>
      </dsp:spPr>
      <dsp:txXfrm>
        <a:off x="0" y="1762628"/>
        <a:ext cx="403955" cy="619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3692" y="781460"/>
          <a:ext cx="3512027" cy="2595375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692" y="781460"/>
        <a:ext cx="3512027" cy="2595375"/>
      </dsp:txXfrm>
    </dsp:sp>
    <dsp:sp modelId="{7E92CA9F-04F2-4323-A7B2-1EBCAEC2B01C}">
      <dsp:nvSpPr>
        <dsp:cNvPr id="4" name="矩形 3"/>
        <dsp:cNvSpPr/>
      </dsp:nvSpPr>
      <dsp:spPr bwMode="white">
        <a:xfrm>
          <a:off x="713570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进程与程序</a:t>
          </a:r>
        </a:p>
      </dsp:txBody>
      <dsp:txXfrm>
        <a:off x="713570" y="2906245"/>
        <a:ext cx="3026321" cy="727275"/>
      </dsp:txXfrm>
    </dsp:sp>
    <dsp:sp modelId="{96C1CEAE-35F2-4BEA-9983-9C17E56711DA}">
      <dsp:nvSpPr>
        <dsp:cNvPr id="5" name="矩形 4"/>
        <dsp:cNvSpPr/>
      </dsp:nvSpPr>
      <dsp:spPr bwMode="white">
        <a:xfrm>
          <a:off x="4256035" y="781460"/>
          <a:ext cx="3512027" cy="2595375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256035" y="781460"/>
        <a:ext cx="3512027" cy="2595375"/>
      </dsp:txXfrm>
    </dsp:sp>
    <dsp:sp modelId="{883F78DF-D305-4462-878A-2B1121A48D04}">
      <dsp:nvSpPr>
        <dsp:cNvPr id="6" name="矩形 5"/>
        <dsp:cNvSpPr/>
      </dsp:nvSpPr>
      <dsp:spPr bwMode="white">
        <a:xfrm>
          <a:off x="4965913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进程的基本状态</a:t>
          </a:r>
        </a:p>
      </dsp:txBody>
      <dsp:txXfrm>
        <a:off x="4965913" y="2906245"/>
        <a:ext cx="3026321" cy="727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3692" y="781460"/>
          <a:ext cx="3512027" cy="2595375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692" y="781460"/>
        <a:ext cx="3512027" cy="2595375"/>
      </dsp:txXfrm>
    </dsp:sp>
    <dsp:sp modelId="{7E92CA9F-04F2-4323-A7B2-1EBCAEC2B01C}">
      <dsp:nvSpPr>
        <dsp:cNvPr id="4" name="矩形 3"/>
        <dsp:cNvSpPr/>
      </dsp:nvSpPr>
      <dsp:spPr bwMode="white">
        <a:xfrm>
          <a:off x="713570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基本状态的转换</a:t>
          </a:r>
        </a:p>
      </dsp:txBody>
      <dsp:txXfrm>
        <a:off x="713570" y="2906245"/>
        <a:ext cx="3026321" cy="727275"/>
      </dsp:txXfrm>
    </dsp:sp>
    <dsp:sp modelId="{96C1CEAE-35F2-4BEA-9983-9C17E56711DA}">
      <dsp:nvSpPr>
        <dsp:cNvPr id="5" name="矩形 4"/>
        <dsp:cNvSpPr/>
      </dsp:nvSpPr>
      <dsp:spPr bwMode="white">
        <a:xfrm>
          <a:off x="4256035" y="781460"/>
          <a:ext cx="3512027" cy="2595375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256035" y="781460"/>
        <a:ext cx="3512027" cy="2595375"/>
      </dsp:txXfrm>
    </dsp:sp>
    <dsp:sp modelId="{883F78DF-D305-4462-878A-2B1121A48D04}">
      <dsp:nvSpPr>
        <dsp:cNvPr id="6" name="矩形 5"/>
        <dsp:cNvSpPr/>
      </dsp:nvSpPr>
      <dsp:spPr bwMode="white">
        <a:xfrm>
          <a:off x="4965913" y="2906245"/>
          <a:ext cx="3026321" cy="72727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带有挂起的状态转换</a:t>
          </a:r>
        </a:p>
      </dsp:txBody>
      <dsp:txXfrm>
        <a:off x="4965913" y="2906245"/>
        <a:ext cx="3026321" cy="7272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414981"/>
        <a:chOff x="0" y="0"/>
        <a:chExt cx="7989888" cy="4414981"/>
      </a:xfrm>
    </dsp:grpSpPr>
    <dsp:sp modelId="{B1D77F03-86F7-4D82-83AE-2E4355B09632}">
      <dsp:nvSpPr>
        <dsp:cNvPr id="3" name="矩形 2"/>
        <dsp:cNvSpPr/>
      </dsp:nvSpPr>
      <dsp:spPr bwMode="white">
        <a:xfrm>
          <a:off x="1163027" y="1150"/>
          <a:ext cx="2492663" cy="1842069"/>
        </a:xfrm>
        <a:prstGeom prst="rect">
          <a:avLst/>
        </a:prstGeom>
        <a:blipFill rotWithShape="1">
          <a:blip r:embed="rId1"/>
          <a:srcRect/>
          <a:stretch>
            <a:fillRect t="-1000" b="-1000"/>
          </a:stretch>
        </a:blipFill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1163027" y="1150"/>
        <a:ext cx="2492663" cy="1842069"/>
      </dsp:txXfrm>
    </dsp:sp>
    <dsp:sp modelId="{7E92CA9F-04F2-4323-A7B2-1EBCAEC2B01C}">
      <dsp:nvSpPr>
        <dsp:cNvPr id="4" name="矩形 3"/>
        <dsp:cNvSpPr/>
      </dsp:nvSpPr>
      <dsp:spPr bwMode="white">
        <a:xfrm>
          <a:off x="1666863" y="1509218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进程管理的数据结构</a:t>
          </a:r>
        </a:p>
      </dsp:txBody>
      <dsp:txXfrm>
        <a:off x="1666863" y="1509218"/>
        <a:ext cx="2147933" cy="516184"/>
      </dsp:txXfrm>
    </dsp:sp>
    <dsp:sp modelId="{96C1CEAE-35F2-4BEA-9983-9C17E56711DA}">
      <dsp:nvSpPr>
        <dsp:cNvPr id="5" name="矩形 4"/>
        <dsp:cNvSpPr/>
      </dsp:nvSpPr>
      <dsp:spPr bwMode="white">
        <a:xfrm>
          <a:off x="4181130" y="1150"/>
          <a:ext cx="2492663" cy="1842069"/>
        </a:xfrm>
        <a:prstGeom prst="rect">
          <a:avLst/>
        </a:prstGeom>
        <a:blipFill rotWithShape="1">
          <a:blip r:embed="rId2"/>
          <a:srcRect/>
          <a:stretch>
            <a:fillRect t="-1000" b="-1000"/>
          </a:stretch>
        </a:blipFill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4181130" y="1150"/>
        <a:ext cx="2492663" cy="1842069"/>
      </dsp:txXfrm>
    </dsp:sp>
    <dsp:sp modelId="{883F78DF-D305-4462-878A-2B1121A48D04}">
      <dsp:nvSpPr>
        <dsp:cNvPr id="6" name="矩形 5"/>
        <dsp:cNvSpPr/>
      </dsp:nvSpPr>
      <dsp:spPr bwMode="white">
        <a:xfrm>
          <a:off x="4684966" y="1509218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zh-CN" altLang="en-US" dirty="0"/>
            <a:t>进程</a:t>
          </a:r>
          <a:r>
            <a:rPr lang="en-US" altLang="zh-CN" dirty="0"/>
            <a:t>PCB</a:t>
          </a:r>
          <a:r>
            <a:rPr lang="zh-CN" altLang="en-US" dirty="0"/>
            <a:t>的作用</a:t>
          </a:r>
        </a:p>
      </dsp:txBody>
      <dsp:txXfrm>
        <a:off x="4684966" y="1509218"/>
        <a:ext cx="2147933" cy="516184"/>
      </dsp:txXfrm>
    </dsp:sp>
    <dsp:sp modelId="{48B7125A-EDE5-48F3-81EB-75BB3E9155FC}">
      <dsp:nvSpPr>
        <dsp:cNvPr id="7" name="矩形 6"/>
        <dsp:cNvSpPr/>
      </dsp:nvSpPr>
      <dsp:spPr bwMode="white">
        <a:xfrm>
          <a:off x="1163027" y="2389579"/>
          <a:ext cx="2492663" cy="1842069"/>
        </a:xfrm>
        <a:prstGeom prst="rect">
          <a:avLst/>
        </a:prstGeom>
        <a:blipFill rotWithShape="1">
          <a:blip r:embed="rId3"/>
          <a:srcRect/>
          <a:stretch>
            <a:fillRect t="-1000" b="-1000"/>
          </a:stretch>
        </a:blipFill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1163027" y="2389579"/>
        <a:ext cx="2492663" cy="1842069"/>
      </dsp:txXfrm>
    </dsp:sp>
    <dsp:sp modelId="{6A91E573-B33A-4917-B3F1-96775E593D2C}">
      <dsp:nvSpPr>
        <dsp:cNvPr id="8" name="矩形 7"/>
        <dsp:cNvSpPr/>
      </dsp:nvSpPr>
      <dsp:spPr bwMode="white">
        <a:xfrm>
          <a:off x="1666863" y="3897647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altLang="zh-CN" dirty="0"/>
            <a:t>PCB</a:t>
          </a:r>
          <a:r>
            <a:rPr lang="zh-CN" altLang="en-US" dirty="0"/>
            <a:t>中的信息</a:t>
          </a:r>
        </a:p>
      </dsp:txBody>
      <dsp:txXfrm>
        <a:off x="1666863" y="3897647"/>
        <a:ext cx="2147933" cy="516184"/>
      </dsp:txXfrm>
    </dsp:sp>
    <dsp:sp modelId="{6951B92F-9322-4C2E-99C8-4852683DACE6}">
      <dsp:nvSpPr>
        <dsp:cNvPr id="9" name="矩形 8"/>
        <dsp:cNvSpPr/>
      </dsp:nvSpPr>
      <dsp:spPr bwMode="white">
        <a:xfrm>
          <a:off x="4181130" y="2389579"/>
          <a:ext cx="2492663" cy="1842069"/>
        </a:xfrm>
        <a:prstGeom prst="rect">
          <a:avLst/>
        </a:prstGeom>
        <a:blipFill rotWithShape="1">
          <a:blip r:embed="rId4"/>
          <a:srcRect/>
          <a:stretch>
            <a:fillRect t="-1000" b="-1000"/>
          </a:stretch>
        </a:blipFill>
      </dsp:spPr>
      <dsp:style>
        <a:lnRef idx="0">
          <a:schemeClr val="dk1"/>
        </a:lnRef>
        <a:fillRef idx="1">
          <a:schemeClr val="accent3">
            <a:tint val="40000"/>
          </a:schemeClr>
        </a:fillRef>
        <a:effectRef idx="0">
          <a:scrgbClr r="0" g="0" b="0"/>
        </a:effectRef>
        <a:fontRef idx="minor"/>
      </dsp:style>
      <dsp:txXfrm>
        <a:off x="4181130" y="2389579"/>
        <a:ext cx="2492663" cy="1842069"/>
      </dsp:txXfrm>
    </dsp:sp>
    <dsp:sp modelId="{6863168B-B3BD-429D-8DC8-DCF6A5120F15}">
      <dsp:nvSpPr>
        <dsp:cNvPr id="10" name="矩形 9"/>
        <dsp:cNvSpPr/>
      </dsp:nvSpPr>
      <dsp:spPr bwMode="white">
        <a:xfrm>
          <a:off x="4684966" y="3897647"/>
          <a:ext cx="2147933" cy="516184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34290" tIns="34290" rIns="3429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altLang="zh-CN" dirty="0"/>
            <a:t>PCB</a:t>
          </a:r>
          <a:r>
            <a:rPr lang="zh-CN" altLang="en-US" dirty="0"/>
            <a:t>的组织方式</a:t>
          </a:r>
        </a:p>
      </dsp:txBody>
      <dsp:txXfrm>
        <a:off x="4684966" y="3897647"/>
        <a:ext cx="2147933" cy="5161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397320"/>
        <a:chOff x="0" y="0"/>
        <a:chExt cx="7989888" cy="4397320"/>
      </a:xfrm>
    </dsp:grpSpPr>
    <dsp:sp modelId="{20AB7429-7F38-4ECF-A7A4-86B036E598C4}">
      <dsp:nvSpPr>
        <dsp:cNvPr id="3" name="矩形 2"/>
        <dsp:cNvSpPr/>
      </dsp:nvSpPr>
      <dsp:spPr bwMode="white">
        <a:xfrm>
          <a:off x="5072" y="296770"/>
          <a:ext cx="3803780" cy="3043024"/>
        </a:xfrm>
        <a:prstGeom prst="rect">
          <a:avLst/>
        </a:prstGeom>
        <a:blipFill rotWithShape="1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072" y="296770"/>
        <a:ext cx="3803780" cy="3043024"/>
      </dsp:txXfrm>
    </dsp:sp>
    <dsp:sp modelId="{3CBEAD6D-779B-4F20-B977-D784F462DEEF}">
      <dsp:nvSpPr>
        <dsp:cNvPr id="4" name="矩形标注 3"/>
        <dsp:cNvSpPr/>
      </dsp:nvSpPr>
      <dsp:spPr bwMode="white">
        <a:xfrm>
          <a:off x="347412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操作系统内核的功能</a:t>
          </a:r>
        </a:p>
      </dsp:txBody>
      <dsp:txXfrm>
        <a:off x="347412" y="3035492"/>
        <a:ext cx="3385364" cy="1065058"/>
      </dsp:txXfrm>
    </dsp:sp>
    <dsp:sp modelId="{BCBE7EB5-BA48-4877-A57F-5602A7C8A1C5}">
      <dsp:nvSpPr>
        <dsp:cNvPr id="5" name="矩形 4"/>
        <dsp:cNvSpPr/>
      </dsp:nvSpPr>
      <dsp:spPr bwMode="white">
        <a:xfrm>
          <a:off x="4189229" y="296770"/>
          <a:ext cx="3803780" cy="3043024"/>
        </a:xfrm>
        <a:prstGeom prst="rect">
          <a:avLst/>
        </a:prstGeom>
        <a:blipFill rotWithShape="1"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189229" y="296770"/>
        <a:ext cx="3803780" cy="3043024"/>
      </dsp:txXfrm>
    </dsp:sp>
    <dsp:sp modelId="{0CE045A1-6B87-4FC1-849A-5ACB3740370D}">
      <dsp:nvSpPr>
        <dsp:cNvPr id="6" name="矩形标注 5"/>
        <dsp:cNvSpPr/>
      </dsp:nvSpPr>
      <dsp:spPr bwMode="white">
        <a:xfrm>
          <a:off x="4531570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进程控制与原语</a:t>
          </a:r>
        </a:p>
      </dsp:txBody>
      <dsp:txXfrm>
        <a:off x="4531570" y="3035492"/>
        <a:ext cx="3385364" cy="10650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89888" cy="4397320"/>
        <a:chOff x="0" y="0"/>
        <a:chExt cx="7989888" cy="4397320"/>
      </a:xfrm>
    </dsp:grpSpPr>
    <dsp:sp modelId="{20AB7429-7F38-4ECF-A7A4-86B036E598C4}">
      <dsp:nvSpPr>
        <dsp:cNvPr id="3" name="矩形 2"/>
        <dsp:cNvSpPr/>
      </dsp:nvSpPr>
      <dsp:spPr bwMode="white">
        <a:xfrm>
          <a:off x="5072" y="296770"/>
          <a:ext cx="3803780" cy="3043024"/>
        </a:xfrm>
        <a:prstGeom prst="rect">
          <a:avLst/>
        </a:prstGeom>
        <a:blipFill rotWithShape="1"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5072" y="296770"/>
        <a:ext cx="3803780" cy="3043024"/>
      </dsp:txXfrm>
    </dsp:sp>
    <dsp:sp modelId="{3CBEAD6D-779B-4F20-B977-D784F462DEEF}">
      <dsp:nvSpPr>
        <dsp:cNvPr id="4" name="矩形标注 3"/>
        <dsp:cNvSpPr/>
      </dsp:nvSpPr>
      <dsp:spPr bwMode="white">
        <a:xfrm>
          <a:off x="347412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进程图</a:t>
          </a:r>
        </a:p>
      </dsp:txBody>
      <dsp:txXfrm>
        <a:off x="347412" y="3035492"/>
        <a:ext cx="3385364" cy="1065058"/>
      </dsp:txXfrm>
    </dsp:sp>
    <dsp:sp modelId="{BCBE7EB5-BA48-4877-A57F-5602A7C8A1C5}">
      <dsp:nvSpPr>
        <dsp:cNvPr id="5" name="矩形 4"/>
        <dsp:cNvSpPr/>
      </dsp:nvSpPr>
      <dsp:spPr bwMode="white">
        <a:xfrm>
          <a:off x="4189229" y="296770"/>
          <a:ext cx="3803780" cy="3043024"/>
        </a:xfrm>
        <a:prstGeom prst="rect">
          <a:avLst/>
        </a:prstGeom>
        <a:blipFill rotWithShape="1"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189229" y="296770"/>
        <a:ext cx="3803780" cy="3043024"/>
      </dsp:txXfrm>
    </dsp:sp>
    <dsp:sp modelId="{0CE045A1-6B87-4FC1-849A-5ACB3740370D}">
      <dsp:nvSpPr>
        <dsp:cNvPr id="6" name="矩形标注 5"/>
        <dsp:cNvSpPr/>
      </dsp:nvSpPr>
      <dsp:spPr bwMode="white">
        <a:xfrm>
          <a:off x="4531570" y="3035492"/>
          <a:ext cx="3385364" cy="1065058"/>
        </a:xfrm>
        <a:prstGeom prst="wedgeRectCallout">
          <a:avLst>
            <a:gd name="adj1" fmla="val 20250"/>
            <a:gd name="adj2" fmla="val -607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进程创建的流程</a:t>
          </a:r>
        </a:p>
      </dsp:txBody>
      <dsp:txXfrm>
        <a:off x="4531570" y="3035492"/>
        <a:ext cx="3385364" cy="1065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3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9.xml"/><Relationship Id="rId7" Type="http://schemas.microsoft.com/office/2007/relationships/diagramDrawing" Target="../diagrams/drawing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3" Type="http://schemas.openxmlformats.org/officeDocument/2006/relationships/diagramData" Target="../diagrams/data12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26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1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4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5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microsoft.com/office/2007/relationships/diagramDrawing" Target="../diagrams/drawing18.xml"/><Relationship Id="rId7" Type="http://schemas.openxmlformats.org/officeDocument/2006/relationships/diagramColors" Target="../diagrams/colors18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1" Type="http://schemas.openxmlformats.org/officeDocument/2006/relationships/notesSlide" Target="../notesSlides/notesSlide36.xml"/><Relationship Id="rId10" Type="http://schemas.openxmlformats.org/officeDocument/2006/relationships/slideLayout" Target="../slideLayouts/slideLayout1.xml"/><Relationship Id="rId1" Type="http://schemas.openxmlformats.org/officeDocument/2006/relationships/hyperlink" Target="http://www.techcn.com.cn/uploads/200905/1242837883GIMRBHE0.jpg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0.xml"/><Relationship Id="rId5" Type="http://schemas.microsoft.com/office/2007/relationships/diagramDrawing" Target="../diagrams/drawing19.xml"/><Relationship Id="rId4" Type="http://schemas.openxmlformats.org/officeDocument/2006/relationships/diagramColors" Target="../diagrams/colors19.xml"/><Relationship Id="rId3" Type="http://schemas.openxmlformats.org/officeDocument/2006/relationships/diagramQuickStyle" Target="../diagrams/quickStyle19.xml"/><Relationship Id="rId2" Type="http://schemas.openxmlformats.org/officeDocument/2006/relationships/diagramLayout" Target="../diagrams/layout19.xml"/><Relationship Id="rId1" Type="http://schemas.openxmlformats.org/officeDocument/2006/relationships/diagramData" Target="../diagrams/data1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1.xml"/><Relationship Id="rId5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" Type="http://schemas.openxmlformats.org/officeDocument/2006/relationships/diagramData" Target="../diagrams/data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2.xml"/><Relationship Id="rId5" Type="http://schemas.microsoft.com/office/2007/relationships/diagramDrawing" Target="../diagrams/drawing21.xml"/><Relationship Id="rId4" Type="http://schemas.openxmlformats.org/officeDocument/2006/relationships/diagramColors" Target="../diagrams/colors21.xml"/><Relationship Id="rId3" Type="http://schemas.openxmlformats.org/officeDocument/2006/relationships/diagramQuickStyle" Target="../diagrams/quickStyle21.xml"/><Relationship Id="rId2" Type="http://schemas.openxmlformats.org/officeDocument/2006/relationships/diagramLayout" Target="../diagrams/layout21.xml"/><Relationship Id="rId1" Type="http://schemas.openxmlformats.org/officeDocument/2006/relationships/diagramData" Target="../diagrams/data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3.xml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4.xml"/><Relationship Id="rId8" Type="http://schemas.openxmlformats.org/officeDocument/2006/relationships/diagramQuickStyle" Target="../diagrams/quickStyle24.xml"/><Relationship Id="rId7" Type="http://schemas.openxmlformats.org/officeDocument/2006/relationships/diagramLayout" Target="../diagrams/layout24.xml"/><Relationship Id="rId6" Type="http://schemas.openxmlformats.org/officeDocument/2006/relationships/diagramData" Target="../diagrams/data24.xml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3" Type="http://schemas.openxmlformats.org/officeDocument/2006/relationships/notesSlide" Target="../notesSlides/notesSlide4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4.xml"/><Relationship Id="rId10" Type="http://schemas.microsoft.com/office/2007/relationships/diagramDrawing" Target="../diagrams/drawing24.xml"/><Relationship Id="rId1" Type="http://schemas.openxmlformats.org/officeDocument/2006/relationships/diagramData" Target="../diagrams/data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5.xml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" Type="http://schemas.openxmlformats.org/officeDocument/2006/relationships/diagramData" Target="../diagrams/data2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6.xml"/><Relationship Id="rId5" Type="http://schemas.microsoft.com/office/2007/relationships/diagramDrawing" Target="../diagrams/drawing26.xml"/><Relationship Id="rId4" Type="http://schemas.openxmlformats.org/officeDocument/2006/relationships/diagramColors" Target="../diagrams/colors26.xml"/><Relationship Id="rId3" Type="http://schemas.openxmlformats.org/officeDocument/2006/relationships/diagramQuickStyle" Target="../diagrams/quickStyle26.xml"/><Relationship Id="rId2" Type="http://schemas.openxmlformats.org/officeDocument/2006/relationships/diagramLayout" Target="../diagrams/layout26.xml"/><Relationship Id="rId1" Type="http://schemas.openxmlformats.org/officeDocument/2006/relationships/diagramData" Target="../diagrams/data2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7.xml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8.xml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9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0.xml"/><Relationship Id="rId5" Type="http://schemas.microsoft.com/office/2007/relationships/diagramDrawing" Target="../diagrams/drawing30.xml"/><Relationship Id="rId4" Type="http://schemas.openxmlformats.org/officeDocument/2006/relationships/diagramColors" Target="../diagrams/colors30.xml"/><Relationship Id="rId3" Type="http://schemas.openxmlformats.org/officeDocument/2006/relationships/diagramQuickStyle" Target="../diagrams/quickStyle30.xml"/><Relationship Id="rId2" Type="http://schemas.openxmlformats.org/officeDocument/2006/relationships/diagramLayout" Target="../diagrams/layout30.xml"/><Relationship Id="rId1" Type="http://schemas.openxmlformats.org/officeDocument/2006/relationships/diagramData" Target="../diagrams/data3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1.xml"/><Relationship Id="rId5" Type="http://schemas.microsoft.com/office/2007/relationships/diagramDrawing" Target="../diagrams/drawing31.xml"/><Relationship Id="rId4" Type="http://schemas.openxmlformats.org/officeDocument/2006/relationships/diagramColors" Target="../diagrams/colors31.xml"/><Relationship Id="rId3" Type="http://schemas.openxmlformats.org/officeDocument/2006/relationships/diagramQuickStyle" Target="../diagrams/quickStyle31.xml"/><Relationship Id="rId2" Type="http://schemas.openxmlformats.org/officeDocument/2006/relationships/diagramLayout" Target="../diagrams/layout31.xml"/><Relationship Id="rId1" Type="http://schemas.openxmlformats.org/officeDocument/2006/relationships/diagramData" Target="../diagrams/data3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2.xml"/><Relationship Id="rId5" Type="http://schemas.microsoft.com/office/2007/relationships/diagramDrawing" Target="../diagrams/drawing32.xml"/><Relationship Id="rId4" Type="http://schemas.openxmlformats.org/officeDocument/2006/relationships/diagramColors" Target="../diagrams/colors32.xml"/><Relationship Id="rId3" Type="http://schemas.openxmlformats.org/officeDocument/2006/relationships/diagramQuickStyle" Target="../diagrams/quickStyle32.xml"/><Relationship Id="rId2" Type="http://schemas.openxmlformats.org/officeDocument/2006/relationships/diagramLayout" Target="../diagrams/layout32.xml"/><Relationship Id="rId1" Type="http://schemas.openxmlformats.org/officeDocument/2006/relationships/diagramData" Target="../diagrams/data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5.xml"/><Relationship Id="rId6" Type="http://schemas.openxmlformats.org/officeDocument/2006/relationships/image" Target="../media/image10.png"/><Relationship Id="rId5" Type="http://schemas.microsoft.com/office/2007/relationships/diagramDrawing" Target="../diagrams/drawing35.xml"/><Relationship Id="rId4" Type="http://schemas.openxmlformats.org/officeDocument/2006/relationships/diagramColors" Target="../diagrams/colors35.xml"/><Relationship Id="rId3" Type="http://schemas.openxmlformats.org/officeDocument/2006/relationships/diagramQuickStyle" Target="../diagrams/quickStyle35.xml"/><Relationship Id="rId2" Type="http://schemas.openxmlformats.org/officeDocument/2006/relationships/diagramLayout" Target="../diagrams/layout35.xml"/><Relationship Id="rId1" Type="http://schemas.openxmlformats.org/officeDocument/2006/relationships/diagramData" Target="../diagrams/data3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6.xml"/><Relationship Id="rId5" Type="http://schemas.microsoft.com/office/2007/relationships/diagramDrawing" Target="../diagrams/drawing36.xml"/><Relationship Id="rId4" Type="http://schemas.openxmlformats.org/officeDocument/2006/relationships/diagramColors" Target="../diagrams/colors36.xml"/><Relationship Id="rId3" Type="http://schemas.openxmlformats.org/officeDocument/2006/relationships/diagramQuickStyle" Target="../diagrams/quickStyle36.xml"/><Relationship Id="rId2" Type="http://schemas.openxmlformats.org/officeDocument/2006/relationships/diagramLayout" Target="../diagrams/layout36.xml"/><Relationship Id="rId1" Type="http://schemas.openxmlformats.org/officeDocument/2006/relationships/diagramData" Target="../diagrams/data3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7.xml"/><Relationship Id="rId5" Type="http://schemas.microsoft.com/office/2007/relationships/diagramDrawing" Target="../diagrams/drawing37.xml"/><Relationship Id="rId4" Type="http://schemas.openxmlformats.org/officeDocument/2006/relationships/diagramColors" Target="../diagrams/colors37.xml"/><Relationship Id="rId3" Type="http://schemas.openxmlformats.org/officeDocument/2006/relationships/diagramQuickStyle" Target="../diagrams/quickStyle37.xml"/><Relationship Id="rId2" Type="http://schemas.openxmlformats.org/officeDocument/2006/relationships/diagramLayout" Target="../diagrams/layout37.xml"/><Relationship Id="rId1" Type="http://schemas.openxmlformats.org/officeDocument/2006/relationships/diagramData" Target="../diagrams/data3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8.xml"/><Relationship Id="rId6" Type="http://schemas.openxmlformats.org/officeDocument/2006/relationships/image" Target="../media/image11.png"/><Relationship Id="rId5" Type="http://schemas.microsoft.com/office/2007/relationships/diagramDrawing" Target="../diagrams/drawing38.xml"/><Relationship Id="rId4" Type="http://schemas.openxmlformats.org/officeDocument/2006/relationships/diagramColors" Target="../diagrams/colors38.xml"/><Relationship Id="rId3" Type="http://schemas.openxmlformats.org/officeDocument/2006/relationships/diagramQuickStyle" Target="../diagrams/quickStyle38.xml"/><Relationship Id="rId2" Type="http://schemas.openxmlformats.org/officeDocument/2006/relationships/diagramLayout" Target="../diagrams/layout38.xml"/><Relationship Id="rId1" Type="http://schemas.openxmlformats.org/officeDocument/2006/relationships/diagramData" Target="../diagrams/data38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9.xml"/><Relationship Id="rId6" Type="http://schemas.openxmlformats.org/officeDocument/2006/relationships/image" Target="../media/image11.png"/><Relationship Id="rId5" Type="http://schemas.microsoft.com/office/2007/relationships/diagramDrawing" Target="../diagrams/drawing39.xml"/><Relationship Id="rId4" Type="http://schemas.openxmlformats.org/officeDocument/2006/relationships/diagramColors" Target="../diagrams/colors39.xml"/><Relationship Id="rId3" Type="http://schemas.openxmlformats.org/officeDocument/2006/relationships/diagramQuickStyle" Target="../diagrams/quickStyle39.xml"/><Relationship Id="rId2" Type="http://schemas.openxmlformats.org/officeDocument/2006/relationships/diagramLayout" Target="../diagrams/layout39.xml"/><Relationship Id="rId1" Type="http://schemas.openxmlformats.org/officeDocument/2006/relationships/diagramData" Target="../diagrams/data39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0.xml"/><Relationship Id="rId6" Type="http://schemas.openxmlformats.org/officeDocument/2006/relationships/image" Target="../media/image12.png"/><Relationship Id="rId5" Type="http://schemas.microsoft.com/office/2007/relationships/diagramDrawing" Target="../diagrams/drawing40.xml"/><Relationship Id="rId4" Type="http://schemas.openxmlformats.org/officeDocument/2006/relationships/diagramColors" Target="../diagrams/colors40.xml"/><Relationship Id="rId3" Type="http://schemas.openxmlformats.org/officeDocument/2006/relationships/diagramQuickStyle" Target="../diagrams/quickStyle40.xml"/><Relationship Id="rId2" Type="http://schemas.openxmlformats.org/officeDocument/2006/relationships/diagramLayout" Target="../diagrams/layout40.xml"/><Relationship Id="rId1" Type="http://schemas.openxmlformats.org/officeDocument/2006/relationships/diagramData" Target="../diagrams/data4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1.xml"/><Relationship Id="rId5" Type="http://schemas.microsoft.com/office/2007/relationships/diagramDrawing" Target="../diagrams/drawing41.xml"/><Relationship Id="rId4" Type="http://schemas.openxmlformats.org/officeDocument/2006/relationships/diagramColors" Target="../diagrams/colors41.xml"/><Relationship Id="rId3" Type="http://schemas.openxmlformats.org/officeDocument/2006/relationships/diagramQuickStyle" Target="../diagrams/quickStyle41.xml"/><Relationship Id="rId2" Type="http://schemas.openxmlformats.org/officeDocument/2006/relationships/diagramLayout" Target="../diagrams/layout41.xml"/><Relationship Id="rId1" Type="http://schemas.openxmlformats.org/officeDocument/2006/relationships/diagramData" Target="../diagrams/data4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2.xml"/><Relationship Id="rId5" Type="http://schemas.microsoft.com/office/2007/relationships/diagramDrawing" Target="../diagrams/drawing42.xml"/><Relationship Id="rId4" Type="http://schemas.openxmlformats.org/officeDocument/2006/relationships/diagramColors" Target="../diagrams/colors42.xml"/><Relationship Id="rId3" Type="http://schemas.openxmlformats.org/officeDocument/2006/relationships/diagramQuickStyle" Target="../diagrams/quickStyle42.xml"/><Relationship Id="rId2" Type="http://schemas.openxmlformats.org/officeDocument/2006/relationships/diagramLayout" Target="../diagrams/layout42.xml"/><Relationship Id="rId1" Type="http://schemas.openxmlformats.org/officeDocument/2006/relationships/diagramData" Target="../diagrams/data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1.xml"/><Relationship Id="rId5" Type="http://schemas.microsoft.com/office/2007/relationships/diagramDrawing" Target="../diagrams/drawing43.xml"/><Relationship Id="rId4" Type="http://schemas.openxmlformats.org/officeDocument/2006/relationships/diagramColors" Target="../diagrams/colors43.xml"/><Relationship Id="rId3" Type="http://schemas.openxmlformats.org/officeDocument/2006/relationships/diagramQuickStyle" Target="../diagrams/quickStyle43.xml"/><Relationship Id="rId2" Type="http://schemas.openxmlformats.org/officeDocument/2006/relationships/diagramLayout" Target="../diagrams/layout43.xml"/><Relationship Id="rId1" Type="http://schemas.openxmlformats.org/officeDocument/2006/relationships/diagramData" Target="../diagrams/data43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5.xml"/><Relationship Id="rId2" Type="http://schemas.openxmlformats.org/officeDocument/2006/relationships/image" Target="../media/image13.png"/><Relationship Id="rId1" Type="http://schemas.openxmlformats.org/officeDocument/2006/relationships/tags" Target="../tags/tag134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1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7"/>
          <p:cNvGraphicFramePr>
            <a:graphicFrameLocks noGrp="1"/>
          </p:cNvGraphicFramePr>
          <p:nvPr>
            <p:ph idx="1"/>
          </p:nvPr>
        </p:nvGraphicFramePr>
        <p:xfrm>
          <a:off x="2291715" y="2031192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690495" y="1861213"/>
          <a:ext cx="7989888" cy="439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2574352" y="1779297"/>
          <a:ext cx="7368734" cy="487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进程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同步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Process Synchronization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9415" y="1875790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信号量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管程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9415" y="188087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对多个相关进程在执行次序上进行协调，使并发执行的诸进程之间能够按照一定的规则（或时序）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共享系统资源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，并能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很好的相互合作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，从而使得程序的执行具有可再现性。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9415" y="188087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对多个相关进程在执行次序上进行协调，使并发执行的诸进程之间能够按照一定的规则（或时序）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共享系统资源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，并能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很好的相互合作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，从而使得程序的执行具有可再现性。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90650" y="4150995"/>
            <a:ext cx="10200640" cy="645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charset="0"/>
              </a:rPr>
              <a:t>   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charset="0"/>
              </a:rPr>
              <a:t>例如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charset="0"/>
              </a:rPr>
              <a:t>: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有两个循环程序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，共享一个变量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。程序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每执行一次时，都要做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n=n+1;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程序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每执行一次时，都要执行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Print(n)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；然后将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置成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。程序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</a:rPr>
              <a:t>并发执行时，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charset="0"/>
              </a:rPr>
              <a:t>可能出现的情况如下：</a:t>
            </a:r>
            <a:endParaRPr lang="zh-CN" altLang="en-US" b="1" dirty="0">
              <a:solidFill>
                <a:srgbClr val="CC0000"/>
              </a:solidFill>
              <a:latin typeface="Times New Roman" panose="0202060305040502030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90963" y="5029374"/>
            <a:ext cx="9010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3333FF"/>
                </a:solidFill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</a:rPr>
              <a:t>n=n+1</a:t>
            </a:r>
            <a:r>
              <a:rPr lang="zh-CN" altLang="en-US" sz="2000" b="1" dirty="0">
                <a:solidFill>
                  <a:srgbClr val="3333FF"/>
                </a:solidFill>
              </a:rPr>
              <a:t>在</a:t>
            </a:r>
            <a:r>
              <a:rPr lang="en-US" altLang="zh-CN" sz="2000" b="1" dirty="0">
                <a:solidFill>
                  <a:srgbClr val="3333FF"/>
                </a:solidFill>
              </a:rPr>
              <a:t>print(n)</a:t>
            </a:r>
            <a:r>
              <a:rPr lang="zh-CN" altLang="en-US" sz="2000" b="1" dirty="0">
                <a:solidFill>
                  <a:srgbClr val="3333FF"/>
                </a:solidFill>
              </a:rPr>
              <a:t>和</a:t>
            </a:r>
            <a:r>
              <a:rPr lang="en-US" altLang="zh-CN" sz="2000" b="1" dirty="0">
                <a:solidFill>
                  <a:srgbClr val="3333FF"/>
                </a:solidFill>
              </a:rPr>
              <a:t>n=0</a:t>
            </a:r>
            <a:r>
              <a:rPr lang="zh-CN" altLang="en-US" sz="2000" b="1" dirty="0">
                <a:solidFill>
                  <a:srgbClr val="3333FF"/>
                </a:solidFill>
              </a:rPr>
              <a:t>之前，得到的</a:t>
            </a:r>
            <a:r>
              <a:rPr lang="en-US" altLang="zh-CN" sz="2000" b="1" dirty="0">
                <a:solidFill>
                  <a:srgbClr val="3333FF"/>
                </a:solidFill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</a:rPr>
              <a:t>值为</a:t>
            </a:r>
            <a:r>
              <a:rPr lang="en-US" altLang="zh-CN" sz="2000" b="1" dirty="0">
                <a:solidFill>
                  <a:srgbClr val="3333FF"/>
                </a:solidFill>
              </a:rPr>
              <a:t>n+1,n+1,0</a:t>
            </a:r>
            <a:endParaRPr lang="en-US" altLang="zh-CN" sz="2000" b="1" dirty="0">
              <a:solidFill>
                <a:srgbClr val="3333FF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90963" y="5496099"/>
            <a:ext cx="8228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3333FF"/>
                </a:solidFill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</a:rPr>
              <a:t>n=n+1</a:t>
            </a:r>
            <a:r>
              <a:rPr lang="zh-CN" altLang="en-US" sz="2000" b="1" dirty="0">
                <a:solidFill>
                  <a:srgbClr val="3333FF"/>
                </a:solidFill>
              </a:rPr>
              <a:t>在</a:t>
            </a:r>
            <a:r>
              <a:rPr lang="en-US" altLang="zh-CN" sz="2000" b="1" dirty="0">
                <a:solidFill>
                  <a:srgbClr val="3333FF"/>
                </a:solidFill>
              </a:rPr>
              <a:t>print(n)</a:t>
            </a:r>
            <a:r>
              <a:rPr lang="zh-CN" altLang="en-US" sz="2000" b="1" dirty="0">
                <a:solidFill>
                  <a:srgbClr val="3333FF"/>
                </a:solidFill>
              </a:rPr>
              <a:t>和</a:t>
            </a:r>
            <a:r>
              <a:rPr lang="en-US" altLang="zh-CN" sz="2000" b="1" dirty="0">
                <a:solidFill>
                  <a:srgbClr val="3333FF"/>
                </a:solidFill>
              </a:rPr>
              <a:t>n=0</a:t>
            </a:r>
            <a:r>
              <a:rPr lang="zh-CN" altLang="en-US" sz="2000" b="1" dirty="0">
                <a:solidFill>
                  <a:srgbClr val="3333FF"/>
                </a:solidFill>
              </a:rPr>
              <a:t>之后，得到的</a:t>
            </a:r>
            <a:r>
              <a:rPr lang="en-US" altLang="zh-CN" sz="2000" b="1" dirty="0">
                <a:solidFill>
                  <a:srgbClr val="3333FF"/>
                </a:solidFill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</a:rPr>
              <a:t>值为</a:t>
            </a:r>
            <a:r>
              <a:rPr lang="en-US" altLang="zh-CN" sz="2000" b="1" dirty="0">
                <a:solidFill>
                  <a:srgbClr val="3333FF"/>
                </a:solidFill>
              </a:rPr>
              <a:t>n,0,1</a:t>
            </a:r>
            <a:endParaRPr lang="en-US" altLang="zh-CN" sz="2000" b="1" dirty="0">
              <a:solidFill>
                <a:srgbClr val="3333FF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589693" y="5988859"/>
            <a:ext cx="862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FF"/>
                </a:solidFill>
              </a:rPr>
              <a:t>3</a:t>
            </a:r>
            <a:r>
              <a:rPr lang="zh-CN" altLang="en-US" sz="2000" b="1">
                <a:solidFill>
                  <a:srgbClr val="3333FF"/>
                </a:solidFill>
              </a:rPr>
              <a:t>、</a:t>
            </a:r>
            <a:r>
              <a:rPr lang="en-US" altLang="zh-CN" sz="2000" b="1">
                <a:solidFill>
                  <a:srgbClr val="3333FF"/>
                </a:solidFill>
              </a:rPr>
              <a:t>n=n+1</a:t>
            </a:r>
            <a:r>
              <a:rPr lang="zh-CN" altLang="en-US" sz="2000" b="1">
                <a:solidFill>
                  <a:srgbClr val="3333FF"/>
                </a:solidFill>
              </a:rPr>
              <a:t>在</a:t>
            </a:r>
            <a:r>
              <a:rPr lang="en-US" altLang="zh-CN" sz="2000" b="1">
                <a:solidFill>
                  <a:srgbClr val="3333FF"/>
                </a:solidFill>
              </a:rPr>
              <a:t>print(n)</a:t>
            </a:r>
            <a:r>
              <a:rPr lang="zh-CN" altLang="en-US" sz="2000" b="1">
                <a:solidFill>
                  <a:srgbClr val="3333FF"/>
                </a:solidFill>
              </a:rPr>
              <a:t>和</a:t>
            </a:r>
            <a:r>
              <a:rPr lang="en-US" altLang="zh-CN" sz="2000" b="1">
                <a:solidFill>
                  <a:srgbClr val="3333FF"/>
                </a:solidFill>
              </a:rPr>
              <a:t>n=0</a:t>
            </a:r>
            <a:r>
              <a:rPr lang="zh-CN" altLang="en-US" sz="2000" b="1">
                <a:solidFill>
                  <a:srgbClr val="3333FF"/>
                </a:solidFill>
              </a:rPr>
              <a:t>之间，得到的</a:t>
            </a:r>
            <a:r>
              <a:rPr lang="en-US" altLang="zh-CN" sz="2000" b="1">
                <a:solidFill>
                  <a:srgbClr val="3333FF"/>
                </a:solidFill>
              </a:rPr>
              <a:t>n</a:t>
            </a:r>
            <a:r>
              <a:rPr lang="zh-CN" altLang="en-US" sz="2000" b="1">
                <a:solidFill>
                  <a:srgbClr val="3333FF"/>
                </a:solidFill>
              </a:rPr>
              <a:t>值为</a:t>
            </a:r>
            <a:r>
              <a:rPr lang="en-US" altLang="zh-CN" sz="2000" b="1">
                <a:solidFill>
                  <a:srgbClr val="3333FF"/>
                </a:solidFill>
              </a:rPr>
              <a:t>n,n+1,0</a:t>
            </a:r>
            <a:endParaRPr lang="en-US" altLang="zh-CN" sz="2000" b="1">
              <a:solidFill>
                <a:srgbClr val="3333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49565" y="5029200"/>
            <a:ext cx="36423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latin typeface="华光魏体_CNKI" panose="02000500000000000000" charset="-122"/>
                <a:ea typeface="华光魏体_CNKI" panose="02000500000000000000" charset="-122"/>
              </a:rPr>
              <a:t>上节课，我们讲到了这个例子，因为程序的并发执行，会导致出现结果的差异，我们说进程的引入（</a:t>
            </a:r>
            <a:r>
              <a:rPr lang="en-US" altLang="zh-CN" b="1">
                <a:latin typeface="华光魏体_CNKI" panose="02000500000000000000" charset="-122"/>
                <a:ea typeface="华光魏体_CNKI" panose="02000500000000000000" charset="-122"/>
              </a:rPr>
              <a:t>PCB</a:t>
            </a:r>
            <a:r>
              <a:rPr lang="zh-CN" altLang="en-US" b="1">
                <a:latin typeface="华光魏体_CNKI" panose="02000500000000000000" charset="-122"/>
                <a:ea typeface="华光魏体_CNKI" panose="02000500000000000000" charset="-122"/>
              </a:rPr>
              <a:t>），会解决这个问题，</a:t>
            </a:r>
            <a:r>
              <a:rPr lang="zh-CN" altLang="en-US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但是到底是怎么解决的呢？</a:t>
            </a:r>
            <a:endParaRPr lang="zh-CN" altLang="en-US" b="1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0" grpId="0" autoUpdateAnimBg="0"/>
      <p:bldP spid="11" grpId="0" autoUpdateAnimBg="0"/>
      <p:bldP spid="12" grpId="0" autoUpdateAnimBg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3115" y="3054350"/>
            <a:ext cx="610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直接相互制约关系：</a:t>
            </a:r>
            <a:r>
              <a:rPr lang="zh-CN" altLang="en-US" sz="2400" b="1" dirty="0">
                <a:solidFill>
                  <a:schemeClr val="dk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源于进程间的合作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82010" y="4860290"/>
            <a:ext cx="6828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间接相互制约关系：</a:t>
            </a:r>
            <a:r>
              <a:rPr lang="zh-CN" altLang="en-US" sz="2400" b="1">
                <a:solidFill>
                  <a:schemeClr val="dk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源于进程对资源的共享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965" y="3781425"/>
            <a:ext cx="2249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两种形式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algn="ctr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的制约关系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731770" y="3305175"/>
            <a:ext cx="556895" cy="17818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3509645"/>
            <a:ext cx="4930140" cy="1196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218555" y="5427980"/>
            <a:ext cx="430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临界资源（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Critical Resouce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520" y="2656205"/>
            <a:ext cx="1123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临界资源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：多个进程采用互斥的方式访问的资源叫做临界资源，例如：打印机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等；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algn="l"/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Critical Resource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979973" y="4839777"/>
            <a:ext cx="12192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390173" y="4839777"/>
            <a:ext cx="1219200" cy="609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4961173" y="4763577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4961173" y="5449377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27773" y="4992177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7323373" y="4992177"/>
            <a:ext cx="9144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33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494573" y="552557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latin typeface="Arial" panose="020B0604020202020204" pitchFamily="34" charset="0"/>
              </a:rPr>
              <a:t>缓冲区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73" y="4792152"/>
            <a:ext cx="3444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3" y="4792152"/>
            <a:ext cx="3444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73" y="4792152"/>
            <a:ext cx="3444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21640" y="4799965"/>
            <a:ext cx="24060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20000"/>
              </a:spcBef>
              <a:buSzPct val="85000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不允许生产者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向已经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满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的缓冲区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放产品</a:t>
            </a:r>
            <a:endParaRPr lang="zh-CN" altLang="en-US" sz="2400"/>
          </a:p>
        </p:txBody>
      </p:sp>
      <p:sp>
        <p:nvSpPr>
          <p:cNvPr id="33" name="文本框 32"/>
          <p:cNvSpPr txBox="1"/>
          <p:nvPr/>
        </p:nvSpPr>
        <p:spPr>
          <a:xfrm>
            <a:off x="9761855" y="4594860"/>
            <a:ext cx="2428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20000"/>
              </a:spcBef>
              <a:buSzPct val="85000"/>
            </a:pP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不允许消费者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空</a:t>
            </a:r>
            <a:r>
              <a:rPr lang="zh-CN" altLang="en-US" sz="2400" dirty="0">
                <a:latin typeface="Arial" panose="020B0604020202020204" pitchFamily="34" charset="0"/>
                <a:sym typeface="+mn-ea"/>
              </a:rPr>
              <a:t>的缓冲区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拿产品</a:t>
            </a:r>
            <a:endParaRPr lang="zh-CN" altLang="en-US" sz="2400"/>
          </a:p>
        </p:txBody>
      </p:sp>
      <p:sp>
        <p:nvSpPr>
          <p:cNvPr id="34" name="文本框 33"/>
          <p:cNvSpPr txBox="1"/>
          <p:nvPr/>
        </p:nvSpPr>
        <p:spPr>
          <a:xfrm>
            <a:off x="3115310" y="560197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生产者</a:t>
            </a:r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>
            <a:off x="8579485" y="560197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消费者</a:t>
            </a:r>
            <a:endParaRPr lang="zh-CN" altLang="en-US" b="1"/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7520" y="344932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520" y="2656205"/>
            <a:ext cx="1123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临界资源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：多个进程采用互斥的方式访问的资源叫做临界资源，例如：打印机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等；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algn="l"/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Critical Resource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344932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7895" y="5015865"/>
            <a:ext cx="15621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ym typeface="+mn-ea"/>
              </a:rPr>
              <a:t>采用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环形缓冲区</a:t>
            </a:r>
            <a:r>
              <a:rPr lang="zh-CN" altLang="en-US" sz="2000" b="1" dirty="0">
                <a:sym typeface="+mn-ea"/>
              </a:rPr>
              <a:t>作为基本存储结构</a:t>
            </a:r>
            <a:endParaRPr lang="zh-CN" altLang="en-US" sz="2000" b="1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4001135"/>
            <a:ext cx="3428365" cy="330581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115" y="3839845"/>
            <a:ext cx="2106930" cy="3267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0" name="内容占位符 7"/>
          <p:cNvGraphicFramePr>
            <a:graphicFrameLocks noGrp="1"/>
          </p:cNvGraphicFramePr>
          <p:nvPr>
            <p:ph idx="1"/>
          </p:nvPr>
        </p:nvGraphicFramePr>
        <p:xfrm>
          <a:off x="2193925" y="2031192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60845" y="4144010"/>
            <a:ext cx="4834255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ax, [counter]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[counter]</a:t>
            </a:r>
            <a:endParaRPr lang="en-US" altLang="zh-CN" b="1" dirty="0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FF7C8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9915" y="38582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机器语言描述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60845" y="4144010"/>
            <a:ext cx="4834255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ax, [counter]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[counter]</a:t>
            </a:r>
            <a:endParaRPr lang="en-US" altLang="zh-CN" b="1" dirty="0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FF7C8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9915" y="38582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机器语言描述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63715" y="5119370"/>
            <a:ext cx="4879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每个进程顺序执行一次：</a:t>
            </a:r>
            <a:r>
              <a:rPr lang="en-US" altLang="zh-CN" b="1"/>
              <a:t>counter=5</a:t>
            </a:r>
            <a:r>
              <a:rPr lang="zh-CN" altLang="en-US" b="1"/>
              <a:t>；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交替执行</a:t>
            </a:r>
            <a:r>
              <a:rPr lang="zh-CN" altLang="en-US" b="1"/>
              <a:t>呢？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60845" y="4144010"/>
            <a:ext cx="4834255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ax, [counter]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[counter]</a:t>
            </a:r>
            <a:endParaRPr lang="en-US" altLang="zh-CN" b="1" dirty="0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FF7C8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9915" y="38582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机器语言描述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74510" y="5035550"/>
            <a:ext cx="6096000" cy="1639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sym typeface="+mn-ea"/>
              </a:rPr>
              <a:t>	</a:t>
            </a:r>
            <a:r>
              <a:rPr lang="en-US" altLang="zh-CN" b="1" dirty="0" err="1">
                <a:solidFill>
                  <a:srgbClr val="3333FF"/>
                </a:solidFill>
                <a:sym typeface="+mn-ea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  ax, [counter]       (ax = 5)</a:t>
            </a:r>
            <a:endParaRPr lang="en-US" altLang="zh-CN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sym typeface="+mn-ea"/>
              </a:rPr>
              <a:t>          	</a:t>
            </a:r>
            <a:r>
              <a:rPr lang="en-US" altLang="zh-CN" b="1" dirty="0" err="1">
                <a:solidFill>
                  <a:srgbClr val="3333FF"/>
                </a:solidFill>
                <a:sym typeface="+mn-ea"/>
              </a:rPr>
              <a:t>inc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   ax                        (ax = 6)</a:t>
            </a:r>
            <a:endParaRPr lang="en-US" altLang="zh-CN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ym typeface="+mn-ea"/>
              </a:rPr>
              <a:t>        	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mov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 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bx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, [counter]  (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bx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= 5)</a:t>
            </a:r>
            <a:endParaRPr lang="en-US" altLang="zh-CN" b="1" dirty="0">
              <a:solidFill>
                <a:srgbClr val="FF7C8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7C80"/>
                </a:solidFill>
                <a:sym typeface="+mn-ea"/>
              </a:rPr>
              <a:t>        	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dec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  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bx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                       (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bx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= 4)</a:t>
            </a:r>
            <a:endParaRPr lang="en-US" altLang="zh-CN" b="1" dirty="0">
              <a:solidFill>
                <a:srgbClr val="FF7C8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sym typeface="+mn-ea"/>
              </a:rPr>
              <a:t>        	</a:t>
            </a:r>
            <a:r>
              <a:rPr lang="en-US" altLang="zh-CN" b="1" dirty="0" err="1">
                <a:solidFill>
                  <a:srgbClr val="3333FF"/>
                </a:solidFill>
                <a:sym typeface="+mn-ea"/>
              </a:rPr>
              <a:t>mov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 [counter], ax   (counter = 6)</a:t>
            </a:r>
            <a:endParaRPr lang="en-US" altLang="zh-CN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ym typeface="+mn-ea"/>
              </a:rPr>
              <a:t>         	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mov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[counter], </a:t>
            </a:r>
            <a:r>
              <a:rPr lang="en-US" altLang="zh-CN" b="1" dirty="0" err="1">
                <a:solidFill>
                  <a:srgbClr val="FF7C80"/>
                </a:solidFill>
                <a:sym typeface="+mn-ea"/>
              </a:rPr>
              <a:t>bx</a:t>
            </a:r>
            <a:r>
              <a:rPr lang="en-US" altLang="zh-CN" b="1" dirty="0">
                <a:solidFill>
                  <a:srgbClr val="FF7C80"/>
                </a:solidFill>
                <a:sym typeface="+mn-ea"/>
              </a:rPr>
              <a:t>  (counter = 4) </a:t>
            </a:r>
            <a:endParaRPr lang="en-US" altLang="zh-CN" b="1" dirty="0">
              <a:solidFill>
                <a:srgbClr val="FF7C8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00CC00"/>
                </a:solidFill>
                <a:sym typeface="+mn-ea"/>
              </a:rPr>
              <a:t>           </a:t>
            </a:r>
            <a:r>
              <a:rPr lang="en-US" altLang="zh-CN" b="1" dirty="0">
                <a:solidFill>
                  <a:srgbClr val="00CC00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rgbClr val="00CC00"/>
                </a:solidFill>
                <a:sym typeface="+mn-ea"/>
              </a:rPr>
              <a:t>结果是</a:t>
            </a:r>
            <a:r>
              <a:rPr lang="en-US" altLang="zh-CN" b="1" dirty="0">
                <a:solidFill>
                  <a:srgbClr val="00CC00"/>
                </a:solidFill>
                <a:sym typeface="+mn-ea"/>
              </a:rPr>
              <a:t>4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569075" y="54146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交替执行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60845" y="4144010"/>
            <a:ext cx="4834255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ax, [counter]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[counter]</a:t>
            </a:r>
            <a:endParaRPr lang="en-US" altLang="zh-CN" b="1" dirty="0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FF7C8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ax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	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</a:t>
            </a:r>
            <a:r>
              <a:rPr lang="en-US" altLang="zh-CN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[counter], </a:t>
            </a:r>
            <a:r>
              <a:rPr lang="en-US" altLang="zh-CN" b="1" dirty="0" err="1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bx</a:t>
            </a:r>
            <a:endParaRPr lang="en-US" altLang="zh-CN" b="1" dirty="0" err="1">
              <a:solidFill>
                <a:srgbClr val="0C0CFF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9915" y="38582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机器语言描述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74510" y="50355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交替执行后，程序不具备可再现性；</a:t>
            </a:r>
            <a:endParaRPr lang="zh-CN" altLang="en-US" b="1" dirty="0">
              <a:solidFill>
                <a:srgbClr val="3333FF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sym typeface="+mn-ea"/>
              </a:rPr>
              <a:t>              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最后的结果可能是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5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sym typeface="+mn-ea"/>
              </a:rPr>
              <a:t>6</a:t>
            </a:r>
            <a:endParaRPr lang="en-US" altLang="zh-CN" b="1" dirty="0">
              <a:solidFill>
                <a:srgbClr val="3333FF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69075" y="541464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交替执行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90740" y="477202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lvl="1" indent="-2286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b="1" dirty="0">
                <a:sym typeface="+mn-ea"/>
              </a:rPr>
              <a:t>把</a:t>
            </a:r>
            <a:r>
              <a:rPr lang="en-US" altLang="zh-CN" b="1" dirty="0">
                <a:sym typeface="+mn-ea"/>
              </a:rPr>
              <a:t>_________</a:t>
            </a:r>
            <a:r>
              <a:rPr lang="zh-CN" altLang="en-US" b="1" dirty="0">
                <a:sym typeface="+mn-ea"/>
              </a:rPr>
              <a:t>当作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临界资源</a:t>
            </a:r>
            <a:r>
              <a:rPr lang="zh-CN" altLang="en-US" b="1" dirty="0">
                <a:sym typeface="+mn-ea"/>
              </a:rPr>
              <a:t>处理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7575550" y="467741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counter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98030" y="5250180"/>
            <a:ext cx="424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互斥访问</a:t>
            </a:r>
            <a:r>
              <a:rPr lang="zh-CN" altLang="en-US"/>
              <a:t>：</a:t>
            </a:r>
            <a:r>
              <a:rPr lang="zh-CN" altLang="en-US" b="1"/>
              <a:t>即当一个进程再使用这个资源的时候，其他进程不可以使用该资源。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6941185" y="42589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解决方案：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337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临界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资源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6874510" y="4277995"/>
          <a:ext cx="4767580" cy="224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47269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例：生产者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消费者问题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2957830"/>
            <a:ext cx="2760980" cy="37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36" y="2960640"/>
            <a:ext cx="2796988" cy="370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874510" y="2960370"/>
            <a:ext cx="461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并行的时候；会发生什么问题呢？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01700" y="570420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722370" y="5147945"/>
            <a:ext cx="2409825" cy="37147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442835" y="3516630"/>
            <a:ext cx="337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公共变量：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counter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临界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资源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23" name="Group 4"/>
          <p:cNvGrpSpPr/>
          <p:nvPr/>
        </p:nvGrpSpPr>
        <p:grpSpPr bwMode="auto">
          <a:xfrm>
            <a:off x="6874759" y="4042402"/>
            <a:ext cx="4629150" cy="2390368"/>
            <a:chOff x="1420" y="1661"/>
            <a:chExt cx="2916" cy="1859"/>
          </a:xfrm>
        </p:grpSpPr>
        <p:grpSp>
          <p:nvGrpSpPr>
            <p:cNvPr id="24" name="Group 5"/>
            <p:cNvGrpSpPr/>
            <p:nvPr/>
          </p:nvGrpSpPr>
          <p:grpSpPr bwMode="auto">
            <a:xfrm>
              <a:off x="1420" y="1661"/>
              <a:ext cx="2916" cy="1859"/>
              <a:chOff x="1420" y="1661"/>
              <a:chExt cx="2916" cy="1859"/>
            </a:xfrm>
          </p:grpSpPr>
          <p:grpSp>
            <p:nvGrpSpPr>
              <p:cNvPr id="31" name="Group 6"/>
              <p:cNvGrpSpPr/>
              <p:nvPr/>
            </p:nvGrpSpPr>
            <p:grpSpPr bwMode="auto">
              <a:xfrm>
                <a:off x="1420" y="1661"/>
                <a:ext cx="2916" cy="1859"/>
                <a:chOff x="1420" y="1661"/>
                <a:chExt cx="2916" cy="1859"/>
              </a:xfrm>
            </p:grpSpPr>
            <p:sp>
              <p:nvSpPr>
                <p:cNvPr id="35" name="Rectangle 25"/>
                <p:cNvSpPr>
                  <a:spLocks noChangeArrowheads="1"/>
                </p:cNvSpPr>
                <p:nvPr/>
              </p:nvSpPr>
              <p:spPr bwMode="auto">
                <a:xfrm>
                  <a:off x="1420" y="1706"/>
                  <a:ext cx="2916" cy="181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rgbClr val="FF66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9" name="Group 24"/>
                <p:cNvGrpSpPr/>
                <p:nvPr/>
              </p:nvGrpSpPr>
              <p:grpSpPr bwMode="auto">
                <a:xfrm>
                  <a:off x="1657" y="1661"/>
                  <a:ext cx="2311" cy="1739"/>
                  <a:chOff x="2736" y="2400"/>
                  <a:chExt cx="2311" cy="1739"/>
                </a:xfrm>
              </p:grpSpPr>
              <p:sp>
                <p:nvSpPr>
                  <p:cNvPr id="3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2976"/>
                    <a:ext cx="2023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>
                        <a:solidFill>
                          <a:srgbClr val="3333FF"/>
                        </a:solidFill>
                      </a:rPr>
                      <a:t>critical  section</a:t>
                    </a:r>
                    <a:r>
                      <a:rPr lang="en-US" altLang="zh-CN" sz="2400" b="1" dirty="0">
                        <a:solidFill>
                          <a:schemeClr val="bg1"/>
                        </a:solidFill>
                      </a:rPr>
                      <a:t>;//</a:t>
                    </a:r>
                    <a:r>
                      <a:rPr lang="zh-CN" altLang="en-US" sz="2000" b="1" dirty="0">
                        <a:solidFill>
                          <a:schemeClr val="bg1"/>
                        </a:solidFill>
                      </a:rPr>
                      <a:t>临界区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2400"/>
                    <a:ext cx="640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>
                        <a:solidFill>
                          <a:schemeClr val="bg1"/>
                        </a:solidFill>
                      </a:rPr>
                      <a:t>repeat</a:t>
                    </a:r>
                    <a:endParaRPr lang="en-US" altLang="zh-CN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0" y="3851"/>
                    <a:ext cx="10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/>
                      <a:t>until  false;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32" name="Group 21"/>
              <p:cNvGrpSpPr/>
              <p:nvPr/>
            </p:nvGrpSpPr>
            <p:grpSpPr bwMode="auto">
              <a:xfrm>
                <a:off x="1993" y="1949"/>
                <a:ext cx="1959" cy="359"/>
                <a:chOff x="3024" y="2688"/>
                <a:chExt cx="1959" cy="359"/>
              </a:xfrm>
            </p:grpSpPr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24" y="2688"/>
                  <a:ext cx="1225" cy="359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entry  section</a:t>
                  </a:r>
                  <a:endParaRPr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272" y="2688"/>
                  <a:ext cx="711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//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</a:rPr>
                    <a:t>进入区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" name="Group 22"/>
            <p:cNvGrpSpPr/>
            <p:nvPr/>
          </p:nvGrpSpPr>
          <p:grpSpPr bwMode="auto">
            <a:xfrm>
              <a:off x="1993" y="2573"/>
              <a:ext cx="2022" cy="359"/>
              <a:chOff x="3024" y="3264"/>
              <a:chExt cx="2022" cy="359"/>
            </a:xfrm>
          </p:grpSpPr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3024" y="3264"/>
                <a:ext cx="1085" cy="35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bg1"/>
                    </a:solidFill>
                  </a:rPr>
                  <a:t>exit  section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4335" y="3264"/>
                <a:ext cx="711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bg1"/>
                    </a:solidFill>
                  </a:rPr>
                  <a:t>//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退出区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3"/>
            <p:cNvGrpSpPr/>
            <p:nvPr/>
          </p:nvGrpSpPr>
          <p:grpSpPr bwMode="auto">
            <a:xfrm>
              <a:off x="1993" y="2861"/>
              <a:ext cx="2304" cy="288"/>
              <a:chOff x="3024" y="3504"/>
              <a:chExt cx="2304" cy="288"/>
            </a:xfrm>
          </p:grpSpPr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3024" y="3504"/>
                <a:ext cx="17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remainder  section;</a:t>
                </a:r>
                <a:endParaRPr lang="en-US" altLang="zh-CN" b="1"/>
              </a:p>
            </p:txBody>
          </p:sp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4623" y="3504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//</a:t>
                </a:r>
                <a:r>
                  <a:rPr lang="zh-CN" altLang="en-US" sz="2000" b="1"/>
                  <a:t>剩余区</a:t>
                </a:r>
                <a:endParaRPr lang="zh-CN" altLang="en-US" sz="2000" b="1"/>
              </a:p>
            </p:txBody>
          </p:sp>
        </p:grp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63525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同步机制：进程互斥的进入临界区的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pSp>
        <p:nvGrpSpPr>
          <p:cNvPr id="23" name="Group 4"/>
          <p:cNvGrpSpPr/>
          <p:nvPr/>
        </p:nvGrpSpPr>
        <p:grpSpPr bwMode="auto">
          <a:xfrm>
            <a:off x="792094" y="3483602"/>
            <a:ext cx="4629150" cy="2390368"/>
            <a:chOff x="1420" y="1661"/>
            <a:chExt cx="2916" cy="1859"/>
          </a:xfrm>
        </p:grpSpPr>
        <p:grpSp>
          <p:nvGrpSpPr>
            <p:cNvPr id="24" name="Group 5"/>
            <p:cNvGrpSpPr/>
            <p:nvPr/>
          </p:nvGrpSpPr>
          <p:grpSpPr bwMode="auto">
            <a:xfrm>
              <a:off x="1420" y="1661"/>
              <a:ext cx="2916" cy="1859"/>
              <a:chOff x="1420" y="1661"/>
              <a:chExt cx="2916" cy="1859"/>
            </a:xfrm>
          </p:grpSpPr>
          <p:grpSp>
            <p:nvGrpSpPr>
              <p:cNvPr id="31" name="Group 6"/>
              <p:cNvGrpSpPr/>
              <p:nvPr/>
            </p:nvGrpSpPr>
            <p:grpSpPr bwMode="auto">
              <a:xfrm>
                <a:off x="1420" y="1661"/>
                <a:ext cx="2916" cy="1859"/>
                <a:chOff x="1420" y="1661"/>
                <a:chExt cx="2916" cy="1859"/>
              </a:xfrm>
            </p:grpSpPr>
            <p:sp>
              <p:nvSpPr>
                <p:cNvPr id="35" name="Rectangle 25"/>
                <p:cNvSpPr>
                  <a:spLocks noChangeArrowheads="1"/>
                </p:cNvSpPr>
                <p:nvPr/>
              </p:nvSpPr>
              <p:spPr bwMode="auto">
                <a:xfrm>
                  <a:off x="1420" y="1706"/>
                  <a:ext cx="2916" cy="181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rgbClr val="FF66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9" name="Group 24"/>
                <p:cNvGrpSpPr/>
                <p:nvPr/>
              </p:nvGrpSpPr>
              <p:grpSpPr bwMode="auto">
                <a:xfrm>
                  <a:off x="1657" y="1661"/>
                  <a:ext cx="2311" cy="1739"/>
                  <a:chOff x="2736" y="2400"/>
                  <a:chExt cx="2311" cy="1739"/>
                </a:xfrm>
              </p:grpSpPr>
              <p:sp>
                <p:nvSpPr>
                  <p:cNvPr id="3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2976"/>
                    <a:ext cx="2023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>
                        <a:solidFill>
                          <a:srgbClr val="3333FF"/>
                        </a:solidFill>
                      </a:rPr>
                      <a:t>critical  section</a:t>
                    </a:r>
                    <a:r>
                      <a:rPr lang="en-US" altLang="zh-CN" sz="2400" b="1" dirty="0">
                        <a:solidFill>
                          <a:schemeClr val="bg1"/>
                        </a:solidFill>
                      </a:rPr>
                      <a:t>;//</a:t>
                    </a:r>
                    <a:r>
                      <a:rPr lang="zh-CN" altLang="en-US" sz="2000" b="1" dirty="0">
                        <a:solidFill>
                          <a:schemeClr val="bg1"/>
                        </a:solidFill>
                      </a:rPr>
                      <a:t>临界区</a:t>
                    </a:r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2400"/>
                    <a:ext cx="640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>
                        <a:solidFill>
                          <a:schemeClr val="bg1"/>
                        </a:solidFill>
                      </a:rPr>
                      <a:t>repeat</a:t>
                    </a:r>
                    <a:endParaRPr lang="en-US" altLang="zh-CN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60" y="3851"/>
                    <a:ext cx="10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dirty="0"/>
                      <a:t>until  false;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32" name="Group 21"/>
              <p:cNvGrpSpPr/>
              <p:nvPr/>
            </p:nvGrpSpPr>
            <p:grpSpPr bwMode="auto">
              <a:xfrm>
                <a:off x="1993" y="1949"/>
                <a:ext cx="1959" cy="359"/>
                <a:chOff x="3024" y="2688"/>
                <a:chExt cx="1959" cy="359"/>
              </a:xfrm>
            </p:grpSpPr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24" y="2688"/>
                  <a:ext cx="1225" cy="359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entry  section</a:t>
                  </a:r>
                  <a:endParaRPr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272" y="2688"/>
                  <a:ext cx="711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//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</a:rPr>
                    <a:t>进入区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" name="Group 22"/>
            <p:cNvGrpSpPr/>
            <p:nvPr/>
          </p:nvGrpSpPr>
          <p:grpSpPr bwMode="auto">
            <a:xfrm>
              <a:off x="1993" y="2573"/>
              <a:ext cx="2022" cy="359"/>
              <a:chOff x="3024" y="3264"/>
              <a:chExt cx="2022" cy="359"/>
            </a:xfrm>
          </p:grpSpPr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3024" y="3264"/>
                <a:ext cx="1085" cy="35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bg1"/>
                    </a:solidFill>
                  </a:rPr>
                  <a:t>exit  section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4335" y="3264"/>
                <a:ext cx="711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bg1"/>
                    </a:solidFill>
                  </a:rPr>
                  <a:t>//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退出区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3"/>
            <p:cNvGrpSpPr/>
            <p:nvPr/>
          </p:nvGrpSpPr>
          <p:grpSpPr bwMode="auto">
            <a:xfrm>
              <a:off x="1993" y="2861"/>
              <a:ext cx="2304" cy="288"/>
              <a:chOff x="3024" y="3504"/>
              <a:chExt cx="2304" cy="288"/>
            </a:xfrm>
          </p:grpSpPr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3024" y="3504"/>
                <a:ext cx="17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remainder  section;</a:t>
                </a:r>
                <a:endParaRPr lang="en-US" altLang="zh-CN" b="1"/>
              </a:p>
            </p:txBody>
          </p:sp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4623" y="3504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/>
                  <a:t>//</a:t>
                </a:r>
                <a:r>
                  <a:rPr lang="zh-CN" altLang="en-US" sz="2000" b="1"/>
                  <a:t>剩余区</a:t>
                </a:r>
                <a:endParaRPr lang="zh-CN" altLang="en-US" sz="2000" b="1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6074410" y="3412490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应遵循的规则</a:t>
            </a:r>
            <a:endParaRPr lang="zh-CN" altLang="en-US" sz="2000" b="1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aphicFrame>
        <p:nvGraphicFramePr>
          <p:cNvPr id="44" name="内容占位符 43"/>
          <p:cNvGraphicFramePr>
            <a:graphicFrameLocks noGrp="1"/>
          </p:cNvGraphicFramePr>
          <p:nvPr>
            <p:ph idx="1"/>
          </p:nvPr>
        </p:nvGraphicFramePr>
        <p:xfrm>
          <a:off x="6309995" y="3822700"/>
          <a:ext cx="5493385" cy="30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520" y="2635250"/>
            <a:ext cx="1123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同步机制：进程互斥的进入临界区的</a:t>
            </a: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44" name="内容占位符 43"/>
          <p:cNvGraphicFramePr>
            <a:graphicFrameLocks noGrp="1"/>
          </p:cNvGraphicFramePr>
          <p:nvPr>
            <p:ph idx="1"/>
          </p:nvPr>
        </p:nvGraphicFramePr>
        <p:xfrm>
          <a:off x="320675" y="3587750"/>
          <a:ext cx="5493385" cy="30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18480" y="358775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ym typeface="+mn-ea"/>
              </a:rPr>
              <a:t>空闲让进：</a:t>
            </a:r>
            <a:r>
              <a:rPr lang="zh-CN" altLang="en-US" dirty="0">
                <a:sym typeface="+mn-ea"/>
              </a:rPr>
              <a:t>当无进程处于临界区时，表明临界资源处于空闲状态，应允许一个请求进入临界区的进程立即进入自己的临界区。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ym typeface="+mn-ea"/>
              </a:rPr>
              <a:t>忙则等待</a:t>
            </a:r>
            <a:r>
              <a:rPr lang="zh-CN" altLang="en-US" dirty="0">
                <a:sym typeface="+mn-ea"/>
              </a:rPr>
              <a:t>：当已有进程进入临界区时，表明临界资源正被访问，因而其它试图进入临界区的进程必须等待，以保证对临界资源的互斥访问。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ym typeface="+mn-ea"/>
              </a:rPr>
              <a:t>有限等待</a:t>
            </a:r>
            <a:r>
              <a:rPr lang="zh-CN" altLang="en-US" dirty="0">
                <a:sym typeface="+mn-ea"/>
              </a:rPr>
              <a:t>：对要求访问临界资源的进程，应保证在有限的时间内能进入自己的临界区，以免陷入“死等”状态。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ym typeface="+mn-ea"/>
              </a:rPr>
              <a:t>让权等待</a:t>
            </a:r>
            <a:r>
              <a:rPr lang="zh-CN" altLang="en-US" dirty="0">
                <a:sym typeface="+mn-ea"/>
              </a:rPr>
              <a:t>：当进程不能进入自己的临界区时，应立即释放处理机，以免进程陷入“忙等”状态。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7"/>
          <p:cNvGraphicFramePr>
            <a:graphicFrameLocks noGrp="1"/>
          </p:cNvGraphicFramePr>
          <p:nvPr>
            <p:ph idx="1"/>
          </p:nvPr>
        </p:nvGraphicFramePr>
        <p:xfrm>
          <a:off x="2043430" y="1838787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69415" y="1875790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进程同步的基本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概念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进程同步的机制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信号量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	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管程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228215" y="2760662"/>
          <a:ext cx="7989888" cy="265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965" y="3781425"/>
            <a:ext cx="2249805" cy="46037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关中断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3902075" y="3939540"/>
          <a:ext cx="7279640" cy="232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852367" y="2651594"/>
            <a:ext cx="763139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b="1" dirty="0"/>
              <a:t>进入锁测试前关闭中断</a:t>
            </a:r>
            <a:r>
              <a:rPr lang="zh-CN" altLang="en-US" sz="2400" dirty="0"/>
              <a:t>，直到</a:t>
            </a:r>
            <a:r>
              <a:rPr lang="zh-CN" altLang="en-US" sz="2400" b="1" dirty="0"/>
              <a:t>完成锁测试才能打开中断</a:t>
            </a:r>
            <a:r>
              <a:rPr lang="zh-CN" altLang="en-US" sz="2400" dirty="0"/>
              <a:t>。这样，进程在临界区执行期间，计算机系统不响应</a:t>
            </a:r>
            <a:r>
              <a:rPr lang="zh-CN" altLang="en-US" sz="2400" dirty="0"/>
              <a:t>中断，从而不会发生调度。</a:t>
            </a:r>
            <a:endParaRPr lang="zh-CN" altLang="en-US" sz="24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4610" y="5830570"/>
            <a:ext cx="2249805" cy="46037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TS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原语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>
          <a:xfrm>
            <a:off x="3402330" y="2887345"/>
            <a:ext cx="3913505" cy="1472565"/>
          </a:xfrm>
        </p:spPr>
        <p:txBody>
          <a:bodyPr>
            <a:normAutofit fontScale="25000"/>
          </a:bodyPr>
          <a:lstStyle/>
          <a:p>
            <a:pPr marL="0" indent="0" algn="l">
              <a:buNone/>
            </a:pPr>
            <a:r>
              <a:rPr lang="en-US" altLang="zh-CN" sz="7200" b="1" dirty="0" err="1"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TS(</a:t>
            </a:r>
            <a:r>
              <a:rPr lang="en-US" altLang="zh-CN" sz="7200" b="1" dirty="0" err="1"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*lock)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7200" b="1" dirty="0" err="1"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old;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 old=*lock;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 *lock=TRUE;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  return old;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7200" b="1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7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half" idx="2"/>
          </p:nvPr>
        </p:nvSpPr>
        <p:spPr>
          <a:xfrm>
            <a:off x="7200900" y="1875790"/>
            <a:ext cx="4204335" cy="4601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do{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…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while TS(&amp;lock);  //do skip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critical section;   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临界区；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lock=FALSE;       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解锁；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remainder section;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}while(TRUE)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8965" y="3908425"/>
            <a:ext cx="2249805" cy="82994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Test and Set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algn="ctr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指令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96640" y="5830570"/>
            <a:ext cx="3528695" cy="46037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硬件实现（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不可被打断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8965" y="3908425"/>
            <a:ext cx="2249805" cy="46037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Swap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指令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52520" y="2553335"/>
            <a:ext cx="5394960" cy="1871980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swap(</a:t>
            </a:r>
            <a:r>
              <a:rPr lang="en-US" altLang="zh-CN" sz="19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*a, </a:t>
            </a:r>
            <a:r>
              <a:rPr lang="en-US" altLang="zh-CN" sz="19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*b)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9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boolean</a:t>
            </a: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temp;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temp=*a;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*a=*b;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*b=temp;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zh-CN" sz="19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9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half" idx="2"/>
          </p:nvPr>
        </p:nvSpPr>
        <p:spPr>
          <a:xfrm>
            <a:off x="8353425" y="1875790"/>
            <a:ext cx="3455035" cy="47593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do{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key=TRUE;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do{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  swap(&amp;</a:t>
            </a:r>
            <a:r>
              <a:rPr lang="en-US" altLang="zh-CN" sz="2000" b="1" dirty="0" err="1">
                <a:latin typeface="Times New Roman" panose="02020603050405020304" charset="0"/>
                <a:cs typeface="Times New Roman" panose="02020603050405020304" charset="0"/>
              </a:rPr>
              <a:t>lock,&amp;key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}while(key!=FALSE);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临界区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lock=FALSE;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  …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}while(TRUE)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740" y="4841875"/>
            <a:ext cx="3223260" cy="1198880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为每个临界资源设置一个全局布尔变量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lock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，初值为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false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硬件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机制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228215" y="2760662"/>
          <a:ext cx="7989888" cy="265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9110" y="5504815"/>
            <a:ext cx="11449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硬件指令可以有效实现进程互斥，但当临界资源忙碌时，其它访问进程必须不断进行测试，</a:t>
            </a:r>
            <a:r>
              <a:rPr lang="zh-CN" altLang="en-US" sz="2400" dirty="0">
                <a:solidFill>
                  <a:srgbClr val="C00000"/>
                </a:solidFill>
              </a:rPr>
              <a:t>处于“忙等”状态，不符合“让权等待”原则，造成处理机时间浪费，而且很难用于解决复杂的进程同步问题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2930525"/>
            <a:ext cx="2358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艾兹格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·W·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迪科斯彻</a:t>
            </a:r>
            <a:b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Edsger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Wybe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Dijkstra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6" descr="（图）Edsger Wybe Dijkstra">
            <a:hlinkClick r:id="rId1" tooltip="点击查看原图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0" y="3713480"/>
            <a:ext cx="1356360" cy="180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16000" y="5204460"/>
            <a:ext cx="14058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(1930—2002)</a:t>
            </a:r>
            <a:endParaRPr lang="zh-CN" altLang="en-US" sz="1800" b="1"/>
          </a:p>
        </p:txBody>
      </p:sp>
      <p:pic>
        <p:nvPicPr>
          <p:cNvPr id="11" name="Picture 2" descr="http://www.techcn.com.cn/uploads/200905/s_1242837938UbvcMWZ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" y="3713480"/>
            <a:ext cx="1356360" cy="144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4034790" y="2706688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1346367" y="3899958"/>
            <a:ext cx="7989752" cy="2415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我们曾经采用了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count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整形变量作为标志变量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此时借鉴这一思路，在操作系统中以一个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整形变量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作为信号量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改变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整型变量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的值，以标记临界资源的使用情况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信号量的值只能用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来访问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的初始值为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或更大。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是原子操作，执行时不可中断。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又被称作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23425" y="3681095"/>
            <a:ext cx="2092325" cy="1568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wait(S):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while (s&lt;=0);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S--;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23425" y="5365750"/>
            <a:ext cx="2092325" cy="119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signal(S):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S++;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1346367" y="3899958"/>
            <a:ext cx="7989752" cy="2415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我们曾经采用了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count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整形变量作为标志变量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此时借鉴这一思路，在操作系统中以一个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整形变量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作为信号量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改变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整型变量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的值，以标记临界资源的使用情况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信号量的值只能用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来访问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的初始值为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或更大。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是原子操作，执行时不可中断。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又被称作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23425" y="3681095"/>
            <a:ext cx="2092325" cy="1568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wait(S):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while (s&lt;=0);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S--;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23425" y="5365750"/>
            <a:ext cx="2092325" cy="119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signal(S):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S++;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9220" y="5140960"/>
            <a:ext cx="333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是否满足</a:t>
            </a:r>
            <a:r>
              <a:rPr lang="en-US" altLang="zh-CN" sz="2400" b="1">
                <a:solidFill>
                  <a:srgbClr val="C00000"/>
                </a:solidFill>
              </a:rPr>
              <a:t>“</a:t>
            </a:r>
            <a:r>
              <a:rPr lang="zh-CN" altLang="en-US" sz="2400" b="1">
                <a:solidFill>
                  <a:srgbClr val="C00000"/>
                </a:solidFill>
              </a:rPr>
              <a:t>让权等待</a:t>
            </a:r>
            <a:r>
              <a:rPr lang="en-US" altLang="zh-CN" sz="2400" b="1">
                <a:solidFill>
                  <a:srgbClr val="C00000"/>
                </a:solidFill>
              </a:rPr>
              <a:t>”</a:t>
            </a:r>
            <a:r>
              <a:rPr lang="zh-CN" altLang="en-US" sz="2400" b="1">
                <a:solidFill>
                  <a:srgbClr val="C00000"/>
                </a:solidFill>
              </a:rPr>
              <a:t>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7"/>
          <p:cNvGraphicFramePr>
            <a:graphicFrameLocks noGrp="1"/>
          </p:cNvGraphicFramePr>
          <p:nvPr>
            <p:ph idx="1"/>
          </p:nvPr>
        </p:nvGraphicFramePr>
        <p:xfrm>
          <a:off x="2455545" y="1993092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/>
        </p:nvSpPr>
        <p:spPr>
          <a:xfrm>
            <a:off x="1346367" y="3899958"/>
            <a:ext cx="7989752" cy="2415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我们曾经采用了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count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整形变量作为标志变量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此时借鉴这一思路，在操作系统中以一个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整形变量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作为信号量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改变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整型变量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的值，以标记临界资源的使用情况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信号量的值只能用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来访问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的初始值为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或更大。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signal(S)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原子操作（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Atomic Operation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，执行时不可中断。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又被称作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23425" y="3681095"/>
            <a:ext cx="2092325" cy="1568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wait(S):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while (s&lt;=0);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S--;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23425" y="5365750"/>
            <a:ext cx="2092325" cy="119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signal(S): {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S++;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9220" y="5140960"/>
            <a:ext cx="333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不满足</a:t>
            </a:r>
            <a:r>
              <a:rPr lang="en-US" altLang="zh-CN" sz="2400" b="1">
                <a:solidFill>
                  <a:srgbClr val="C00000"/>
                </a:solidFill>
              </a:rPr>
              <a:t>“</a:t>
            </a:r>
            <a:r>
              <a:rPr lang="zh-CN" altLang="en-US" sz="2400" b="1">
                <a:solidFill>
                  <a:srgbClr val="C00000"/>
                </a:solidFill>
              </a:rPr>
              <a:t>让权等待</a:t>
            </a:r>
            <a:r>
              <a:rPr lang="en-US" altLang="zh-CN" sz="2400" b="1">
                <a:solidFill>
                  <a:srgbClr val="C00000"/>
                </a:solidFill>
              </a:rPr>
              <a:t>”</a:t>
            </a:r>
            <a:r>
              <a:rPr lang="zh-CN" altLang="en-US" sz="2400" b="1">
                <a:solidFill>
                  <a:srgbClr val="C00000"/>
                </a:solidFill>
              </a:rPr>
              <a:t>！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>
            <a:graphicFrameLocks noGrp="1"/>
          </p:cNvGraphicFramePr>
          <p:nvPr/>
        </p:nvGraphicFramePr>
        <p:xfrm>
          <a:off x="2930525" y="3735070"/>
          <a:ext cx="7006590" cy="3075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352155" y="4203700"/>
            <a:ext cx="163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ym typeface="+mn-ea"/>
              </a:rPr>
              <a:t>引入复杂数据结构避免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忙等</a:t>
            </a:r>
            <a:endParaRPr lang="zh-CN" altLang="en-US" b="1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内容占位符 3"/>
          <p:cNvSpPr>
            <a:spLocks noGrp="1"/>
          </p:cNvSpPr>
          <p:nvPr/>
        </p:nvSpPr>
        <p:spPr>
          <a:xfrm>
            <a:off x="1946275" y="3730625"/>
            <a:ext cx="4178300" cy="281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sz="1500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操作：</a:t>
            </a:r>
            <a:endParaRPr lang="zh-CN" altLang="en-US" sz="1500" b="1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15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00" b="1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S: semaphore;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begin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:=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– 1;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如果资源分配完毕，自我阻塞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并进入队列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S.L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进行等待</a:t>
            </a:r>
            <a:endParaRPr lang="zh-CN" altLang="en-US" sz="15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1500" b="1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&lt;0 then 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             block(S.L); 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end;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793865" y="3616325"/>
            <a:ext cx="4778375" cy="4759325"/>
          </a:xfrm>
        </p:spPr>
        <p:txBody>
          <a:bodyPr>
            <a:normAutofit/>
          </a:bodyPr>
          <a:p>
            <a:pPr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signal (S)操作：</a:t>
            </a:r>
            <a:endParaRPr lang="en-US" altLang="zh-CN" sz="1500" b="1" spc="0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var S: semaphore;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begin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S.value := S.value + 1;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  //如果S.value&lt;=0,表示仍有等待的进程，则唤醒一个</a:t>
            </a:r>
            <a:endParaRPr lang="en-US" altLang="zh-CN" sz="1500" b="1" spc="0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if S.value&lt;=0 then 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wakeup(S.L); 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end;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内容占位符 3"/>
          <p:cNvSpPr>
            <a:spLocks noGrp="1"/>
          </p:cNvSpPr>
          <p:nvPr/>
        </p:nvSpPr>
        <p:spPr>
          <a:xfrm>
            <a:off x="1946275" y="3730625"/>
            <a:ext cx="4178300" cy="281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wait(S)</a:t>
            </a:r>
            <a:r>
              <a:rPr lang="zh-CN" altLang="en-US" sz="1500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操作：</a:t>
            </a:r>
            <a:endParaRPr lang="zh-CN" altLang="en-US" sz="1500" b="1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15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15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S: semaphore;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begin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:=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– 1;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如果资源分配完毕，自我阻塞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并进入队列</a:t>
            </a:r>
            <a:r>
              <a:rPr lang="en-US" altLang="zh-CN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S.L</a:t>
            </a:r>
            <a:r>
              <a:rPr lang="zh-CN" altLang="en-US" sz="1500" b="1" dirty="0">
                <a:solidFill>
                  <a:srgbClr val="0C0CFF"/>
                </a:solidFill>
                <a:latin typeface="Times New Roman" panose="02020603050405020304" charset="0"/>
                <a:cs typeface="Times New Roman" panose="02020603050405020304" charset="0"/>
              </a:rPr>
              <a:t>进行等待</a:t>
            </a:r>
            <a:endParaRPr lang="zh-CN" altLang="en-US" sz="15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1500" b="1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1500" b="1" dirty="0" err="1">
                <a:latin typeface="Times New Roman" panose="02020603050405020304" charset="0"/>
                <a:cs typeface="Times New Roman" panose="02020603050405020304" charset="0"/>
              </a:rPr>
              <a:t>S.value</a:t>
            </a: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&lt;0 then 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             block(S.L); 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1500" b="1" dirty="0">
                <a:latin typeface="Times New Roman" panose="02020603050405020304" charset="0"/>
                <a:cs typeface="Times New Roman" panose="02020603050405020304" charset="0"/>
              </a:rPr>
              <a:t>      end;</a:t>
            </a:r>
            <a:endParaRPr lang="en-US" altLang="zh-CN" sz="1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793865" y="3616325"/>
            <a:ext cx="4778375" cy="4759325"/>
          </a:xfrm>
        </p:spPr>
        <p:txBody>
          <a:bodyPr>
            <a:normAutofit/>
          </a:bodyPr>
          <a:p>
            <a:pPr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signal (S)操作：</a:t>
            </a:r>
            <a:endParaRPr lang="en-US" altLang="zh-CN" sz="1500" b="1" spc="0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var S: semaphore;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begin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S.value := S.value + 1;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  //如果S.value&lt;=0,表示仍有等待的进程，则唤醒一个</a:t>
            </a:r>
            <a:endParaRPr lang="en-US" altLang="zh-CN" sz="1500" b="1" spc="0" dirty="0">
              <a:solidFill>
                <a:srgbClr val="3333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if S.value&lt;=0 then 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wakeup(S.L); 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altLang="zh-CN" sz="1500" b="1" spc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end;</a:t>
            </a:r>
            <a:endParaRPr lang="en-US" altLang="zh-CN" sz="1500" b="1" spc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705" y="634365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S.value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&lt; 0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时，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|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S.value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|?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1145" y="37973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记录型信号量引起的</a:t>
            </a:r>
            <a:r>
              <a:rPr lang="zh-CN" altLang="en-US" b="1">
                <a:solidFill>
                  <a:srgbClr val="C00000"/>
                </a:solidFill>
              </a:rPr>
              <a:t>死锁</a:t>
            </a:r>
            <a:r>
              <a:rPr lang="zh-CN" altLang="en-US" b="1">
                <a:solidFill>
                  <a:srgbClr val="0C0CFF"/>
                </a:solidFill>
              </a:rPr>
              <a:t>问题</a:t>
            </a:r>
            <a:endParaRPr lang="zh-CN" altLang="en-US" b="1">
              <a:solidFill>
                <a:srgbClr val="0C0C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5250" y="3797300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886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0207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2002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696210" y="5360035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mutex_X=1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638810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Y=1</a:t>
            </a:r>
            <a:endParaRPr lang="en-US" altLang="zh-CN" sz="200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7345045" y="5327650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60315" y="5365750"/>
            <a:ext cx="671830" cy="16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696210" y="563626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1145" y="37973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记录型信号量引起的</a:t>
            </a:r>
            <a:r>
              <a:rPr lang="zh-CN" altLang="en-US" b="1">
                <a:solidFill>
                  <a:srgbClr val="C00000"/>
                </a:solidFill>
              </a:rPr>
              <a:t>死锁</a:t>
            </a:r>
            <a:r>
              <a:rPr lang="zh-CN" altLang="en-US" b="1">
                <a:solidFill>
                  <a:srgbClr val="0C0CFF"/>
                </a:solidFill>
              </a:rPr>
              <a:t>问题</a:t>
            </a:r>
            <a:endParaRPr lang="zh-CN" altLang="en-US" b="1">
              <a:solidFill>
                <a:srgbClr val="0C0C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5250" y="3797300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886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0207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2002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638810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Y=1</a:t>
            </a:r>
            <a:endParaRPr lang="en-US" altLang="zh-CN" sz="20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77795" y="563626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345045" y="5327650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229860" y="5376545"/>
            <a:ext cx="857885" cy="16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28740" y="615442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Y=0</a:t>
            </a:r>
            <a:endParaRPr lang="en-US" altLang="zh-CN" sz="20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360285" y="5627370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1145" y="37973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记录型信号量引起的</a:t>
            </a:r>
            <a:r>
              <a:rPr lang="zh-CN" altLang="en-US" b="1">
                <a:solidFill>
                  <a:srgbClr val="C00000"/>
                </a:solidFill>
              </a:rPr>
              <a:t>死锁</a:t>
            </a:r>
            <a:r>
              <a:rPr lang="zh-CN" altLang="en-US" b="1">
                <a:solidFill>
                  <a:srgbClr val="0C0CFF"/>
                </a:solidFill>
              </a:rPr>
              <a:t>问题</a:t>
            </a:r>
            <a:endParaRPr lang="zh-CN" altLang="en-US" b="1">
              <a:solidFill>
                <a:srgbClr val="0C0C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5250" y="3797300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886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0207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2002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638810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Y=0</a:t>
            </a:r>
            <a:endParaRPr lang="en-US" altLang="zh-CN" sz="20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77795" y="563626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345045" y="5630545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114925" y="5641975"/>
            <a:ext cx="671830" cy="1651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阻塞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77795" y="596519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1145" y="37973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记录型信号量引起的</a:t>
            </a:r>
            <a:r>
              <a:rPr lang="zh-CN" altLang="en-US" b="1">
                <a:solidFill>
                  <a:srgbClr val="C00000"/>
                </a:solidFill>
              </a:rPr>
              <a:t>死锁</a:t>
            </a:r>
            <a:r>
              <a:rPr lang="zh-CN" altLang="en-US" b="1">
                <a:solidFill>
                  <a:srgbClr val="0C0CFF"/>
                </a:solidFill>
              </a:rPr>
              <a:t>问题</a:t>
            </a:r>
            <a:endParaRPr lang="zh-CN" altLang="en-US" b="1">
              <a:solidFill>
                <a:srgbClr val="0C0C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5250" y="3797300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886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0207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2002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638810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Y=0</a:t>
            </a:r>
            <a:endParaRPr lang="en-US" altLang="zh-CN" sz="20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77795" y="563626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345045" y="5630545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60035" y="5701665"/>
            <a:ext cx="678180" cy="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437630" y="527304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阻塞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355205" y="5884545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41145" y="379730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记录型信号量引起的</a:t>
            </a:r>
            <a:r>
              <a:rPr lang="zh-CN" altLang="en-US" b="1">
                <a:solidFill>
                  <a:srgbClr val="C00000"/>
                </a:solidFill>
              </a:rPr>
              <a:t>死锁</a:t>
            </a:r>
            <a:r>
              <a:rPr lang="zh-CN" altLang="en-US" b="1">
                <a:solidFill>
                  <a:srgbClr val="0C0CFF"/>
                </a:solidFill>
              </a:rPr>
              <a:t>问题</a:t>
            </a:r>
            <a:endParaRPr lang="zh-CN" altLang="en-US" b="1">
              <a:solidFill>
                <a:srgbClr val="0C0C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5250" y="3797300"/>
            <a:ext cx="5688330" cy="922020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两个并发进程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两个公共资源：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Y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定义两个信号量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: 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Semaphore  mutex_X ; mutex_Y</a:t>
            </a: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925" y="5333365"/>
            <a:ext cx="8255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阻塞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88665" y="5194935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wait(mutex_X);</a:t>
            </a:r>
            <a:endParaRPr lang="en-US" altLang="zh-CN"/>
          </a:p>
          <a:p>
            <a:r>
              <a:rPr lang="en-US" altLang="zh-CN"/>
              <a:t>wait(mutex_Y);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402070" y="5267960"/>
            <a:ext cx="85852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阻塞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20025" y="5129530"/>
            <a:ext cx="207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wait(mutex_Y);</a:t>
            </a:r>
            <a:endParaRPr lang="en-US" altLang="zh-CN"/>
          </a:p>
          <a:p>
            <a:r>
              <a:rPr lang="en-US" altLang="zh-CN"/>
              <a:t>wait(mutex_X);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780155" y="617474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mutex_X=0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6388100" y="6164580"/>
            <a:ext cx="1503680" cy="3987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mutex_</a:t>
            </a:r>
            <a:r>
              <a:rPr lang="en-US" altLang="zh-CN" sz="2000"/>
              <a:t>Y=0</a:t>
            </a:r>
            <a:endParaRPr lang="en-US" altLang="zh-CN" sz="20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77795" y="5986780"/>
            <a:ext cx="546735" cy="57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345045" y="5879465"/>
            <a:ext cx="546735" cy="571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83625" y="5999480"/>
            <a:ext cx="3223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系统处于死锁状态！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3370" y="3780790"/>
            <a:ext cx="9551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</a:rPr>
              <a:t>AND</a:t>
            </a:r>
            <a:r>
              <a:rPr lang="zh-CN" altLang="en-US" b="1">
                <a:solidFill>
                  <a:srgbClr val="C00000"/>
                </a:solidFill>
              </a:rPr>
              <a:t>同步机制</a:t>
            </a:r>
            <a:r>
              <a:rPr lang="zh-CN" altLang="en-US"/>
              <a:t>：将进程再整个运行过程中的</a:t>
            </a:r>
            <a:r>
              <a:rPr lang="zh-CN" altLang="en-US" b="1">
                <a:solidFill>
                  <a:srgbClr val="C00000"/>
                </a:solidFill>
              </a:rPr>
              <a:t>资源一次性全部分配给进程</a:t>
            </a:r>
            <a:r>
              <a:rPr lang="zh-CN" altLang="en-US"/>
              <a:t>，待进程使用完后一起释放，只要</a:t>
            </a:r>
            <a:r>
              <a:rPr lang="zh-CN" altLang="en-US" b="1">
                <a:solidFill>
                  <a:srgbClr val="C00000"/>
                </a:solidFill>
              </a:rPr>
              <a:t>尚有一个资源没有分配</a:t>
            </a:r>
            <a:r>
              <a:rPr lang="zh-CN" altLang="en-US"/>
              <a:t>给进程，</a:t>
            </a:r>
            <a:r>
              <a:rPr lang="zh-CN" altLang="en-US" b="1">
                <a:solidFill>
                  <a:srgbClr val="C00000"/>
                </a:solidFill>
              </a:rPr>
              <a:t>其他资源也不分配</a:t>
            </a:r>
            <a:r>
              <a:rPr lang="zh-CN" altLang="en-US"/>
              <a:t>给</a:t>
            </a:r>
            <a:r>
              <a:rPr lang="zh-CN" altLang="en-US"/>
              <a:t>它。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4165" y="4747895"/>
            <a:ext cx="566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两个原子操作：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Swait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（）和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Ssignal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（）；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7"/>
          <p:cNvGraphicFramePr>
            <a:graphicFrameLocks noGrp="1"/>
          </p:cNvGraphicFramePr>
          <p:nvPr>
            <p:ph idx="1"/>
          </p:nvPr>
        </p:nvGraphicFramePr>
        <p:xfrm>
          <a:off x="2286000" y="2069927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585" y="3749675"/>
            <a:ext cx="4751070" cy="2983230"/>
          </a:xfrm>
          <a:prstGeom prst="rect">
            <a:avLst/>
          </a:prstGeom>
        </p:spPr>
      </p:pic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468110" y="4364990"/>
            <a:ext cx="52647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Swait</a:t>
            </a:r>
            <a:r>
              <a:rPr lang="zh-CN" altLang="en-US" b="1"/>
              <a:t>操作</a:t>
            </a:r>
            <a:r>
              <a:rPr lang="zh-CN" altLang="en-US"/>
              <a:t>：s1 到 sn 都表示所需资源。资源数都大于 1 时，可以对每个资源进行申请，分配好资源之后跳出循环，Swait 操作结束。如果其中某个资源 si 得不到满足，会执行 else 中的内容：把进程放进 si 关联的阻塞队列中，</a:t>
            </a:r>
            <a:r>
              <a:rPr lang="zh-CN" altLang="en-US" b="1">
                <a:solidFill>
                  <a:srgbClr val="C00000"/>
                </a:solidFill>
              </a:rPr>
              <a:t>然后程序计数器会把指针移向 Swait 操作开始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585" y="3749675"/>
            <a:ext cx="4751070" cy="2983230"/>
          </a:xfrm>
          <a:prstGeom prst="rect">
            <a:avLst/>
          </a:prstGeom>
        </p:spPr>
      </p:pic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468110" y="4364990"/>
            <a:ext cx="52647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Swait</a:t>
            </a:r>
            <a:r>
              <a:rPr lang="zh-CN" altLang="en-US" b="1"/>
              <a:t>操作</a:t>
            </a:r>
            <a:r>
              <a:rPr lang="zh-CN" altLang="en-US"/>
              <a:t>：s1 到 sn 都表示所需资源。资源数都大于 1 时，可以对每个资源进行申请，分配好资源之后跳出循环，Swait 操作结束。如果其中某个资源 si 得不到满足，会执行 else 中的内容：把进程放进 si 关联的阻塞队列中，</a:t>
            </a:r>
            <a:r>
              <a:rPr lang="zh-CN" altLang="en-US" b="1">
                <a:solidFill>
                  <a:srgbClr val="C00000"/>
                </a:solidFill>
              </a:rPr>
              <a:t>然后程序计数器会把指针移向 Swait 操作开始</a:t>
            </a:r>
            <a:r>
              <a:rPr lang="zh-CN" altLang="en-US"/>
              <a:t>。</a:t>
            </a:r>
            <a:r>
              <a:rPr lang="zh-CN" altLang="en-US" b="1">
                <a:solidFill>
                  <a:srgbClr val="00B050"/>
                </a:solidFill>
              </a:rPr>
              <a:t>（ wait 操作是原语，遵循要执行都执行，执行不了就从头重新执行）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468110" y="4151630"/>
            <a:ext cx="52647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Ssignal</a:t>
            </a:r>
            <a:r>
              <a:rPr lang="zh-CN" altLang="en-US" b="1"/>
              <a:t>操作</a:t>
            </a:r>
            <a:r>
              <a:rPr lang="zh-CN" altLang="en-US"/>
              <a:t>：</a:t>
            </a:r>
            <a:r>
              <a:t>它会把 s1 到 sn 全部资源释放，并且把 s1 到 sn 关联的阻塞队列全部置空，阻塞队列中的进程直接调度到就绪队列中。</a:t>
            </a: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77545" y="4119880"/>
            <a:ext cx="5580380" cy="22752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68110" y="5174615"/>
            <a:ext cx="54952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注意：</a:t>
            </a:r>
            <a:r>
              <a:rPr lang="zh-CN" altLang="en-US"/>
              <a:t>在 Swait 时，各个信号量的次序并不重要，虽然会影响进程归哪个阻塞队列，但是因为要么是对资源的全部分配、要么是不分配，所以总是有进程获得全部资源并在推进之后释放资源，因此不会死锁。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5535" y="3893820"/>
            <a:ext cx="5914390" cy="1472565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如何一次申请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同类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资源？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如果使用以上的信号量机制：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申请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个，要调用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wait()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，效率低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另外，也无法满足“当资源数低于某个下限值时，便不分配”的需求。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5805" y="4106545"/>
            <a:ext cx="49872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dirty="0">
                <a:sym typeface="+mn-ea"/>
              </a:rPr>
              <a:t>例如：甲乙两个进程并发争用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个资源，各自都需要</a:t>
            </a:r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个才能运行，如果交替循环调用</a:t>
            </a:r>
            <a:r>
              <a:rPr lang="en-US" altLang="zh-CN" dirty="0">
                <a:sym typeface="+mn-ea"/>
              </a:rPr>
              <a:t>wait</a:t>
            </a:r>
            <a:r>
              <a:rPr lang="zh-CN" altLang="en-US" dirty="0">
                <a:sym typeface="+mn-ea"/>
              </a:rPr>
              <a:t>，可能造成各拿到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个资源，进而陷入死锁。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5535" y="3893820"/>
            <a:ext cx="5914390" cy="1472565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如何一次申请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同类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资源？</a:t>
            </a:r>
            <a:endParaRPr lang="zh-CN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如果使用以上的信号量机制：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申请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个，要调用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wait()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，效率低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另外，也无法满足“当资源数低于某个下限值时，便不分配”的需求。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5805" y="4106545"/>
            <a:ext cx="49872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zh-CN" altLang="en-US" dirty="0">
                <a:sym typeface="+mn-ea"/>
              </a:rPr>
              <a:t>例如：甲乙两个进程并发争用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个资源，各自都需要</a:t>
            </a:r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个才能运行，如果交替循环调用</a:t>
            </a:r>
            <a:r>
              <a:rPr lang="en-US" altLang="zh-CN" dirty="0">
                <a:sym typeface="+mn-ea"/>
              </a:rPr>
              <a:t>wait</a:t>
            </a:r>
            <a:r>
              <a:rPr lang="zh-CN" altLang="en-US" dirty="0">
                <a:sym typeface="+mn-ea"/>
              </a:rPr>
              <a:t>，可能造成各拿到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个资源，进而陷入死锁。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5535" y="3893820"/>
            <a:ext cx="5914390" cy="571500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解决一次申请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同类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资源的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问题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340" y="3893820"/>
            <a:ext cx="4871720" cy="27660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5535" y="3893820"/>
            <a:ext cx="5914390" cy="571500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解决一次申请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同类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资源的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问题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340" y="3893820"/>
            <a:ext cx="4871720" cy="27660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3495" y="4598670"/>
            <a:ext cx="6096000" cy="1335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buNone/>
            </a:pPr>
            <a:r>
              <a:rPr lang="en-US" altLang="zh-CN" b="1" dirty="0" err="1">
                <a:latin typeface="Consolas" panose="020B0609020204030204" pitchFamily="49" charset="0"/>
                <a:sym typeface="+mn-ea"/>
              </a:rPr>
              <a:t>Swait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 (S1,t1,d1,  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……,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 S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n,tn,dn);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Ssignal(S1,d1,......,Sn,dn);</a:t>
            </a:r>
            <a:endParaRPr lang="en-US" altLang="zh-CN" b="1" dirty="0" err="1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endParaRPr lang="en-US" altLang="zh-CN" b="1" dirty="0" err="1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b="1" dirty="0" err="1">
                <a:latin typeface="Consolas" panose="020B0609020204030204" pitchFamily="49" charset="0"/>
              </a:rPr>
              <a:t>其中：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：整型量；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t=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下限；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d=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需求量。</a:t>
            </a:r>
            <a:endParaRPr lang="zh-CN" altLang="en-US" b="1" dirty="0" err="1">
              <a:latin typeface="Consolas" panose="020B0609020204030204" pitchFamily="49" charset="0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8" name="图示 17"/>
          <p:cNvGraphicFramePr>
            <a:graphicFrameLocks noGrp="1"/>
          </p:cNvGraphicFramePr>
          <p:nvPr/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5535" y="3893820"/>
            <a:ext cx="5914390" cy="571500"/>
          </a:xfrm>
        </p:spPr>
        <p:txBody>
          <a:bodyPr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解决一次申请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同类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资源的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</a:rPr>
              <a:t>问题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3495" y="4598670"/>
            <a:ext cx="6096000" cy="1335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buNone/>
            </a:pPr>
            <a:r>
              <a:rPr lang="en-US" altLang="zh-CN" b="1" dirty="0" err="1">
                <a:latin typeface="Consolas" panose="020B0609020204030204" pitchFamily="49" charset="0"/>
                <a:sym typeface="+mn-ea"/>
              </a:rPr>
              <a:t>Swait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 (S1,t1,d1,  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……,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 S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n,tn,dn);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Ssignal(S1,d1,......,Sn,dn);</a:t>
            </a:r>
            <a:endParaRPr lang="en-US" altLang="zh-CN" b="1" dirty="0" err="1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endParaRPr lang="en-US" altLang="zh-CN" b="1" dirty="0" err="1">
              <a:latin typeface="Consolas" panose="020B0609020204030204" pitchFamily="49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b="1" dirty="0" err="1">
                <a:latin typeface="Consolas" panose="020B0609020204030204" pitchFamily="49" charset="0"/>
              </a:rPr>
              <a:t>其中：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：整型量；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t=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下限；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d=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需求量。</a:t>
            </a:r>
            <a:endParaRPr lang="zh-CN" altLang="en-US" b="1" dirty="0" err="1">
              <a:latin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070" y="3568065"/>
            <a:ext cx="5478780" cy="32518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20975" y="6239510"/>
            <a:ext cx="2951480" cy="368300"/>
          </a:xfrm>
          <a:prstGeom prst="rect">
            <a:avLst/>
          </a:prstGeom>
          <a:noFill/>
          <a:ln w="28575" cap="sq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C0CFF"/>
                </a:solidFill>
              </a:rPr>
              <a:t>几种特殊形式的信号量集：</a:t>
            </a:r>
            <a:endParaRPr lang="zh-CN" altLang="en-US" b="1">
              <a:solidFill>
                <a:srgbClr val="0C0CFF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12725" y="15367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54075" y="61087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</p:nvPr>
        </p:nvGraphicFramePr>
        <p:xfrm>
          <a:off x="1541145" y="2677795"/>
          <a:ext cx="9525000" cy="8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52245" y="3903345"/>
            <a:ext cx="19215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dk1"/>
                </a:solidFill>
                <a:sym typeface="+mn-ea"/>
              </a:rPr>
              <a:t>优点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：简单</a:t>
            </a:r>
            <a:endParaRPr lang="zh-CN" altLang="en-US" dirty="0">
              <a:solidFill>
                <a:schemeClr val="dk1"/>
              </a:solidFill>
            </a:endParaRPr>
          </a:p>
          <a:p>
            <a:pPr marL="71755" lvl="1" algn="l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sym typeface="+mn-ea"/>
              </a:rPr>
              <a:t>缺点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：信号量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S&lt;=0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时，就会不停测试。未遵循“让权等待”原则，导致忙等。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71925" y="3903345"/>
            <a:ext cx="20034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dk1"/>
                </a:solidFill>
                <a:sym typeface="+mn-ea"/>
              </a:rPr>
              <a:t>优点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：解决了忙等问题，能够记录阻塞的进程并自动唤醒。</a:t>
            </a:r>
            <a:endParaRPr lang="zh-CN" altLang="en-US" dirty="0">
              <a:solidFill>
                <a:schemeClr val="dk1"/>
              </a:solidFill>
            </a:endParaRPr>
          </a:p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sym typeface="+mn-ea"/>
              </a:rPr>
              <a:t>缺点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：多种共享资源条件下，容易造成死锁。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3520" y="3903345"/>
            <a:ext cx="19488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dk1"/>
                </a:solidFill>
                <a:sym typeface="+mn-ea"/>
              </a:rPr>
              <a:t>优点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：解决了同时申请多种共享资源造成的死锁</a:t>
            </a:r>
            <a:endParaRPr lang="zh-CN" altLang="en-US" dirty="0">
              <a:solidFill>
                <a:schemeClr val="dk1"/>
              </a:solidFill>
            </a:endParaRPr>
          </a:p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sym typeface="+mn-ea"/>
              </a:rPr>
              <a:t>缺点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：尚未解决一次申请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N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个同类资源的问题，此外无法预留一定的资源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65920" y="3903345"/>
            <a:ext cx="1911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dk1"/>
                </a:solidFill>
                <a:sym typeface="+mn-ea"/>
              </a:rPr>
              <a:t>优点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：可以一次申请多种、多个资源，且能够预留资源</a:t>
            </a:r>
            <a:endParaRPr lang="zh-CN" altLang="en-US" dirty="0">
              <a:solidFill>
                <a:schemeClr val="dk1"/>
              </a:solidFill>
            </a:endParaRPr>
          </a:p>
          <a:p>
            <a:pPr marL="71755" lvl="1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sym typeface="+mn-ea"/>
              </a:rPr>
              <a:t>缺点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：较为复杂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2160270" y="2790190"/>
          <a:ext cx="8705215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7"/>
          <p:cNvGraphicFramePr>
            <a:graphicFrameLocks noGrp="1"/>
          </p:cNvGraphicFramePr>
          <p:nvPr>
            <p:ph idx="1"/>
          </p:nvPr>
        </p:nvGraphicFramePr>
        <p:xfrm>
          <a:off x="2100580" y="1993092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9030" y="2830195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信号量机制实现互斥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7541895" y="2830195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</a:t>
            </a:r>
            <a:r>
              <a:rPr lang="zh-CN" altLang="en-US" sz="2000" b="1"/>
              <a:t>协调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1692275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7985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29230" y="3825875"/>
            <a:ext cx="136652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临界资源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>
            <a:stCxn id="12" idx="0"/>
          </p:cNvCxnSpPr>
          <p:nvPr/>
        </p:nvCxnSpPr>
        <p:spPr>
          <a:xfrm flipV="1">
            <a:off x="2159635" y="4190365"/>
            <a:ext cx="119888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</p:cNvCxnSpPr>
          <p:nvPr/>
        </p:nvCxnSpPr>
        <p:spPr>
          <a:xfrm flipH="1" flipV="1">
            <a:off x="3358515" y="4223385"/>
            <a:ext cx="53975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</p:cNvCxnSpPr>
          <p:nvPr/>
        </p:nvCxnSpPr>
        <p:spPr>
          <a:xfrm flipH="1" flipV="1">
            <a:off x="3325495" y="4190365"/>
            <a:ext cx="133985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5230" y="6205855"/>
            <a:ext cx="496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互斥信号量</a:t>
            </a:r>
            <a:r>
              <a:rPr lang="zh-CN" altLang="en-US"/>
              <a:t>实现对临界资源的互斥</a:t>
            </a:r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186035" y="283654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383395" y="368554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89360" y="399859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431530" y="45396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S4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10115" y="447230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737725" y="55302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S6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>
            <a:endCxn id="24" idx="7"/>
          </p:cNvCxnSpPr>
          <p:nvPr/>
        </p:nvCxnSpPr>
        <p:spPr>
          <a:xfrm flipH="1">
            <a:off x="9900285" y="3333750"/>
            <a:ext cx="389255" cy="431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7"/>
          </p:cNvCxnSpPr>
          <p:nvPr/>
        </p:nvCxnSpPr>
        <p:spPr>
          <a:xfrm flipH="1">
            <a:off x="8948420" y="4122420"/>
            <a:ext cx="544195" cy="496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5"/>
            <a:endCxn id="28" idx="0"/>
          </p:cNvCxnSpPr>
          <p:nvPr/>
        </p:nvCxnSpPr>
        <p:spPr>
          <a:xfrm>
            <a:off x="9900285" y="4147185"/>
            <a:ext cx="212725" cy="325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5"/>
            <a:endCxn id="26" idx="0"/>
          </p:cNvCxnSpPr>
          <p:nvPr/>
        </p:nvCxnSpPr>
        <p:spPr>
          <a:xfrm>
            <a:off x="10702925" y="3298190"/>
            <a:ext cx="989330" cy="7004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1"/>
          </p:cNvCxnSpPr>
          <p:nvPr/>
        </p:nvCxnSpPr>
        <p:spPr>
          <a:xfrm>
            <a:off x="8750300" y="5099050"/>
            <a:ext cx="1076325" cy="5105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 flipH="1">
            <a:off x="10040620" y="4951095"/>
            <a:ext cx="145415" cy="579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0295255" y="4570095"/>
            <a:ext cx="1356360" cy="10642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70165" y="6205855"/>
            <a:ext cx="436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同步信号量</a:t>
            </a:r>
            <a:r>
              <a:rPr lang="zh-CN" altLang="en-US"/>
              <a:t>实现进程间的前趋</a:t>
            </a:r>
            <a:r>
              <a:rPr lang="zh-CN" altLang="en-US"/>
              <a:t>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9030" y="2830195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信号量机制实现互斥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1692275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7985" y="4811395"/>
            <a:ext cx="93472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进程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29230" y="3825875"/>
            <a:ext cx="136652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临界资源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>
            <a:stCxn id="12" idx="0"/>
          </p:cNvCxnSpPr>
          <p:nvPr/>
        </p:nvCxnSpPr>
        <p:spPr>
          <a:xfrm flipV="1">
            <a:off x="2159635" y="4190365"/>
            <a:ext cx="119888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</p:cNvCxnSpPr>
          <p:nvPr/>
        </p:nvCxnSpPr>
        <p:spPr>
          <a:xfrm flipH="1" flipV="1">
            <a:off x="3358515" y="4223385"/>
            <a:ext cx="53975" cy="58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</p:cNvCxnSpPr>
          <p:nvPr/>
        </p:nvCxnSpPr>
        <p:spPr>
          <a:xfrm flipH="1" flipV="1">
            <a:off x="3325495" y="4190365"/>
            <a:ext cx="133985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205230" y="6205855"/>
            <a:ext cx="496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互斥信号量</a:t>
            </a:r>
            <a:r>
              <a:rPr lang="zh-CN" altLang="en-US"/>
              <a:t>实现对临界资源的互斥</a:t>
            </a:r>
            <a:r>
              <a:rPr lang="zh-CN" altLang="en-US"/>
              <a:t>访问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7940" y="2887345"/>
            <a:ext cx="5382260" cy="645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b="1" dirty="0">
                <a:latin typeface="Consolas" panose="020B0609020204030204" pitchFamily="49" charset="0"/>
                <a:sym typeface="+mn-ea"/>
              </a:rPr>
              <a:t>Step1</a:t>
            </a:r>
            <a:r>
              <a:rPr lang="zh-CN" altLang="en-US" dirty="0">
                <a:latin typeface="Consolas" panose="020B0609020204030204" pitchFamily="49" charset="0"/>
                <a:sym typeface="+mn-ea"/>
              </a:rPr>
              <a:t>：</a:t>
            </a:r>
            <a:r>
              <a:rPr lang="zh-CN" dirty="0">
                <a:latin typeface="Consolas" panose="020B0609020204030204" pitchFamily="49" charset="0"/>
                <a:sym typeface="+mn-ea"/>
              </a:rPr>
              <a:t>设一个信号量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mutex</a:t>
            </a:r>
            <a:r>
              <a:rPr lang="en-US" dirty="0">
                <a:latin typeface="Consolas" panose="020B0609020204030204" pitchFamily="49" charset="0"/>
                <a:sym typeface="+mn-ea"/>
              </a:rPr>
              <a:t> </a:t>
            </a:r>
            <a:r>
              <a:rPr lang="zh-CN" dirty="0">
                <a:latin typeface="Consolas" panose="020B0609020204030204" pitchFamily="49" charset="0"/>
                <a:sym typeface="+mn-ea"/>
              </a:rPr>
              <a:t>，令其</a:t>
            </a:r>
            <a:r>
              <a:rPr 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初始值为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1(</a:t>
            </a:r>
            <a:r>
              <a:rPr lang="zh-CN" dirty="0">
                <a:latin typeface="Consolas" panose="020B0609020204030204" pitchFamily="49" charset="0"/>
                <a:sym typeface="+mn-ea"/>
              </a:rPr>
              <a:t>互斥信号量</a:t>
            </a:r>
            <a:r>
              <a:rPr lang="en-US" dirty="0">
                <a:latin typeface="Consolas" panose="020B0609020204030204" pitchFamily="49" charset="0"/>
                <a:sym typeface="+mn-ea"/>
              </a:rPr>
              <a:t>) </a:t>
            </a:r>
            <a:r>
              <a:rPr lang="zh-CN" dirty="0">
                <a:latin typeface="Consolas" panose="020B0609020204030204" pitchFamily="49" charset="0"/>
                <a:sym typeface="+mn-ea"/>
              </a:rPr>
              <a:t>，用它控制进程对临界</a:t>
            </a:r>
            <a:r>
              <a:rPr lang="zh-CN" dirty="0">
                <a:latin typeface="Consolas" panose="020B0609020204030204" pitchFamily="49" charset="0"/>
                <a:sym typeface="+mn-ea"/>
              </a:rPr>
              <a:t>资源的访问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77940" y="4031615"/>
            <a:ext cx="5381625" cy="645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sym typeface="+mn-ea"/>
              </a:rPr>
              <a:t>Step2</a:t>
            </a:r>
            <a:r>
              <a:rPr lang="zh-CN" altLang="en-US" dirty="0">
                <a:latin typeface="Consolas" panose="020B0609020204030204" pitchFamily="49" charset="0"/>
                <a:sym typeface="+mn-ea"/>
              </a:rPr>
              <a:t>：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将各进程访问临界资源的代码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放入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wait(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mutex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signal(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mutex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之间。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sym typeface="+mn-ea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8902700" y="3587750"/>
            <a:ext cx="803275" cy="38798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6014" y="5193764"/>
            <a:ext cx="8200103" cy="470989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016" y="2679949"/>
            <a:ext cx="8200103" cy="639097"/>
          </a:xfrm>
          <a:prstGeom prst="rect">
            <a:avLst/>
          </a:prstGeom>
          <a:solidFill>
            <a:srgbClr val="FF99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6015" y="3820899"/>
            <a:ext cx="8200103" cy="470989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8761" y="2737887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8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mutex:           :=1;</a:t>
            </a:r>
            <a:endParaRPr lang="zh-CN" altLang="en-US" sz="2800" b="1" dirty="0">
              <a:ln w="6350">
                <a:solidFill>
                  <a:schemeClr val="bg1"/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18"/>
          <p:cNvSpPr/>
          <p:nvPr/>
        </p:nvSpPr>
        <p:spPr>
          <a:xfrm>
            <a:off x="6165850" y="2724150"/>
            <a:ext cx="2510790" cy="5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①定义信号量</a:t>
            </a:r>
            <a:endParaRPr lang="zh-CN" altLang="en-US" sz="2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615397" y="3455702"/>
            <a:ext cx="0" cy="2652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8761" y="32895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PA()</a:t>
            </a:r>
            <a:r>
              <a:rPr lang="en-US" altLang="zh-CN" dirty="0">
                <a:solidFill>
                  <a:schemeClr val="tx1"/>
                </a:solidFill>
              </a:rPr>
              <a:t>repeat{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98142" y="32895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PB()</a:t>
            </a:r>
            <a:r>
              <a:rPr lang="en-US" altLang="zh-CN" dirty="0">
                <a:solidFill>
                  <a:schemeClr val="tx1"/>
                </a:solidFill>
              </a:rPr>
              <a:t>repeat{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8761" y="558538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}until false;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8142" y="558538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}until false;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40927" y="27002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semaphore</a:t>
            </a:r>
            <a:endParaRPr lang="zh-CN" altLang="en-US" sz="3200" b="1" dirty="0">
              <a:ln w="6350">
                <a:solidFill>
                  <a:schemeClr val="bg1"/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53100" y="376866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wait(mutex)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192481" y="376866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wait(mutex)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6015" y="4291888"/>
            <a:ext cx="8200103" cy="9018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53100" y="4239658"/>
            <a:ext cx="327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临界区：访问临界资源的代码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92481" y="4239657"/>
            <a:ext cx="327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临界区：访问临界资源的代码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56719" y="514336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signal(mutex)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196100" y="514336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signal(mutex)</a:t>
            </a:r>
            <a:endParaRPr lang="zh-CN" altLang="en-US" dirty="0"/>
          </a:p>
        </p:txBody>
      </p:sp>
      <p:sp>
        <p:nvSpPr>
          <p:cNvPr id="43" name="矩形: 圆角 36"/>
          <p:cNvSpPr/>
          <p:nvPr/>
        </p:nvSpPr>
        <p:spPr>
          <a:xfrm>
            <a:off x="9249410" y="2641600"/>
            <a:ext cx="2686685" cy="3819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利用信号量实现进程互斥时，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wait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signal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一般要成对出现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缺少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wait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导致系统混乱。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缺少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signal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使阻塞进程无法被唤醒。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</p:txBody>
      </p:sp>
      <p:sp>
        <p:nvSpPr>
          <p:cNvPr id="44" name="矩形: 圆角 37"/>
          <p:cNvSpPr/>
          <p:nvPr/>
        </p:nvSpPr>
        <p:spPr>
          <a:xfrm>
            <a:off x="7263130" y="3282315"/>
            <a:ext cx="1674495" cy="5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②分进程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2" grpId="0" bldLvl="0" animBg="1"/>
      <p:bldP spid="11" grpId="0" bldLvl="0" animBg="1"/>
      <p:bldP spid="23" grpId="0"/>
      <p:bldP spid="24" grpId="0" bldLvl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bldLvl="0" animBg="1"/>
      <p:bldP spid="37" grpId="0"/>
      <p:bldP spid="39" grpId="0"/>
      <p:bldP spid="40" grpId="0"/>
      <p:bldP spid="42" grpId="0"/>
      <p:bldP spid="43" grpId="0" bldLvl="0" animBg="1"/>
      <p:bldP spid="44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6014" y="5193764"/>
            <a:ext cx="8200103" cy="470989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016" y="2679949"/>
            <a:ext cx="8200103" cy="639097"/>
          </a:xfrm>
          <a:prstGeom prst="rect">
            <a:avLst/>
          </a:prstGeom>
          <a:solidFill>
            <a:srgbClr val="FF990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6015" y="3820899"/>
            <a:ext cx="8200103" cy="470989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8761" y="2737887"/>
            <a:ext cx="5943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28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mutex:           :=</a:t>
            </a:r>
            <a:r>
              <a:rPr lang="zh-CN" altLang="en-US" sz="28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资源数</a:t>
            </a:r>
            <a:r>
              <a:rPr lang="en-US" altLang="zh-CN" sz="28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zh-CN" altLang="en-US" sz="2800" b="1" dirty="0">
              <a:ln w="6350">
                <a:solidFill>
                  <a:schemeClr val="bg1"/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18"/>
          <p:cNvSpPr/>
          <p:nvPr/>
        </p:nvSpPr>
        <p:spPr>
          <a:xfrm>
            <a:off x="6377940" y="2724150"/>
            <a:ext cx="2297430" cy="5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资源数非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个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15397" y="3455702"/>
            <a:ext cx="0" cy="2652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8761" y="32895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PA()</a:t>
            </a:r>
            <a:r>
              <a:rPr lang="en-US" altLang="zh-CN" dirty="0">
                <a:solidFill>
                  <a:schemeClr val="tx1"/>
                </a:solidFill>
              </a:rPr>
              <a:t>repeat{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98142" y="32895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PB()</a:t>
            </a:r>
            <a:r>
              <a:rPr lang="en-US" altLang="zh-CN" dirty="0">
                <a:solidFill>
                  <a:schemeClr val="tx1"/>
                </a:solidFill>
              </a:rPr>
              <a:t>repeat{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8761" y="558538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}until false;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8142" y="5585380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}until false;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40927" y="27002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semaphore</a:t>
            </a:r>
            <a:endParaRPr lang="zh-CN" altLang="en-US" sz="3200" b="1" dirty="0">
              <a:ln w="6350">
                <a:solidFill>
                  <a:schemeClr val="bg1"/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53100" y="376866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wait(mutex)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192481" y="376866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wait(mutex)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6015" y="4291888"/>
            <a:ext cx="8200103" cy="9018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53100" y="4239658"/>
            <a:ext cx="327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临界区：访问临界资源的代码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92481" y="4239657"/>
            <a:ext cx="327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临界区：访问临界资源的代码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56719" y="514336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signal(mutex)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196100" y="514336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signal(mutex)</a:t>
            </a:r>
            <a:endParaRPr lang="zh-CN" altLang="en-US" dirty="0"/>
          </a:p>
        </p:txBody>
      </p:sp>
      <p:sp>
        <p:nvSpPr>
          <p:cNvPr id="43" name="矩形: 圆角 36"/>
          <p:cNvSpPr/>
          <p:nvPr/>
        </p:nvSpPr>
        <p:spPr>
          <a:xfrm>
            <a:off x="9249410" y="2641600"/>
            <a:ext cx="2686685" cy="3819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利用信号量实现进程互斥时，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wait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signal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一般要成对出现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缺少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wait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导致系统混乱。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缺少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signal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</a:rPr>
              <a:t>使阻塞进程无法被唤醒。</a:t>
            </a:r>
            <a:endParaRPr lang="zh-CN" altLang="en-US" sz="2400" dirty="0">
              <a:ln>
                <a:solidFill>
                  <a:schemeClr val="bg1"/>
                </a:solidFill>
              </a:ln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35" grpId="0" bldLvl="0" animBg="1"/>
      <p:bldP spid="2" grpId="0" bldLvl="0" animBg="1"/>
      <p:bldP spid="11" grpId="0" bldLvl="0" animBg="1"/>
      <p:bldP spid="23" grpId="0"/>
      <p:bldP spid="24" grpId="0" bldLvl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bldLvl="0" animBg="1"/>
      <p:bldP spid="37" grpId="0"/>
      <p:bldP spid="39" grpId="0"/>
      <p:bldP spid="40" grpId="0"/>
      <p:bldP spid="42" grpId="0"/>
      <p:bldP spid="43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95" y="2807970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</a:t>
            </a:r>
            <a:r>
              <a:rPr lang="zh-CN" altLang="en-US" sz="2000" b="1"/>
              <a:t>协调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3213735" y="281432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411095" y="36633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17060" y="397637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59230" y="45173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S4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37815" y="445008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65425" y="55079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S6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>
            <a:endCxn id="24" idx="7"/>
          </p:cNvCxnSpPr>
          <p:nvPr/>
        </p:nvCxnSpPr>
        <p:spPr>
          <a:xfrm flipH="1">
            <a:off x="2927985" y="3311525"/>
            <a:ext cx="389255" cy="431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7"/>
          </p:cNvCxnSpPr>
          <p:nvPr/>
        </p:nvCxnSpPr>
        <p:spPr>
          <a:xfrm flipH="1">
            <a:off x="1976120" y="4100195"/>
            <a:ext cx="544195" cy="496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5"/>
            <a:endCxn id="28" idx="0"/>
          </p:cNvCxnSpPr>
          <p:nvPr/>
        </p:nvCxnSpPr>
        <p:spPr>
          <a:xfrm>
            <a:off x="2927985" y="4124960"/>
            <a:ext cx="212725" cy="325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5"/>
            <a:endCxn id="26" idx="0"/>
          </p:cNvCxnSpPr>
          <p:nvPr/>
        </p:nvCxnSpPr>
        <p:spPr>
          <a:xfrm>
            <a:off x="3730625" y="3275965"/>
            <a:ext cx="989330" cy="7004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1"/>
          </p:cNvCxnSpPr>
          <p:nvPr/>
        </p:nvCxnSpPr>
        <p:spPr>
          <a:xfrm>
            <a:off x="1778000" y="5076825"/>
            <a:ext cx="1076325" cy="5105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 flipH="1">
            <a:off x="3068320" y="4928870"/>
            <a:ext cx="145415" cy="579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322955" y="4547870"/>
            <a:ext cx="1356360" cy="10642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97865" y="6183630"/>
            <a:ext cx="436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同步信号量</a:t>
            </a:r>
            <a:r>
              <a:rPr lang="zh-CN" altLang="en-US"/>
              <a:t>实现进程间的前趋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88280" y="2638425"/>
            <a:ext cx="6096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ym typeface="+mn-ea"/>
              </a:rPr>
              <a:t>设并发执行的两个进程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P1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P2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   P1</a:t>
            </a:r>
            <a:r>
              <a:rPr lang="zh-CN" altLang="en-US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：含有代码段</a:t>
            </a: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S1;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P2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：含有代码段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S2;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  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要求：</a:t>
            </a: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S1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S2</a:t>
            </a:r>
            <a:r>
              <a:rPr lang="zh-CN" altLang="en-US" dirty="0">
                <a:sym typeface="+mn-ea"/>
              </a:rPr>
              <a:t>之前执行</a:t>
            </a:r>
            <a:endParaRPr lang="zh-CN" altLang="en-US"/>
          </a:p>
        </p:txBody>
      </p:sp>
      <p:grpSp>
        <p:nvGrpSpPr>
          <p:cNvPr id="46" name="Group 3"/>
          <p:cNvGrpSpPr/>
          <p:nvPr/>
        </p:nvGrpSpPr>
        <p:grpSpPr bwMode="auto">
          <a:xfrm>
            <a:off x="7561898" y="4127378"/>
            <a:ext cx="3168650" cy="1022168"/>
            <a:chOff x="1565" y="663"/>
            <a:chExt cx="1996" cy="5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1565" y="663"/>
              <a:ext cx="635" cy="58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S1</a:t>
              </a:r>
              <a:endParaRPr kumimoji="0" lang="en-US" altLang="zh-CN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2224" y="93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2926" y="663"/>
              <a:ext cx="635" cy="589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S2</a:t>
              </a:r>
              <a:endParaRPr kumimoji="0" lang="en-US" altLang="zh-CN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5699299" y="4356589"/>
            <a:ext cx="217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 dirty="0">
                <a:latin typeface="Arial" panose="020B0604020202020204" pitchFamily="34" charset="0"/>
              </a:rPr>
              <a:t>前趋图：</a:t>
            </a:r>
            <a:endParaRPr kumimoji="0"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8709660" y="4219270"/>
            <a:ext cx="946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200" dirty="0" err="1">
                <a:solidFill>
                  <a:srgbClr val="3333FF"/>
                </a:solidFill>
                <a:latin typeface="Arial" panose="020B0604020202020204" pitchFamily="34" charset="0"/>
              </a:rPr>
              <a:t>mutex</a:t>
            </a:r>
            <a:endParaRPr kumimoji="0" lang="en-US" altLang="zh-CN" sz="2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95" y="2807970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</a:t>
            </a:r>
            <a:r>
              <a:rPr lang="zh-CN" altLang="en-US" sz="2000" b="1"/>
              <a:t>协调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3213735" y="281432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411095" y="36633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17060" y="397637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59230" y="45173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S4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37815" y="445008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65425" y="55079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S6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>
            <a:endCxn id="24" idx="7"/>
          </p:cNvCxnSpPr>
          <p:nvPr/>
        </p:nvCxnSpPr>
        <p:spPr>
          <a:xfrm flipH="1">
            <a:off x="2927985" y="3311525"/>
            <a:ext cx="389255" cy="431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7"/>
          </p:cNvCxnSpPr>
          <p:nvPr/>
        </p:nvCxnSpPr>
        <p:spPr>
          <a:xfrm flipH="1">
            <a:off x="1976120" y="4100195"/>
            <a:ext cx="544195" cy="496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5"/>
            <a:endCxn id="28" idx="0"/>
          </p:cNvCxnSpPr>
          <p:nvPr/>
        </p:nvCxnSpPr>
        <p:spPr>
          <a:xfrm>
            <a:off x="2927985" y="4124960"/>
            <a:ext cx="212725" cy="325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5"/>
            <a:endCxn id="26" idx="0"/>
          </p:cNvCxnSpPr>
          <p:nvPr/>
        </p:nvCxnSpPr>
        <p:spPr>
          <a:xfrm>
            <a:off x="3730625" y="3275965"/>
            <a:ext cx="989330" cy="7004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1"/>
          </p:cNvCxnSpPr>
          <p:nvPr/>
        </p:nvCxnSpPr>
        <p:spPr>
          <a:xfrm>
            <a:off x="1778000" y="5076825"/>
            <a:ext cx="1076325" cy="5105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 flipH="1">
            <a:off x="3068320" y="4928870"/>
            <a:ext cx="145415" cy="579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322955" y="4547870"/>
            <a:ext cx="1356360" cy="10642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97865" y="6183630"/>
            <a:ext cx="436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同步信号量</a:t>
            </a:r>
            <a:r>
              <a:rPr lang="zh-CN" altLang="en-US"/>
              <a:t>实现进程间的前趋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288280" y="2638425"/>
            <a:ext cx="6096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sym typeface="+mn-ea"/>
              </a:rPr>
              <a:t>设并发执行的两个进程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P1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、</a:t>
            </a:r>
            <a:r>
              <a:rPr lang="en-US" altLang="zh-CN" b="1" dirty="0">
                <a:latin typeface="Consolas" panose="020B0609020204030204" pitchFamily="49" charset="0"/>
                <a:sym typeface="+mn-ea"/>
              </a:rPr>
              <a:t>P2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   P1</a:t>
            </a:r>
            <a:r>
              <a:rPr lang="zh-CN" altLang="en-US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：含有代码段</a:t>
            </a: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S1;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P2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：含有代码段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S2;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  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要求：</a:t>
            </a:r>
            <a:r>
              <a:rPr lang="en-US" altLang="zh-CN" dirty="0">
                <a:solidFill>
                  <a:srgbClr val="3333FF"/>
                </a:solidFill>
                <a:latin typeface="Consolas" panose="020B0609020204030204" pitchFamily="49" charset="0"/>
                <a:sym typeface="+mn-ea"/>
              </a:rPr>
              <a:t>S1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S2</a:t>
            </a:r>
            <a:r>
              <a:rPr lang="zh-CN" altLang="en-US" dirty="0">
                <a:sym typeface="+mn-ea"/>
              </a:rPr>
              <a:t>之前执行</a:t>
            </a:r>
            <a:endParaRPr lang="zh-CN" altLang="en-US"/>
          </a:p>
        </p:txBody>
      </p:sp>
      <p:grpSp>
        <p:nvGrpSpPr>
          <p:cNvPr id="46" name="Group 3"/>
          <p:cNvGrpSpPr/>
          <p:nvPr/>
        </p:nvGrpSpPr>
        <p:grpSpPr bwMode="auto">
          <a:xfrm>
            <a:off x="7561898" y="4127378"/>
            <a:ext cx="3168650" cy="1022168"/>
            <a:chOff x="1565" y="663"/>
            <a:chExt cx="1996" cy="589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1565" y="663"/>
              <a:ext cx="635" cy="58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en-US" altLang="zh-CN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S1</a:t>
              </a:r>
              <a:endParaRPr kumimoji="0" lang="en-US" altLang="zh-CN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2224" y="935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2926" y="663"/>
              <a:ext cx="635" cy="589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S2</a:t>
              </a:r>
              <a:endParaRPr kumimoji="0" lang="en-US" altLang="zh-CN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5699299" y="4356589"/>
            <a:ext cx="217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 dirty="0">
                <a:latin typeface="Arial" panose="020B0604020202020204" pitchFamily="34" charset="0"/>
              </a:rPr>
              <a:t>前趋图：</a:t>
            </a:r>
            <a:endParaRPr kumimoji="0"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8709660" y="4219270"/>
            <a:ext cx="946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200" dirty="0" err="1">
                <a:solidFill>
                  <a:srgbClr val="3333FF"/>
                </a:solidFill>
                <a:latin typeface="Arial" panose="020B0604020202020204" pitchFamily="34" charset="0"/>
              </a:rPr>
              <a:t>mutex</a:t>
            </a:r>
            <a:endParaRPr kumimoji="0" lang="en-US" altLang="zh-CN" sz="2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3915" y="5222240"/>
            <a:ext cx="192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mutex=0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642610" y="5682615"/>
            <a:ext cx="6205220" cy="937260"/>
          </a:xfrm>
          <a:prstGeom prst="rect">
            <a:avLst/>
          </a:prstGeom>
        </p:spPr>
        <p:txBody>
          <a:bodyPr/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P1</a:t>
            </a:r>
            <a:r>
              <a:rPr lang="zh-CN" altLang="en-US" sz="2400" dirty="0"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3333FF"/>
                </a:solidFill>
                <a:latin typeface="Consolas" panose="020B0609020204030204" pitchFamily="49" charset="0"/>
              </a:rPr>
              <a:t>S1;             </a:t>
            </a:r>
            <a:r>
              <a:rPr lang="en-US" altLang="zh-CN" sz="2400" dirty="0">
                <a:latin typeface="Consolas" panose="020B0609020204030204" pitchFamily="49" charset="0"/>
              </a:rPr>
              <a:t>P2</a:t>
            </a:r>
            <a:r>
              <a:rPr lang="zh-CN" altLang="en-US" sz="2400" dirty="0">
                <a:latin typeface="Consolas" panose="020B0609020204030204" pitchFamily="49" charset="0"/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wait(</a:t>
            </a:r>
            <a:r>
              <a:rPr lang="en-US" altLang="zh-CN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mutex</a:t>
            </a: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   signal(mutex);     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S2;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8759825" y="5682615"/>
            <a:ext cx="5715" cy="9201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95" y="2807970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</a:t>
            </a:r>
            <a:r>
              <a:rPr lang="zh-CN" altLang="en-US" sz="2000" b="1"/>
              <a:t>协调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3213735" y="281432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411095" y="36633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17060" y="397637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59230" y="45173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S4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37815" y="445008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65425" y="55079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S6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>
            <a:endCxn id="24" idx="7"/>
          </p:cNvCxnSpPr>
          <p:nvPr/>
        </p:nvCxnSpPr>
        <p:spPr>
          <a:xfrm flipH="1">
            <a:off x="2927985" y="3311525"/>
            <a:ext cx="389255" cy="431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7"/>
          </p:cNvCxnSpPr>
          <p:nvPr/>
        </p:nvCxnSpPr>
        <p:spPr>
          <a:xfrm flipH="1">
            <a:off x="1976120" y="4100195"/>
            <a:ext cx="544195" cy="496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5"/>
            <a:endCxn id="28" idx="0"/>
          </p:cNvCxnSpPr>
          <p:nvPr/>
        </p:nvCxnSpPr>
        <p:spPr>
          <a:xfrm>
            <a:off x="2927985" y="4124960"/>
            <a:ext cx="212725" cy="325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5"/>
            <a:endCxn id="26" idx="0"/>
          </p:cNvCxnSpPr>
          <p:nvPr/>
        </p:nvCxnSpPr>
        <p:spPr>
          <a:xfrm>
            <a:off x="3730625" y="3275965"/>
            <a:ext cx="989330" cy="7004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1"/>
          </p:cNvCxnSpPr>
          <p:nvPr/>
        </p:nvCxnSpPr>
        <p:spPr>
          <a:xfrm>
            <a:off x="1778000" y="5076825"/>
            <a:ext cx="1076325" cy="5105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 flipH="1">
            <a:off x="3068320" y="4928870"/>
            <a:ext cx="145415" cy="579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322955" y="4547870"/>
            <a:ext cx="1356360" cy="10642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97865" y="6183630"/>
            <a:ext cx="436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同步信号量</a:t>
            </a:r>
            <a:r>
              <a:rPr lang="zh-CN" altLang="en-US"/>
              <a:t>实现进程间的前趋</a:t>
            </a:r>
            <a:r>
              <a:rPr lang="zh-CN" altLang="en-US"/>
              <a:t>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95" y="2807970"/>
            <a:ext cx="2578735" cy="3987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000" b="1"/>
              <a:t>信号量机制实现</a:t>
            </a:r>
            <a:r>
              <a:rPr lang="zh-CN" altLang="en-US" sz="2000" b="1"/>
              <a:t>协调</a:t>
            </a:r>
            <a:endParaRPr lang="zh-CN" altLang="en-US" sz="2000" b="1"/>
          </a:p>
        </p:txBody>
      </p:sp>
      <p:sp>
        <p:nvSpPr>
          <p:cNvPr id="23" name="椭圆 22"/>
          <p:cNvSpPr/>
          <p:nvPr/>
        </p:nvSpPr>
        <p:spPr>
          <a:xfrm>
            <a:off x="3213735" y="281432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S1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411095" y="3663315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S2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17060" y="397637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S3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59230" y="45173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S4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37815" y="445008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65425" y="5507990"/>
            <a:ext cx="605790" cy="5410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S6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>
            <a:endCxn id="24" idx="7"/>
          </p:cNvCxnSpPr>
          <p:nvPr/>
        </p:nvCxnSpPr>
        <p:spPr>
          <a:xfrm flipH="1">
            <a:off x="2927985" y="3311525"/>
            <a:ext cx="389255" cy="4311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7"/>
          </p:cNvCxnSpPr>
          <p:nvPr/>
        </p:nvCxnSpPr>
        <p:spPr>
          <a:xfrm flipH="1">
            <a:off x="1976120" y="4100195"/>
            <a:ext cx="544195" cy="4965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5"/>
            <a:endCxn id="28" idx="0"/>
          </p:cNvCxnSpPr>
          <p:nvPr/>
        </p:nvCxnSpPr>
        <p:spPr>
          <a:xfrm>
            <a:off x="2927985" y="4124960"/>
            <a:ext cx="212725" cy="325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5"/>
            <a:endCxn id="26" idx="0"/>
          </p:cNvCxnSpPr>
          <p:nvPr/>
        </p:nvCxnSpPr>
        <p:spPr>
          <a:xfrm>
            <a:off x="3730625" y="3275965"/>
            <a:ext cx="989330" cy="70040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9" idx="1"/>
          </p:cNvCxnSpPr>
          <p:nvPr/>
        </p:nvCxnSpPr>
        <p:spPr>
          <a:xfrm>
            <a:off x="1778000" y="5076825"/>
            <a:ext cx="1076325" cy="5105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9" idx="0"/>
          </p:cNvCxnSpPr>
          <p:nvPr/>
        </p:nvCxnSpPr>
        <p:spPr>
          <a:xfrm flipH="1">
            <a:off x="3068320" y="4928870"/>
            <a:ext cx="145415" cy="579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322955" y="4547870"/>
            <a:ext cx="1356360" cy="10642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97865" y="6183630"/>
            <a:ext cx="436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zh-CN" altLang="en-US" b="1"/>
              <a:t>同步信号量</a:t>
            </a:r>
            <a:r>
              <a:rPr lang="zh-CN" altLang="en-US"/>
              <a:t>实现进程间的前趋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3245" y="3493770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7985" y="3275965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58645" y="3983355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70860" y="4064635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98620" y="4850130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76120" y="5083175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13735" y="4926965"/>
            <a:ext cx="34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41340" y="2639060"/>
            <a:ext cx="6619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dirty="0" err="1">
                <a:ln w="6350"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Var</a:t>
            </a:r>
            <a:r>
              <a:rPr lang="en-US" altLang="zh-CN" dirty="0">
                <a:ln w="6350"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dirty="0" err="1">
                <a:ln w="6350"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a,b,c,d,e,f,g:semaphore</a:t>
            </a:r>
            <a:r>
              <a:rPr lang="en-US" altLang="zh-CN" dirty="0">
                <a:ln w="6350">
                  <a:solidFill>
                    <a:schemeClr val="tx1"/>
                  </a:solidFill>
                </a:ln>
                <a:latin typeface="Times New Roman" panose="02020603050405020304" charset="0"/>
                <a:cs typeface="Times New Roman" panose="02020603050405020304" charset="0"/>
                <a:sym typeface="+mn-ea"/>
              </a:rPr>
              <a:t> :=    0,0,0,0,0,0,0;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85790" y="3206750"/>
            <a:ext cx="6096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 S1; signal(a); signal(b); end;</a:t>
            </a:r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wait(a); S2; signal(c); signal(d); end;</a:t>
            </a:r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wait(b); S3; signal(e);  end;</a:t>
            </a:r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wait(c); S4; signal(f);   end;</a:t>
            </a:r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wait(d); S5; signal(g);  end;</a:t>
            </a:r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endParaRPr kumimoji="0"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0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  wait(e); wait(f); wait(g); S6; end;</a:t>
            </a:r>
            <a:endParaRPr lang="en-US" altLang="zh-CN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314575" y="2745105"/>
          <a:ext cx="8079105" cy="379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8990" y="3950335"/>
            <a:ext cx="978535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小结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3950335"/>
            <a:ext cx="1441450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练习</a:t>
            </a:r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1559" y="2593736"/>
          <a:ext cx="3379212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5172"/>
                <a:gridCol w="1844040"/>
              </a:tblGrid>
              <a:tr h="0">
                <a:tc>
                  <a:txBody>
                    <a:bodyPr/>
                    <a:p>
                      <a:r>
                        <a:rPr lang="zh-CN" altLang="en-US" sz="2400" dirty="0"/>
                        <a:t>司机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启动汽车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上下乘客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正常行驶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关车门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到站停车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开车门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52065" y="4981575"/>
            <a:ext cx="3441065" cy="1783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533400" indent="-533400"/>
            <a:r>
              <a:rPr lang="zh-CN" altLang="en-US" sz="2200" dirty="0"/>
              <a:t>二者的活动关系：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司机启动汽车前，售票员必须已关闭车门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售票员开车门前，司机必须已到站停车</a:t>
            </a:r>
            <a:endParaRPr lang="zh-CN" altLang="en-US" sz="2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7"/>
          <p:cNvGraphicFramePr>
            <a:graphicFrameLocks noGrp="1"/>
          </p:cNvGraphicFramePr>
          <p:nvPr>
            <p:ph idx="1"/>
          </p:nvPr>
        </p:nvGraphicFramePr>
        <p:xfrm>
          <a:off x="1827530" y="2031192"/>
          <a:ext cx="7989888" cy="441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3944620"/>
            <a:ext cx="1441450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练习</a:t>
            </a:r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1559" y="2593736"/>
          <a:ext cx="3379212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5172"/>
                <a:gridCol w="1844040"/>
              </a:tblGrid>
              <a:tr h="0">
                <a:tc>
                  <a:txBody>
                    <a:bodyPr/>
                    <a:p>
                      <a:r>
                        <a:rPr lang="zh-CN" altLang="en-US" sz="2400" dirty="0"/>
                        <a:t>司机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启动汽车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上下乘客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正常行驶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关车门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到站停车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开车门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52065" y="4981575"/>
            <a:ext cx="3441065" cy="1783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533400" indent="-533400"/>
            <a:r>
              <a:rPr lang="zh-CN" altLang="en-US" sz="2200" dirty="0"/>
              <a:t>二者的活动关系：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司机启动汽车前，售票员必须已关闭车门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售票员开车门前，司机必须已到站停车</a:t>
            </a:r>
            <a:endParaRPr lang="zh-CN" altLang="en-US" sz="2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602355"/>
            <a:ext cx="5662295" cy="23685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521190" y="2759710"/>
            <a:ext cx="129349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售票员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80835" y="2759710"/>
            <a:ext cx="129349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司机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3950335"/>
            <a:ext cx="1441450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练习</a:t>
            </a:r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1559" y="2593736"/>
          <a:ext cx="3379212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5172"/>
                <a:gridCol w="1844040"/>
              </a:tblGrid>
              <a:tr h="0">
                <a:tc>
                  <a:txBody>
                    <a:bodyPr/>
                    <a:p>
                      <a:r>
                        <a:rPr lang="zh-CN" altLang="en-US" sz="2400" dirty="0"/>
                        <a:t>司机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启动汽车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上下乘客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正常行驶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关车门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到站停车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开车门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52065" y="4981575"/>
            <a:ext cx="3441065" cy="1783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533400" indent="-533400"/>
            <a:r>
              <a:rPr lang="zh-CN" altLang="en-US" sz="2200" dirty="0"/>
              <a:t>二者的活动关系：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司机启动汽车前，售票员必须已关闭车门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售票员开车门前，司机必须已到站停车</a:t>
            </a:r>
            <a:endParaRPr lang="zh-CN" altLang="en-US" sz="2200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449060" y="2593975"/>
            <a:ext cx="3773170" cy="612140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stoped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closed:semaphore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:=0,0;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3950335"/>
            <a:ext cx="1441450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练习</a:t>
            </a:r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1559" y="2593736"/>
          <a:ext cx="3379212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5172"/>
                <a:gridCol w="1844040"/>
              </a:tblGrid>
              <a:tr h="0">
                <a:tc>
                  <a:txBody>
                    <a:bodyPr/>
                    <a:p>
                      <a:r>
                        <a:rPr lang="zh-CN" altLang="en-US" sz="2400" dirty="0"/>
                        <a:t>司机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启动汽车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上下乘客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正常行驶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关车门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到站停车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开车门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52065" y="4981575"/>
            <a:ext cx="3441065" cy="1783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533400" indent="-533400"/>
            <a:r>
              <a:rPr lang="zh-CN" altLang="en-US" sz="2200" dirty="0"/>
              <a:t>二者的活动关系：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司机启动汽车前，售票员必须已关闭车门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售票员开车门前，司机必须已到站停车</a:t>
            </a:r>
            <a:endParaRPr lang="zh-CN" altLang="en-US" sz="2200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449060" y="2593975"/>
            <a:ext cx="3773170" cy="612140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stoped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closed:semaphore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:=0,0;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52210" y="3089275"/>
            <a:ext cx="2472055" cy="34150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司机：</a:t>
            </a:r>
            <a:endParaRPr lang="zh-CN" altLang="en-US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repeat </a:t>
            </a:r>
            <a:r>
              <a:rPr lang="en-US" altLang="zh-CN" sz="2400" dirty="0">
                <a:solidFill>
                  <a:schemeClr val="hlink"/>
                </a:solidFill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en-US" altLang="zh-CN" sz="2400" dirty="0">
              <a:solidFill>
                <a:schemeClr val="hlink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ea typeface="微软雅黑" panose="020B0503020204020204" charset="-122"/>
                <a:cs typeface="Times New Roman" panose="02020603050405020304" charset="0"/>
              </a:rPr>
              <a:t>wait(closed);</a:t>
            </a:r>
            <a:endParaRPr lang="en-US" altLang="zh-CN" sz="2400" dirty="0">
              <a:solidFill>
                <a:srgbClr val="C00000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启动汽车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正常行驶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到站停车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r>
              <a:rPr lang="en-US" altLang="zh-CN" sz="2400" dirty="0">
                <a:solidFill>
                  <a:srgbClr val="FFFF00"/>
                </a:solidFill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signal(</a:t>
            </a:r>
            <a:r>
              <a:rPr lang="en-US" altLang="zh-CN" sz="2400" dirty="0" err="1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stoped</a:t>
            </a:r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);</a:t>
            </a:r>
            <a:endParaRPr lang="en-US" altLang="zh-CN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until false;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2.4.2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进程同步的机制：信号量机制的应用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(Application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 of </a:t>
            </a:r>
            <a:r>
              <a:rPr lang="en-US" altLang="zh-CN" sz="24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Semaphore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2.4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同步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8990" y="3950335"/>
            <a:ext cx="1441450" cy="52197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练习</a:t>
            </a:r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题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1559" y="2593736"/>
          <a:ext cx="3379212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5172"/>
                <a:gridCol w="1844040"/>
              </a:tblGrid>
              <a:tr h="0">
                <a:tc>
                  <a:txBody>
                    <a:bodyPr/>
                    <a:p>
                      <a:r>
                        <a:rPr lang="zh-CN" altLang="en-US" sz="2400" dirty="0"/>
                        <a:t>司机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售票员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启动汽车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上下乘客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正常行驶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关车门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zh-CN" altLang="en-US" sz="2400" dirty="0"/>
                        <a:t>到站停车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售票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lang="zh-CN" altLang="en-US" sz="2400" dirty="0"/>
                        <a:t>开车门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52065" y="4981575"/>
            <a:ext cx="3441065" cy="1783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533400" indent="-533400"/>
            <a:r>
              <a:rPr lang="zh-CN" altLang="en-US" sz="2200" dirty="0"/>
              <a:t>二者的活动关系：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司机启动汽车前，售票员必须已关闭车门</a:t>
            </a:r>
            <a:endParaRPr lang="zh-CN" altLang="en-US" sz="2200" dirty="0"/>
          </a:p>
          <a:p>
            <a:pPr marL="533400" indent="-533400">
              <a:buFont typeface="Wingdings" panose="05000000000000000000" pitchFamily="2" charset="2"/>
              <a:buAutoNum type="circleNumDbPlain"/>
            </a:pPr>
            <a:r>
              <a:rPr lang="zh-CN" altLang="en-US" sz="2200" dirty="0"/>
              <a:t>售票员开车门前，司机必须已到站停车</a:t>
            </a:r>
            <a:endParaRPr lang="zh-CN" altLang="en-US" sz="2200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449060" y="2593975"/>
            <a:ext cx="3773170" cy="612140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None/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stoped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closed:semaphore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:=0,0;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52210" y="3089275"/>
            <a:ext cx="2472055" cy="34150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司机：</a:t>
            </a:r>
            <a:endParaRPr lang="zh-CN" altLang="en-US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repeat </a:t>
            </a:r>
            <a:r>
              <a:rPr lang="en-US" altLang="zh-CN" sz="2400" dirty="0">
                <a:solidFill>
                  <a:schemeClr val="hlink"/>
                </a:solidFill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en-US" altLang="zh-CN" sz="2400" dirty="0">
              <a:solidFill>
                <a:schemeClr val="hlink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ea typeface="微软雅黑" panose="020B0503020204020204" charset="-122"/>
                <a:cs typeface="Times New Roman" panose="02020603050405020304" charset="0"/>
              </a:rPr>
              <a:t>wait(closed);</a:t>
            </a:r>
            <a:endParaRPr lang="en-US" altLang="zh-CN" sz="2400" dirty="0">
              <a:solidFill>
                <a:srgbClr val="C00000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启动汽车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正常行驶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 到站停车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r>
              <a:rPr lang="en-US" altLang="zh-CN" sz="2400" dirty="0">
                <a:solidFill>
                  <a:srgbClr val="FFFF00"/>
                </a:solidFill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signal(</a:t>
            </a:r>
            <a:r>
              <a:rPr lang="en-US" altLang="zh-CN" sz="2400" dirty="0" err="1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stoped</a:t>
            </a:r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);</a:t>
            </a:r>
            <a:endParaRPr lang="en-US" altLang="zh-CN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until false;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911590" y="3089275"/>
            <a:ext cx="2409825" cy="34150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售票员：</a:t>
            </a:r>
            <a:endParaRPr lang="zh-CN" altLang="en-US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repeat</a:t>
            </a:r>
            <a:endParaRPr lang="zh-CN" altLang="en-US" sz="2400" dirty="0">
              <a:solidFill>
                <a:srgbClr val="FFFF00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上下乘客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关车门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solidFill>
                <a:schemeClr val="hlink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hlink"/>
                </a:solidFill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charset="-122"/>
                <a:cs typeface="Times New Roman" panose="02020603050405020304" charset="0"/>
              </a:rPr>
              <a:t>signal(closed);</a:t>
            </a:r>
            <a:endParaRPr lang="en-US" altLang="zh-CN" sz="2400" dirty="0">
              <a:solidFill>
                <a:srgbClr val="C00000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售票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 wait(</a:t>
            </a:r>
            <a:r>
              <a:rPr lang="en-US" altLang="zh-CN" sz="2400" dirty="0" err="1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stoped</a:t>
            </a:r>
            <a:r>
              <a:rPr lang="en-US" altLang="zh-CN" sz="2400" dirty="0">
                <a:solidFill>
                  <a:srgbClr val="3333FF"/>
                </a:solidFill>
                <a:ea typeface="微软雅黑" panose="020B0503020204020204" charset="-122"/>
                <a:cs typeface="Times New Roman" panose="02020603050405020304" charset="0"/>
              </a:rPr>
              <a:t>);</a:t>
            </a:r>
            <a:endParaRPr lang="en-US" altLang="zh-CN" sz="2400" dirty="0">
              <a:solidFill>
                <a:srgbClr val="3333FF"/>
              </a:solidFill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zh-CN" altLang="en-US" sz="2400" dirty="0">
                <a:ea typeface="微软雅黑" panose="020B0503020204020204" charset="-122"/>
                <a:cs typeface="Times New Roman" panose="02020603050405020304" charset="0"/>
              </a:rPr>
              <a:t>  开车门</a:t>
            </a:r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  <a:p>
            <a:pPr eaLnBrk="1" hangingPunct="1"/>
            <a:r>
              <a:rPr lang="en-US" altLang="zh-CN" sz="2400" dirty="0">
                <a:ea typeface="微软雅黑" panose="020B0503020204020204" charset="-122"/>
                <a:cs typeface="Times New Roman" panose="02020603050405020304" charset="0"/>
              </a:rPr>
              <a:t>until false;</a:t>
            </a:r>
            <a:endParaRPr lang="en-US" altLang="zh-CN" sz="2400" dirty="0"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564765" y="1915823"/>
          <a:ext cx="7989888" cy="439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前情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回顾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359025" y="1888518"/>
          <a:ext cx="7989888" cy="439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TABLE_BEAUTIFY" val="smartTable{c600ad71-3299-4759-aeb8-91dc7e7506f0}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UNIT_TABLE_BEAUTIFY" val="smartTable{c600ad71-3299-4759-aeb8-91dc7e7506f0}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UNIT_TABLE_BEAUTIFY" val="smartTable{c600ad71-3299-4759-aeb8-91dc7e7506f0}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TABLE_BEAUTIFY" val="smartTable{c600ad71-3299-4759-aeb8-91dc7e7506f0}"/>
</p:tagLst>
</file>

<file path=ppt/tags/tag1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c600ad71-3299-4759-aeb8-91dc7e7506f0}"/>
</p:tagLst>
</file>

<file path=ppt/tags/tag1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COMMONDATA" val="eyJoZGlkIjoiMDRmMzViYzJkNTNkNTQ3ZDVlNzNjOGQ2OWNkMGEwMmY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10968</Words>
  <Application>WPS 演示</Application>
  <PresentationFormat>宽屏</PresentationFormat>
  <Paragraphs>1192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Arial</vt:lpstr>
      <vt:lpstr>宋体</vt:lpstr>
      <vt:lpstr>Wingdings</vt:lpstr>
      <vt:lpstr>Wingdings</vt:lpstr>
      <vt:lpstr>华光魏体_CNKI</vt:lpstr>
      <vt:lpstr>微软雅黑</vt:lpstr>
      <vt:lpstr>Arial Unicode MS</vt:lpstr>
      <vt:lpstr>Calibri</vt:lpstr>
      <vt:lpstr>黑体</vt:lpstr>
      <vt:lpstr>Times New Roman</vt:lpstr>
      <vt:lpstr>华文琥珀</vt:lpstr>
      <vt:lpstr>Consolas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聂婕</cp:lastModifiedBy>
  <cp:revision>16</cp:revision>
  <dcterms:created xsi:type="dcterms:W3CDTF">2022-09-22T00:12:00Z</dcterms:created>
  <dcterms:modified xsi:type="dcterms:W3CDTF">2022-09-25T15:29:59Z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AE251375933A4D529E794CB539AF998D</vt:lpwstr>
  </property>
  <property fmtid="{D5CDD505-2E9C-101B-9397-08002B2CF9AE}" pid="3" name="KSOProductBuildVer">
    <vt:lpwstr>2052-11.1.0.12019</vt:lpwstr>
  </property>
</Properties>
</file>