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0" r:id="rId5"/>
    <p:sldId id="262" r:id="rId6"/>
    <p:sldId id="261" r:id="rId7"/>
    <p:sldId id="263" r:id="rId8"/>
    <p:sldId id="264" r:id="rId9"/>
    <p:sldId id="268" r:id="rId10"/>
    <p:sldId id="269" r:id="rId11"/>
    <p:sldId id="270" r:id="rId12"/>
    <p:sldId id="272" r:id="rId13"/>
    <p:sldId id="273" r:id="rId14"/>
    <p:sldId id="274" r:id="rId15"/>
    <p:sldId id="275" r:id="rId16"/>
    <p:sldId id="267" r:id="rId17"/>
    <p:sldId id="277" r:id="rId18"/>
    <p:sldId id="278" r:id="rId19"/>
    <p:sldId id="279" r:id="rId20"/>
    <p:sldId id="259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8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538819-80F0-4569-B1D3-0DF8817C9D7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54FDA5A6-9A37-4D69-9590-3F8E657DBB05}">
      <dgm:prSet/>
      <dgm:spPr/>
      <dgm:t>
        <a:bodyPr/>
        <a:lstStyle/>
        <a:p>
          <a:pPr rtl="0"/>
          <a:r>
            <a:rPr lang="zh-CN"/>
            <a:t>基于共享数据结构的通信方式</a:t>
          </a:r>
        </a:p>
      </dgm:t>
    </dgm:pt>
    <dgm:pt modelId="{37179F54-EFEE-4820-BE80-4828A87CD8E0}" cxnId="{D32B15B8-69BF-421E-BA3C-1F554FF5D55F}" type="parTrans">
      <dgm:prSet/>
      <dgm:spPr/>
      <dgm:t>
        <a:bodyPr/>
        <a:lstStyle/>
        <a:p>
          <a:endParaRPr lang="zh-CN" altLang="en-US"/>
        </a:p>
      </dgm:t>
    </dgm:pt>
    <dgm:pt modelId="{3B8C2E2A-22F6-47D9-9E82-F63B46E56005}" cxnId="{D32B15B8-69BF-421E-BA3C-1F554FF5D55F}" type="sibTrans">
      <dgm:prSet/>
      <dgm:spPr/>
      <dgm:t>
        <a:bodyPr/>
        <a:lstStyle/>
        <a:p>
          <a:endParaRPr lang="zh-CN" altLang="en-US"/>
        </a:p>
      </dgm:t>
    </dgm:pt>
    <dgm:pt modelId="{E814E4ED-DB58-4DE5-BAA0-8B88FC458820}">
      <dgm:prSet/>
      <dgm:spPr/>
      <dgm:t>
        <a:bodyPr/>
        <a:lstStyle/>
        <a:p>
          <a:pPr rtl="0"/>
          <a:r>
            <a:rPr lang="zh-CN"/>
            <a:t>进程共享某些数据结构</a:t>
          </a:r>
          <a:r>
            <a:rPr lang="en-US"/>
            <a:t>(</a:t>
          </a:r>
          <a:r>
            <a:rPr lang="zh-CN"/>
            <a:t>如队列</a:t>
          </a:r>
          <a:r>
            <a:rPr lang="en-US"/>
            <a:t>)</a:t>
          </a:r>
          <a:r>
            <a:rPr lang="zh-CN"/>
            <a:t> </a:t>
          </a:r>
        </a:p>
      </dgm:t>
    </dgm:pt>
    <dgm:pt modelId="{92614725-BAF5-4AA7-A903-E9B783CC1A4B}" cxnId="{A5BC74B7-4AEB-4F96-96F7-26883B18DFB5}" type="parTrans">
      <dgm:prSet/>
      <dgm:spPr/>
      <dgm:t>
        <a:bodyPr/>
        <a:lstStyle/>
        <a:p>
          <a:endParaRPr lang="zh-CN" altLang="en-US"/>
        </a:p>
      </dgm:t>
    </dgm:pt>
    <dgm:pt modelId="{6ED51433-34E5-4CA3-85AF-737A3004BF87}" cxnId="{A5BC74B7-4AEB-4F96-96F7-26883B18DFB5}" type="sibTrans">
      <dgm:prSet/>
      <dgm:spPr/>
      <dgm:t>
        <a:bodyPr/>
        <a:lstStyle/>
        <a:p>
          <a:endParaRPr lang="zh-CN" altLang="en-US"/>
        </a:p>
      </dgm:t>
    </dgm:pt>
    <dgm:pt modelId="{7B812675-09C4-4725-B2E6-C99398902D0F}">
      <dgm:prSet/>
      <dgm:spPr/>
      <dgm:t>
        <a:bodyPr/>
        <a:lstStyle/>
        <a:p>
          <a:pPr rtl="0"/>
          <a:r>
            <a:rPr lang="zh-CN"/>
            <a:t>程序员必须负责同步管理</a:t>
          </a:r>
        </a:p>
      </dgm:t>
    </dgm:pt>
    <dgm:pt modelId="{477DB23B-0C5C-4DD4-BD48-ABC5F1B966D1}" cxnId="{A0465DA4-29AE-4CF5-8193-765471764373}" type="parTrans">
      <dgm:prSet/>
      <dgm:spPr/>
      <dgm:t>
        <a:bodyPr/>
        <a:lstStyle/>
        <a:p>
          <a:endParaRPr lang="zh-CN" altLang="en-US"/>
        </a:p>
      </dgm:t>
    </dgm:pt>
    <dgm:pt modelId="{50F2EAB5-8F2A-4C75-AD87-0671614272A2}" cxnId="{A0465DA4-29AE-4CF5-8193-765471764373}" type="sibTrans">
      <dgm:prSet/>
      <dgm:spPr/>
      <dgm:t>
        <a:bodyPr/>
        <a:lstStyle/>
        <a:p>
          <a:endParaRPr lang="zh-CN" altLang="en-US"/>
        </a:p>
      </dgm:t>
    </dgm:pt>
    <dgm:pt modelId="{536664F4-A717-4789-A582-797CC3CA4183}">
      <dgm:prSet/>
      <dgm:spPr/>
      <dgm:t>
        <a:bodyPr/>
        <a:lstStyle/>
        <a:p>
          <a:pPr rtl="0"/>
          <a:r>
            <a:rPr lang="zh-CN"/>
            <a:t>所以</a:t>
          </a:r>
          <a:r>
            <a:rPr lang="zh-CN" b="1"/>
            <a:t>低效</a:t>
          </a:r>
          <a:r>
            <a:rPr lang="zh-CN"/>
            <a:t>，只适合</a:t>
          </a:r>
          <a:r>
            <a:rPr lang="zh-CN" b="1"/>
            <a:t>传输少量数据</a:t>
          </a:r>
          <a:endParaRPr lang="zh-CN"/>
        </a:p>
      </dgm:t>
    </dgm:pt>
    <dgm:pt modelId="{91B73998-6FF4-44F5-8F8C-C5A34334F6AC}" cxnId="{5DF8FBA2-B8AB-48ED-8CD4-017F624CFC10}" type="parTrans">
      <dgm:prSet/>
      <dgm:spPr/>
      <dgm:t>
        <a:bodyPr/>
        <a:lstStyle/>
        <a:p>
          <a:endParaRPr lang="zh-CN" altLang="en-US"/>
        </a:p>
      </dgm:t>
    </dgm:pt>
    <dgm:pt modelId="{337D2ECB-3486-41AE-BE79-28D29A38C563}" cxnId="{5DF8FBA2-B8AB-48ED-8CD4-017F624CFC10}" type="sibTrans">
      <dgm:prSet/>
      <dgm:spPr/>
      <dgm:t>
        <a:bodyPr/>
        <a:lstStyle/>
        <a:p>
          <a:endParaRPr lang="zh-CN" altLang="en-US"/>
        </a:p>
      </dgm:t>
    </dgm:pt>
    <dgm:pt modelId="{D9CF1B99-80EF-4351-A3C9-1EF534BAE39C}">
      <dgm:prSet/>
      <dgm:spPr/>
      <dgm:t>
        <a:bodyPr/>
        <a:lstStyle/>
        <a:p>
          <a:pPr rtl="0"/>
          <a:r>
            <a:rPr lang="zh-CN"/>
            <a:t>基于共享存储区的通信方式</a:t>
          </a:r>
        </a:p>
      </dgm:t>
    </dgm:pt>
    <dgm:pt modelId="{AFC7293D-F2E6-4AB1-881A-26CA1DF23EDE}" cxnId="{1A60DBC6-0304-47B0-A299-50EC6C0A3DA4}" type="parTrans">
      <dgm:prSet/>
      <dgm:spPr/>
      <dgm:t>
        <a:bodyPr/>
        <a:lstStyle/>
        <a:p>
          <a:endParaRPr lang="zh-CN" altLang="en-US"/>
        </a:p>
      </dgm:t>
    </dgm:pt>
    <dgm:pt modelId="{8652B386-C167-44B6-AAC8-3695947793F7}" cxnId="{1A60DBC6-0304-47B0-A299-50EC6C0A3DA4}" type="sibTrans">
      <dgm:prSet/>
      <dgm:spPr/>
      <dgm:t>
        <a:bodyPr/>
        <a:lstStyle/>
        <a:p>
          <a:endParaRPr lang="zh-CN" altLang="en-US"/>
        </a:p>
      </dgm:t>
    </dgm:pt>
    <dgm:pt modelId="{15120F52-277A-4E3B-91CE-9AC4DCCB3FB6}">
      <dgm:prSet/>
      <dgm:spPr/>
      <dgm:t>
        <a:bodyPr/>
        <a:lstStyle/>
        <a:p>
          <a:pPr rtl="0"/>
          <a:r>
            <a:rPr lang="zh-CN"/>
            <a:t>属于高级通信方式</a:t>
          </a:r>
        </a:p>
      </dgm:t>
    </dgm:pt>
    <dgm:pt modelId="{680450CF-0DAA-47F8-A780-2B4D0DB0B5E9}" cxnId="{9265276A-3A08-475B-B440-26AE353D1998}" type="parTrans">
      <dgm:prSet/>
      <dgm:spPr/>
      <dgm:t>
        <a:bodyPr/>
        <a:lstStyle/>
        <a:p>
          <a:endParaRPr lang="zh-CN" altLang="en-US"/>
        </a:p>
      </dgm:t>
    </dgm:pt>
    <dgm:pt modelId="{212B4688-484D-4FF6-BA9D-E70E2D4C5381}" cxnId="{9265276A-3A08-475B-B440-26AE353D1998}" type="sibTrans">
      <dgm:prSet/>
      <dgm:spPr/>
      <dgm:t>
        <a:bodyPr/>
        <a:lstStyle/>
        <a:p>
          <a:endParaRPr lang="zh-CN" altLang="en-US"/>
        </a:p>
      </dgm:t>
    </dgm:pt>
    <dgm:pt modelId="{C86375C5-13EC-4B5F-AAED-F07DE6E2B70D}">
      <dgm:prSet/>
      <dgm:spPr/>
      <dgm:t>
        <a:bodyPr/>
        <a:lstStyle/>
        <a:p>
          <a:pPr rtl="0"/>
          <a:r>
            <a:rPr lang="zh-CN" b="1"/>
            <a:t>划出一块共享存储区</a:t>
          </a:r>
          <a:r>
            <a:rPr lang="zh-CN"/>
            <a:t>，进程通过对存储区中数据的读写来通信</a:t>
          </a:r>
        </a:p>
      </dgm:t>
    </dgm:pt>
    <dgm:pt modelId="{1F890BF3-3FBE-4107-9B8F-12DC4DBF046C}" cxnId="{5701FB8D-2AA7-40BA-A1DE-F6ADE8F3B6CD}" type="parTrans">
      <dgm:prSet/>
      <dgm:spPr/>
      <dgm:t>
        <a:bodyPr/>
        <a:lstStyle/>
        <a:p>
          <a:endParaRPr lang="zh-CN" altLang="en-US"/>
        </a:p>
      </dgm:t>
    </dgm:pt>
    <dgm:pt modelId="{63F51BF9-544C-427E-B0E4-0CD7CEE74F7E}" cxnId="{5701FB8D-2AA7-40BA-A1DE-F6ADE8F3B6CD}" type="sibTrans">
      <dgm:prSet/>
      <dgm:spPr/>
      <dgm:t>
        <a:bodyPr/>
        <a:lstStyle/>
        <a:p>
          <a:endParaRPr lang="zh-CN" altLang="en-US"/>
        </a:p>
      </dgm:t>
    </dgm:pt>
    <dgm:pt modelId="{74A3D66A-9E53-4375-B71F-337371805C77}" type="pres">
      <dgm:prSet presAssocID="{9C538819-80F0-4569-B1D3-0DF8817C9D74}" presName="Name0" presStyleCnt="0">
        <dgm:presLayoutVars>
          <dgm:dir/>
          <dgm:animLvl val="lvl"/>
          <dgm:resizeHandles val="exact"/>
        </dgm:presLayoutVars>
      </dgm:prSet>
      <dgm:spPr/>
    </dgm:pt>
    <dgm:pt modelId="{3EFF4F5B-E712-4497-B61A-08913331CEAC}" type="pres">
      <dgm:prSet presAssocID="{54FDA5A6-9A37-4D69-9590-3F8E657DBB05}" presName="composite" presStyleCnt="0"/>
      <dgm:spPr/>
    </dgm:pt>
    <dgm:pt modelId="{59A04FFD-C14C-409A-9DF0-884AF629D040}" type="pres">
      <dgm:prSet presAssocID="{54FDA5A6-9A37-4D69-9590-3F8E657DBB0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67A82AE-D957-4EDB-9C11-610AB5A12DED}" type="pres">
      <dgm:prSet presAssocID="{54FDA5A6-9A37-4D69-9590-3F8E657DBB05}" presName="desTx" presStyleLbl="alignAccFollowNode1" presStyleIdx="0" presStyleCnt="2">
        <dgm:presLayoutVars>
          <dgm:bulletEnabled val="1"/>
        </dgm:presLayoutVars>
      </dgm:prSet>
      <dgm:spPr/>
    </dgm:pt>
    <dgm:pt modelId="{EB7964E7-FB83-4417-94BB-C1856DD675F6}" type="pres">
      <dgm:prSet presAssocID="{3B8C2E2A-22F6-47D9-9E82-F63B46E56005}" presName="space" presStyleCnt="0"/>
      <dgm:spPr/>
    </dgm:pt>
    <dgm:pt modelId="{35E5658C-F72C-49F4-92A6-8704D5E7F604}" type="pres">
      <dgm:prSet presAssocID="{D9CF1B99-80EF-4351-A3C9-1EF534BAE39C}" presName="composite" presStyleCnt="0"/>
      <dgm:spPr/>
    </dgm:pt>
    <dgm:pt modelId="{BACE63CF-A6E1-426F-9730-462BEAC98C32}" type="pres">
      <dgm:prSet presAssocID="{D9CF1B99-80EF-4351-A3C9-1EF534BAE39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3EBC63A-2328-41EB-9B27-5EA5513660F3}" type="pres">
      <dgm:prSet presAssocID="{D9CF1B99-80EF-4351-A3C9-1EF534BAE39C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60220002-98ED-4224-9656-CA6D677B0778}" type="presOf" srcId="{7B812675-09C4-4725-B2E6-C99398902D0F}" destId="{967A82AE-D957-4EDB-9C11-610AB5A12DED}" srcOrd="0" destOrd="1" presId="urn:microsoft.com/office/officeart/2005/8/layout/hList1"/>
    <dgm:cxn modelId="{1EB1E307-AB0A-480D-9DC8-2310D6381553}" type="presOf" srcId="{D9CF1B99-80EF-4351-A3C9-1EF534BAE39C}" destId="{BACE63CF-A6E1-426F-9730-462BEAC98C32}" srcOrd="0" destOrd="0" presId="urn:microsoft.com/office/officeart/2005/8/layout/hList1"/>
    <dgm:cxn modelId="{BA8E321B-35CC-4D66-A674-C693AC785CFC}" type="presOf" srcId="{536664F4-A717-4789-A582-797CC3CA4183}" destId="{967A82AE-D957-4EDB-9C11-610AB5A12DED}" srcOrd="0" destOrd="2" presId="urn:microsoft.com/office/officeart/2005/8/layout/hList1"/>
    <dgm:cxn modelId="{14BD0B66-77F3-4B5B-AB37-929EAF1A612D}" type="presOf" srcId="{9C538819-80F0-4569-B1D3-0DF8817C9D74}" destId="{74A3D66A-9E53-4375-B71F-337371805C77}" srcOrd="0" destOrd="0" presId="urn:microsoft.com/office/officeart/2005/8/layout/hList1"/>
    <dgm:cxn modelId="{9265276A-3A08-475B-B440-26AE353D1998}" srcId="{D9CF1B99-80EF-4351-A3C9-1EF534BAE39C}" destId="{15120F52-277A-4E3B-91CE-9AC4DCCB3FB6}" srcOrd="0" destOrd="0" parTransId="{680450CF-0DAA-47F8-A780-2B4D0DB0B5E9}" sibTransId="{212B4688-484D-4FF6-BA9D-E70E2D4C5381}"/>
    <dgm:cxn modelId="{C924348D-28A3-4006-BAD0-A86CE3E8219E}" type="presOf" srcId="{54FDA5A6-9A37-4D69-9590-3F8E657DBB05}" destId="{59A04FFD-C14C-409A-9DF0-884AF629D040}" srcOrd="0" destOrd="0" presId="urn:microsoft.com/office/officeart/2005/8/layout/hList1"/>
    <dgm:cxn modelId="{5701FB8D-2AA7-40BA-A1DE-F6ADE8F3B6CD}" srcId="{D9CF1B99-80EF-4351-A3C9-1EF534BAE39C}" destId="{C86375C5-13EC-4B5F-AAED-F07DE6E2B70D}" srcOrd="1" destOrd="0" parTransId="{1F890BF3-3FBE-4107-9B8F-12DC4DBF046C}" sibTransId="{63F51BF9-544C-427E-B0E4-0CD7CEE74F7E}"/>
    <dgm:cxn modelId="{5DF8FBA2-B8AB-48ED-8CD4-017F624CFC10}" srcId="{54FDA5A6-9A37-4D69-9590-3F8E657DBB05}" destId="{536664F4-A717-4789-A582-797CC3CA4183}" srcOrd="2" destOrd="0" parTransId="{91B73998-6FF4-44F5-8F8C-C5A34334F6AC}" sibTransId="{337D2ECB-3486-41AE-BE79-28D29A38C563}"/>
    <dgm:cxn modelId="{5B00AEA3-D5E0-40BA-962A-CBF292BB5D14}" type="presOf" srcId="{C86375C5-13EC-4B5F-AAED-F07DE6E2B70D}" destId="{13EBC63A-2328-41EB-9B27-5EA5513660F3}" srcOrd="0" destOrd="1" presId="urn:microsoft.com/office/officeart/2005/8/layout/hList1"/>
    <dgm:cxn modelId="{A0465DA4-29AE-4CF5-8193-765471764373}" srcId="{54FDA5A6-9A37-4D69-9590-3F8E657DBB05}" destId="{7B812675-09C4-4725-B2E6-C99398902D0F}" srcOrd="1" destOrd="0" parTransId="{477DB23B-0C5C-4DD4-BD48-ABC5F1B966D1}" sibTransId="{50F2EAB5-8F2A-4C75-AD87-0671614272A2}"/>
    <dgm:cxn modelId="{A5BC74B7-4AEB-4F96-96F7-26883B18DFB5}" srcId="{54FDA5A6-9A37-4D69-9590-3F8E657DBB05}" destId="{E814E4ED-DB58-4DE5-BAA0-8B88FC458820}" srcOrd="0" destOrd="0" parTransId="{92614725-BAF5-4AA7-A903-E9B783CC1A4B}" sibTransId="{6ED51433-34E5-4CA3-85AF-737A3004BF87}"/>
    <dgm:cxn modelId="{D32B15B8-69BF-421E-BA3C-1F554FF5D55F}" srcId="{9C538819-80F0-4569-B1D3-0DF8817C9D74}" destId="{54FDA5A6-9A37-4D69-9590-3F8E657DBB05}" srcOrd="0" destOrd="0" parTransId="{37179F54-EFEE-4820-BE80-4828A87CD8E0}" sibTransId="{3B8C2E2A-22F6-47D9-9E82-F63B46E56005}"/>
    <dgm:cxn modelId="{1A60DBC6-0304-47B0-A299-50EC6C0A3DA4}" srcId="{9C538819-80F0-4569-B1D3-0DF8817C9D74}" destId="{D9CF1B99-80EF-4351-A3C9-1EF534BAE39C}" srcOrd="1" destOrd="0" parTransId="{AFC7293D-F2E6-4AB1-881A-26CA1DF23EDE}" sibTransId="{8652B386-C167-44B6-AAC8-3695947793F7}"/>
    <dgm:cxn modelId="{110DA9D0-764C-460E-8A20-D1C69DB7CB77}" type="presOf" srcId="{E814E4ED-DB58-4DE5-BAA0-8B88FC458820}" destId="{967A82AE-D957-4EDB-9C11-610AB5A12DED}" srcOrd="0" destOrd="0" presId="urn:microsoft.com/office/officeart/2005/8/layout/hList1"/>
    <dgm:cxn modelId="{814002D2-E753-4271-A516-6997E8543A17}" type="presOf" srcId="{15120F52-277A-4E3B-91CE-9AC4DCCB3FB6}" destId="{13EBC63A-2328-41EB-9B27-5EA5513660F3}" srcOrd="0" destOrd="0" presId="urn:microsoft.com/office/officeart/2005/8/layout/hList1"/>
    <dgm:cxn modelId="{43FFB026-2864-4464-B5C2-320EA23263F7}" type="presParOf" srcId="{74A3D66A-9E53-4375-B71F-337371805C77}" destId="{3EFF4F5B-E712-4497-B61A-08913331CEAC}" srcOrd="0" destOrd="0" presId="urn:microsoft.com/office/officeart/2005/8/layout/hList1"/>
    <dgm:cxn modelId="{1C11E0FD-E78C-490C-9337-F1D836489B08}" type="presParOf" srcId="{3EFF4F5B-E712-4497-B61A-08913331CEAC}" destId="{59A04FFD-C14C-409A-9DF0-884AF629D040}" srcOrd="0" destOrd="0" presId="urn:microsoft.com/office/officeart/2005/8/layout/hList1"/>
    <dgm:cxn modelId="{4FBA5F6D-E7B3-4B6A-B853-B8AE634B8C8A}" type="presParOf" srcId="{3EFF4F5B-E712-4497-B61A-08913331CEAC}" destId="{967A82AE-D957-4EDB-9C11-610AB5A12DED}" srcOrd="1" destOrd="0" presId="urn:microsoft.com/office/officeart/2005/8/layout/hList1"/>
    <dgm:cxn modelId="{C9139C1A-BBE7-4986-BEEF-7E00717FFB83}" type="presParOf" srcId="{74A3D66A-9E53-4375-B71F-337371805C77}" destId="{EB7964E7-FB83-4417-94BB-C1856DD675F6}" srcOrd="1" destOrd="0" presId="urn:microsoft.com/office/officeart/2005/8/layout/hList1"/>
    <dgm:cxn modelId="{0D157C4D-0056-4FB9-A9C9-E4C15B4855A4}" type="presParOf" srcId="{74A3D66A-9E53-4375-B71F-337371805C77}" destId="{35E5658C-F72C-49F4-92A6-8704D5E7F604}" srcOrd="2" destOrd="0" presId="urn:microsoft.com/office/officeart/2005/8/layout/hList1"/>
    <dgm:cxn modelId="{7731A71C-2C09-48B3-B338-D2162548657E}" type="presParOf" srcId="{35E5658C-F72C-49F4-92A6-8704D5E7F604}" destId="{BACE63CF-A6E1-426F-9730-462BEAC98C32}" srcOrd="0" destOrd="0" presId="urn:microsoft.com/office/officeart/2005/8/layout/hList1"/>
    <dgm:cxn modelId="{3291D80F-215B-4765-A0C2-E7094C17B95D}" type="presParOf" srcId="{35E5658C-F72C-49F4-92A6-8704D5E7F604}" destId="{13EBC63A-2328-41EB-9B27-5EA5513660F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782CE0-C4D3-436F-A471-B5A99D36D1F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F3DA97B-0B06-4D36-94F3-5FD95469C3BE}">
      <dgm:prSet/>
      <dgm:spPr/>
      <dgm:t>
        <a:bodyPr/>
        <a:lstStyle/>
        <a:p>
          <a:pPr rtl="0"/>
          <a:r>
            <a:rPr lang="zh-CN"/>
            <a:t>管道</a:t>
          </a:r>
        </a:p>
      </dgm:t>
    </dgm:pt>
    <dgm:pt modelId="{569B50A4-6D5A-4166-8784-4B6464CA00BB}" cxnId="{ACBD05EA-70E1-4EDB-A5DE-04553D5CF0D8}" type="parTrans">
      <dgm:prSet/>
      <dgm:spPr/>
      <dgm:t>
        <a:bodyPr/>
        <a:lstStyle/>
        <a:p>
          <a:endParaRPr lang="zh-CN" altLang="en-US"/>
        </a:p>
      </dgm:t>
    </dgm:pt>
    <dgm:pt modelId="{19EE0791-B67D-4671-993C-58E6E7CBE5B5}" cxnId="{ACBD05EA-70E1-4EDB-A5DE-04553D5CF0D8}" type="sibTrans">
      <dgm:prSet/>
      <dgm:spPr/>
      <dgm:t>
        <a:bodyPr/>
        <a:lstStyle/>
        <a:p>
          <a:endParaRPr lang="zh-CN" altLang="en-US"/>
        </a:p>
      </dgm:t>
    </dgm:pt>
    <dgm:pt modelId="{8C9C1E12-8E89-4D7D-B7FB-3A419FF6BA57}">
      <dgm:prSet/>
      <dgm:spPr/>
      <dgm:t>
        <a:bodyPr/>
        <a:lstStyle/>
        <a:p>
          <a:pPr rtl="0"/>
          <a:r>
            <a:rPr lang="zh-CN"/>
            <a:t>是一个共享文件（</a:t>
          </a:r>
          <a:r>
            <a:rPr lang="en-US"/>
            <a:t>pipe</a:t>
          </a:r>
          <a:r>
            <a:rPr lang="zh-CN"/>
            <a:t>文件），用于连结一个发送进程和一个接收进程，以实现通信发送进程和接收进程利用管道进程通信</a:t>
          </a:r>
        </a:p>
      </dgm:t>
    </dgm:pt>
    <dgm:pt modelId="{F43ABB68-94E6-4D75-8AE9-B48F0D4E802C}" cxnId="{1B318F34-2440-43EA-A3AE-EE3C0D02C9B5}" type="parTrans">
      <dgm:prSet/>
      <dgm:spPr/>
      <dgm:t>
        <a:bodyPr/>
        <a:lstStyle/>
        <a:p>
          <a:endParaRPr lang="zh-CN" altLang="en-US"/>
        </a:p>
      </dgm:t>
    </dgm:pt>
    <dgm:pt modelId="{F8E0B1DF-8E5B-452B-B8C8-AC9F2BD2F2A0}" cxnId="{1B318F34-2440-43EA-A3AE-EE3C0D02C9B5}" type="sibTrans">
      <dgm:prSet/>
      <dgm:spPr/>
      <dgm:t>
        <a:bodyPr/>
        <a:lstStyle/>
        <a:p>
          <a:endParaRPr lang="zh-CN" altLang="en-US"/>
        </a:p>
      </dgm:t>
    </dgm:pt>
    <dgm:pt modelId="{56E6A968-4DE8-4A30-AD0C-3F4773D3364B}" type="pres">
      <dgm:prSet presAssocID="{34782CE0-C4D3-436F-A471-B5A99D36D1F8}" presName="linear" presStyleCnt="0">
        <dgm:presLayoutVars>
          <dgm:animLvl val="lvl"/>
          <dgm:resizeHandles val="exact"/>
        </dgm:presLayoutVars>
      </dgm:prSet>
      <dgm:spPr/>
    </dgm:pt>
    <dgm:pt modelId="{D8779584-2512-4834-BF51-F5DAD38BF5EA}" type="pres">
      <dgm:prSet presAssocID="{DF3DA97B-0B06-4D36-94F3-5FD95469C3B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FB79720-B7D6-45C0-B58D-711C04CCC8D2}" type="pres">
      <dgm:prSet presAssocID="{DF3DA97B-0B06-4D36-94F3-5FD95469C3B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3E75201-C462-40D2-8DE7-FDAA8464EF5D}" type="presOf" srcId="{DF3DA97B-0B06-4D36-94F3-5FD95469C3BE}" destId="{D8779584-2512-4834-BF51-F5DAD38BF5EA}" srcOrd="0" destOrd="0" presId="urn:microsoft.com/office/officeart/2005/8/layout/vList2"/>
    <dgm:cxn modelId="{6FA08E06-62D7-4F58-A4BC-91F7F9FC7B28}" type="presOf" srcId="{8C9C1E12-8E89-4D7D-B7FB-3A419FF6BA57}" destId="{3FB79720-B7D6-45C0-B58D-711C04CCC8D2}" srcOrd="0" destOrd="0" presId="urn:microsoft.com/office/officeart/2005/8/layout/vList2"/>
    <dgm:cxn modelId="{1B318F34-2440-43EA-A3AE-EE3C0D02C9B5}" srcId="{DF3DA97B-0B06-4D36-94F3-5FD95469C3BE}" destId="{8C9C1E12-8E89-4D7D-B7FB-3A419FF6BA57}" srcOrd="0" destOrd="0" parTransId="{F43ABB68-94E6-4D75-8AE9-B48F0D4E802C}" sibTransId="{F8E0B1DF-8E5B-452B-B8C8-AC9F2BD2F2A0}"/>
    <dgm:cxn modelId="{0406EE59-D760-492B-B0CF-433F5299C7A4}" type="presOf" srcId="{34782CE0-C4D3-436F-A471-B5A99D36D1F8}" destId="{56E6A968-4DE8-4A30-AD0C-3F4773D3364B}" srcOrd="0" destOrd="0" presId="urn:microsoft.com/office/officeart/2005/8/layout/vList2"/>
    <dgm:cxn modelId="{ACBD05EA-70E1-4EDB-A5DE-04553D5CF0D8}" srcId="{34782CE0-C4D3-436F-A471-B5A99D36D1F8}" destId="{DF3DA97B-0B06-4D36-94F3-5FD95469C3BE}" srcOrd="0" destOrd="0" parTransId="{569B50A4-6D5A-4166-8784-4B6464CA00BB}" sibTransId="{19EE0791-B67D-4671-993C-58E6E7CBE5B5}"/>
    <dgm:cxn modelId="{AC93F5A4-90B1-4FEA-8CAC-F4E63179111C}" type="presParOf" srcId="{56E6A968-4DE8-4A30-AD0C-3F4773D3364B}" destId="{D8779584-2512-4834-BF51-F5DAD38BF5EA}" srcOrd="0" destOrd="0" presId="urn:microsoft.com/office/officeart/2005/8/layout/vList2"/>
    <dgm:cxn modelId="{559D4850-CF44-4DA8-9894-F3ED19B61ED8}" type="presParOf" srcId="{56E6A968-4DE8-4A30-AD0C-3F4773D3364B}" destId="{3FB79720-B7D6-45C0-B58D-711C04CCC8D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CDFDAF-989C-46A1-BD23-971FF3D45E1D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F2793A4F-12D0-40B9-BAD9-A47F2D14FE06}">
      <dgm:prSet/>
      <dgm:spPr/>
      <dgm:t>
        <a:bodyPr/>
        <a:lstStyle/>
        <a:p>
          <a:pPr rtl="0"/>
          <a:r>
            <a:rPr lang="zh-CN"/>
            <a:t>互斥</a:t>
          </a:r>
        </a:p>
      </dgm:t>
    </dgm:pt>
    <dgm:pt modelId="{6365EE97-54F2-4297-B3EC-BD662FEBE2EB}" cxnId="{7417F662-78A1-4D16-AF59-A462263EFE8C}" type="parTrans">
      <dgm:prSet/>
      <dgm:spPr/>
      <dgm:t>
        <a:bodyPr/>
        <a:lstStyle/>
        <a:p>
          <a:endParaRPr lang="zh-CN" altLang="en-US"/>
        </a:p>
      </dgm:t>
    </dgm:pt>
    <dgm:pt modelId="{80E7DB3A-E3C3-40DA-8FD7-BD874051932B}" cxnId="{7417F662-78A1-4D16-AF59-A462263EFE8C}" type="sibTrans">
      <dgm:prSet/>
      <dgm:spPr/>
      <dgm:t>
        <a:bodyPr/>
        <a:lstStyle/>
        <a:p>
          <a:endParaRPr lang="zh-CN" altLang="en-US"/>
        </a:p>
      </dgm:t>
    </dgm:pt>
    <dgm:pt modelId="{924CDD9F-AED9-4D43-B3AE-E0F9A1B6B569}">
      <dgm:prSet/>
      <dgm:spPr/>
      <dgm:t>
        <a:bodyPr/>
        <a:lstStyle/>
        <a:p>
          <a:pPr rtl="0"/>
          <a:r>
            <a:rPr lang="zh-CN"/>
            <a:t>一个进程读</a:t>
          </a:r>
          <a:r>
            <a:rPr lang="en-US"/>
            <a:t>/</a:t>
          </a:r>
          <a:r>
            <a:rPr lang="zh-CN"/>
            <a:t>写管道，其他进程必须等待</a:t>
          </a:r>
        </a:p>
      </dgm:t>
    </dgm:pt>
    <dgm:pt modelId="{BFC9A075-5A53-4DF3-B79C-9AA377D481BA}" cxnId="{4E261D77-6AA1-4C6D-932D-51513E496B7E}" type="parTrans">
      <dgm:prSet/>
      <dgm:spPr/>
      <dgm:t>
        <a:bodyPr/>
        <a:lstStyle/>
        <a:p>
          <a:endParaRPr lang="zh-CN" altLang="en-US"/>
        </a:p>
      </dgm:t>
    </dgm:pt>
    <dgm:pt modelId="{32B5290D-0C72-4D0A-B4E0-0998B0911A5B}" cxnId="{4E261D77-6AA1-4C6D-932D-51513E496B7E}" type="sibTrans">
      <dgm:prSet/>
      <dgm:spPr/>
      <dgm:t>
        <a:bodyPr/>
        <a:lstStyle/>
        <a:p>
          <a:endParaRPr lang="zh-CN" altLang="en-US"/>
        </a:p>
      </dgm:t>
    </dgm:pt>
    <dgm:pt modelId="{2BFACE69-6E9B-42C4-8288-EC1CCF7F123E}">
      <dgm:prSet/>
      <dgm:spPr/>
      <dgm:t>
        <a:bodyPr/>
        <a:lstStyle/>
        <a:p>
          <a:pPr rtl="0"/>
          <a:r>
            <a:rPr lang="zh-CN"/>
            <a:t>同步</a:t>
          </a:r>
        </a:p>
      </dgm:t>
    </dgm:pt>
    <dgm:pt modelId="{A67EC4F1-47D1-4791-AFA5-6ECECD412EF4}" cxnId="{53A49A1C-1161-4630-91BA-B91886F60351}" type="parTrans">
      <dgm:prSet/>
      <dgm:spPr/>
      <dgm:t>
        <a:bodyPr/>
        <a:lstStyle/>
        <a:p>
          <a:endParaRPr lang="zh-CN" altLang="en-US"/>
        </a:p>
      </dgm:t>
    </dgm:pt>
    <dgm:pt modelId="{76CF8C5C-5698-4F11-9E00-6B56E44211F4}" cxnId="{53A49A1C-1161-4630-91BA-B91886F60351}" type="sibTrans">
      <dgm:prSet/>
      <dgm:spPr/>
      <dgm:t>
        <a:bodyPr/>
        <a:lstStyle/>
        <a:p>
          <a:endParaRPr lang="zh-CN" altLang="en-US"/>
        </a:p>
      </dgm:t>
    </dgm:pt>
    <dgm:pt modelId="{8F65628A-1729-4669-85E0-F0B602832F97}">
      <dgm:prSet/>
      <dgm:spPr/>
      <dgm:t>
        <a:bodyPr/>
        <a:lstStyle/>
        <a:p>
          <a:pPr rtl="0"/>
          <a:r>
            <a:rPr lang="zh-CN"/>
            <a:t>发送进程写入一定数量的数据后便阻塞，接收进程取走后再唤醒</a:t>
          </a:r>
        </a:p>
      </dgm:t>
    </dgm:pt>
    <dgm:pt modelId="{DBD31E50-55C7-4FCD-917B-22A976A2F584}" cxnId="{C0CB9319-3BB0-452E-9E7C-07F11D866BD4}" type="parTrans">
      <dgm:prSet/>
      <dgm:spPr/>
      <dgm:t>
        <a:bodyPr/>
        <a:lstStyle/>
        <a:p>
          <a:endParaRPr lang="zh-CN" altLang="en-US"/>
        </a:p>
      </dgm:t>
    </dgm:pt>
    <dgm:pt modelId="{927846DF-7BD1-4151-9C1C-9C6E561CFE8C}" cxnId="{C0CB9319-3BB0-452E-9E7C-07F11D866BD4}" type="sibTrans">
      <dgm:prSet/>
      <dgm:spPr/>
      <dgm:t>
        <a:bodyPr/>
        <a:lstStyle/>
        <a:p>
          <a:endParaRPr lang="zh-CN" altLang="en-US"/>
        </a:p>
      </dgm:t>
    </dgm:pt>
    <dgm:pt modelId="{3DBC12B7-45CF-4A3D-8158-5704BB836785}">
      <dgm:prSet/>
      <dgm:spPr/>
      <dgm:t>
        <a:bodyPr/>
        <a:lstStyle/>
        <a:p>
          <a:pPr rtl="0"/>
          <a:r>
            <a:rPr lang="zh-CN"/>
            <a:t>接收进程遇到空管道时，也阻塞</a:t>
          </a:r>
        </a:p>
      </dgm:t>
    </dgm:pt>
    <dgm:pt modelId="{C1BF48BB-31A3-419E-BE6D-811F1BC4502C}" cxnId="{92445D78-6836-4CBA-B3C4-7840705CD751}" type="parTrans">
      <dgm:prSet/>
      <dgm:spPr/>
      <dgm:t>
        <a:bodyPr/>
        <a:lstStyle/>
        <a:p>
          <a:endParaRPr lang="zh-CN" altLang="en-US"/>
        </a:p>
      </dgm:t>
    </dgm:pt>
    <dgm:pt modelId="{4ABDB605-3B1B-44CA-B4E2-677626697F39}" cxnId="{92445D78-6836-4CBA-B3C4-7840705CD751}" type="sibTrans">
      <dgm:prSet/>
      <dgm:spPr/>
      <dgm:t>
        <a:bodyPr/>
        <a:lstStyle/>
        <a:p>
          <a:endParaRPr lang="zh-CN" altLang="en-US"/>
        </a:p>
      </dgm:t>
    </dgm:pt>
    <dgm:pt modelId="{093C3E31-FE65-48E2-8455-11201393D132}">
      <dgm:prSet/>
      <dgm:spPr/>
      <dgm:t>
        <a:bodyPr/>
        <a:lstStyle/>
        <a:p>
          <a:pPr rtl="0"/>
          <a:r>
            <a:rPr lang="zh-CN" dirty="0"/>
            <a:t>确定对方都存在后，才进行通信</a:t>
          </a:r>
        </a:p>
      </dgm:t>
    </dgm:pt>
    <dgm:pt modelId="{BECFDA9E-6A4A-4B1E-A498-4C26564CCA97}" cxnId="{04003E11-0555-456E-A2B6-DA667C17F5D8}" type="parTrans">
      <dgm:prSet/>
      <dgm:spPr/>
      <dgm:t>
        <a:bodyPr/>
        <a:lstStyle/>
        <a:p>
          <a:endParaRPr lang="zh-CN" altLang="en-US"/>
        </a:p>
      </dgm:t>
    </dgm:pt>
    <dgm:pt modelId="{C2494612-559F-490D-AF88-3DE5E3E40448}" cxnId="{04003E11-0555-456E-A2B6-DA667C17F5D8}" type="sibTrans">
      <dgm:prSet/>
      <dgm:spPr/>
      <dgm:t>
        <a:bodyPr/>
        <a:lstStyle/>
        <a:p>
          <a:endParaRPr lang="zh-CN" altLang="en-US"/>
        </a:p>
      </dgm:t>
    </dgm:pt>
    <dgm:pt modelId="{80E6F909-83CD-4247-A866-A56DC299E640}">
      <dgm:prSet/>
      <dgm:spPr/>
      <dgm:t>
        <a:bodyPr/>
        <a:lstStyle/>
        <a:p>
          <a:pPr rtl="0"/>
          <a:r>
            <a:rPr lang="zh-CN" altLang="en-US" dirty="0"/>
            <a:t>可靠性</a:t>
          </a:r>
          <a:endParaRPr lang="zh-CN" dirty="0"/>
        </a:p>
      </dgm:t>
    </dgm:pt>
    <dgm:pt modelId="{9D99E498-F415-4D5C-AC31-C5767E802175}" cxnId="{E5E32902-0004-4915-8F70-444AF50AE82F}" type="parTrans">
      <dgm:prSet/>
      <dgm:spPr/>
      <dgm:t>
        <a:bodyPr/>
        <a:lstStyle/>
        <a:p>
          <a:endParaRPr lang="zh-CN" altLang="en-US"/>
        </a:p>
      </dgm:t>
    </dgm:pt>
    <dgm:pt modelId="{637D0263-AA8D-46DF-9DBC-8BF0E4E97BC8}" cxnId="{E5E32902-0004-4915-8F70-444AF50AE82F}" type="sibTrans">
      <dgm:prSet/>
      <dgm:spPr/>
      <dgm:t>
        <a:bodyPr/>
        <a:lstStyle/>
        <a:p>
          <a:endParaRPr lang="zh-CN" altLang="en-US"/>
        </a:p>
      </dgm:t>
    </dgm:pt>
    <dgm:pt modelId="{42CF68A0-55D2-407B-A1DE-217C08AC2409}" type="pres">
      <dgm:prSet presAssocID="{0BCDFDAF-989C-46A1-BD23-971FF3D45E1D}" presName="Name0" presStyleCnt="0">
        <dgm:presLayoutVars>
          <dgm:dir/>
          <dgm:animLvl val="lvl"/>
          <dgm:resizeHandles val="exact"/>
        </dgm:presLayoutVars>
      </dgm:prSet>
      <dgm:spPr/>
    </dgm:pt>
    <dgm:pt modelId="{755A2EF0-199F-41B2-AE64-02889671EED3}" type="pres">
      <dgm:prSet presAssocID="{F2793A4F-12D0-40B9-BAD9-A47F2D14FE06}" presName="composite" presStyleCnt="0"/>
      <dgm:spPr/>
    </dgm:pt>
    <dgm:pt modelId="{F827109C-92C8-43CD-A7A1-BB454C9785A8}" type="pres">
      <dgm:prSet presAssocID="{F2793A4F-12D0-40B9-BAD9-A47F2D14FE0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5A76CA2-3744-440F-9F12-8B77425878C1}" type="pres">
      <dgm:prSet presAssocID="{F2793A4F-12D0-40B9-BAD9-A47F2D14FE06}" presName="desTx" presStyleLbl="alignAccFollowNode1" presStyleIdx="0" presStyleCnt="3">
        <dgm:presLayoutVars>
          <dgm:bulletEnabled val="1"/>
        </dgm:presLayoutVars>
      </dgm:prSet>
      <dgm:spPr/>
    </dgm:pt>
    <dgm:pt modelId="{17138BA1-63AE-48D4-B318-5E9DB4086907}" type="pres">
      <dgm:prSet presAssocID="{80E7DB3A-E3C3-40DA-8FD7-BD874051932B}" presName="space" presStyleCnt="0"/>
      <dgm:spPr/>
    </dgm:pt>
    <dgm:pt modelId="{3A43A6E6-31C3-4D24-B2A0-08A8B3A9BC5B}" type="pres">
      <dgm:prSet presAssocID="{2BFACE69-6E9B-42C4-8288-EC1CCF7F123E}" presName="composite" presStyleCnt="0"/>
      <dgm:spPr/>
    </dgm:pt>
    <dgm:pt modelId="{55C20B1F-7E83-497C-9835-5762328E1A13}" type="pres">
      <dgm:prSet presAssocID="{2BFACE69-6E9B-42C4-8288-EC1CCF7F123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12E6581-03A7-4854-93F8-E3BC96ECE671}" type="pres">
      <dgm:prSet presAssocID="{2BFACE69-6E9B-42C4-8288-EC1CCF7F123E}" presName="desTx" presStyleLbl="alignAccFollowNode1" presStyleIdx="1" presStyleCnt="3">
        <dgm:presLayoutVars>
          <dgm:bulletEnabled val="1"/>
        </dgm:presLayoutVars>
      </dgm:prSet>
      <dgm:spPr/>
    </dgm:pt>
    <dgm:pt modelId="{89F4A8DF-C092-40F0-B4FB-C73C4E8069F5}" type="pres">
      <dgm:prSet presAssocID="{76CF8C5C-5698-4F11-9E00-6B56E44211F4}" presName="space" presStyleCnt="0"/>
      <dgm:spPr/>
    </dgm:pt>
    <dgm:pt modelId="{8D274F2E-85A3-4274-8303-AC3EE47F15C5}" type="pres">
      <dgm:prSet presAssocID="{80E6F909-83CD-4247-A866-A56DC299E640}" presName="composite" presStyleCnt="0"/>
      <dgm:spPr/>
    </dgm:pt>
    <dgm:pt modelId="{DF1BAF95-3341-49D9-96F8-B7D74C1D2A21}" type="pres">
      <dgm:prSet presAssocID="{80E6F909-83CD-4247-A866-A56DC299E64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A0F22E8-C1DF-4B46-BD4D-928CA8DD9543}" type="pres">
      <dgm:prSet presAssocID="{80E6F909-83CD-4247-A866-A56DC299E64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5E32902-0004-4915-8F70-444AF50AE82F}" srcId="{0BCDFDAF-989C-46A1-BD23-971FF3D45E1D}" destId="{80E6F909-83CD-4247-A866-A56DC299E640}" srcOrd="2" destOrd="0" parTransId="{9D99E498-F415-4D5C-AC31-C5767E802175}" sibTransId="{637D0263-AA8D-46DF-9DBC-8BF0E4E97BC8}"/>
    <dgm:cxn modelId="{04003E11-0555-456E-A2B6-DA667C17F5D8}" srcId="{80E6F909-83CD-4247-A866-A56DC299E640}" destId="{093C3E31-FE65-48E2-8455-11201393D132}" srcOrd="0" destOrd="0" parTransId="{BECFDA9E-6A4A-4B1E-A498-4C26564CCA97}" sibTransId="{C2494612-559F-490D-AF88-3DE5E3E40448}"/>
    <dgm:cxn modelId="{BC4AFC14-74A8-4136-B14C-F9E789D9661F}" type="presOf" srcId="{80E6F909-83CD-4247-A866-A56DC299E640}" destId="{DF1BAF95-3341-49D9-96F8-B7D74C1D2A21}" srcOrd="0" destOrd="0" presId="urn:microsoft.com/office/officeart/2005/8/layout/hList1"/>
    <dgm:cxn modelId="{C0CB9319-3BB0-452E-9E7C-07F11D866BD4}" srcId="{2BFACE69-6E9B-42C4-8288-EC1CCF7F123E}" destId="{8F65628A-1729-4669-85E0-F0B602832F97}" srcOrd="0" destOrd="0" parTransId="{DBD31E50-55C7-4FCD-917B-22A976A2F584}" sibTransId="{927846DF-7BD1-4151-9C1C-9C6E561CFE8C}"/>
    <dgm:cxn modelId="{53A49A1C-1161-4630-91BA-B91886F60351}" srcId="{0BCDFDAF-989C-46A1-BD23-971FF3D45E1D}" destId="{2BFACE69-6E9B-42C4-8288-EC1CCF7F123E}" srcOrd="1" destOrd="0" parTransId="{A67EC4F1-47D1-4791-AFA5-6ECECD412EF4}" sibTransId="{76CF8C5C-5698-4F11-9E00-6B56E44211F4}"/>
    <dgm:cxn modelId="{E37A9F5D-43FE-4554-A44F-4A5ED34927CC}" type="presOf" srcId="{8F65628A-1729-4669-85E0-F0B602832F97}" destId="{012E6581-03A7-4854-93F8-E3BC96ECE671}" srcOrd="0" destOrd="0" presId="urn:microsoft.com/office/officeart/2005/8/layout/hList1"/>
    <dgm:cxn modelId="{7417F662-78A1-4D16-AF59-A462263EFE8C}" srcId="{0BCDFDAF-989C-46A1-BD23-971FF3D45E1D}" destId="{F2793A4F-12D0-40B9-BAD9-A47F2D14FE06}" srcOrd="0" destOrd="0" parTransId="{6365EE97-54F2-4297-B3EC-BD662FEBE2EB}" sibTransId="{80E7DB3A-E3C3-40DA-8FD7-BD874051932B}"/>
    <dgm:cxn modelId="{4E261D77-6AA1-4C6D-932D-51513E496B7E}" srcId="{F2793A4F-12D0-40B9-BAD9-A47F2D14FE06}" destId="{924CDD9F-AED9-4D43-B3AE-E0F9A1B6B569}" srcOrd="0" destOrd="0" parTransId="{BFC9A075-5A53-4DF3-B79C-9AA377D481BA}" sibTransId="{32B5290D-0C72-4D0A-B4E0-0998B0911A5B}"/>
    <dgm:cxn modelId="{92445D78-6836-4CBA-B3C4-7840705CD751}" srcId="{2BFACE69-6E9B-42C4-8288-EC1CCF7F123E}" destId="{3DBC12B7-45CF-4A3D-8158-5704BB836785}" srcOrd="1" destOrd="0" parTransId="{C1BF48BB-31A3-419E-BE6D-811F1BC4502C}" sibTransId="{4ABDB605-3B1B-44CA-B4E2-677626697F39}"/>
    <dgm:cxn modelId="{0F6CA97E-A33F-4496-832F-A7343DAE8AFF}" type="presOf" srcId="{3DBC12B7-45CF-4A3D-8158-5704BB836785}" destId="{012E6581-03A7-4854-93F8-E3BC96ECE671}" srcOrd="0" destOrd="1" presId="urn:microsoft.com/office/officeart/2005/8/layout/hList1"/>
    <dgm:cxn modelId="{E233058B-2FD4-4BA5-9D8D-CB5EB91A0280}" type="presOf" srcId="{093C3E31-FE65-48E2-8455-11201393D132}" destId="{FA0F22E8-C1DF-4B46-BD4D-928CA8DD9543}" srcOrd="0" destOrd="0" presId="urn:microsoft.com/office/officeart/2005/8/layout/hList1"/>
    <dgm:cxn modelId="{68C781AA-EBA5-4C74-9A17-596CF603768F}" type="presOf" srcId="{924CDD9F-AED9-4D43-B3AE-E0F9A1B6B569}" destId="{95A76CA2-3744-440F-9F12-8B77425878C1}" srcOrd="0" destOrd="0" presId="urn:microsoft.com/office/officeart/2005/8/layout/hList1"/>
    <dgm:cxn modelId="{4E87F4BE-2B12-4812-9B6F-37C0E44FA487}" type="presOf" srcId="{F2793A4F-12D0-40B9-BAD9-A47F2D14FE06}" destId="{F827109C-92C8-43CD-A7A1-BB454C9785A8}" srcOrd="0" destOrd="0" presId="urn:microsoft.com/office/officeart/2005/8/layout/hList1"/>
    <dgm:cxn modelId="{047598D4-5295-45E9-B52D-349ADBBC5783}" type="presOf" srcId="{0BCDFDAF-989C-46A1-BD23-971FF3D45E1D}" destId="{42CF68A0-55D2-407B-A1DE-217C08AC2409}" srcOrd="0" destOrd="0" presId="urn:microsoft.com/office/officeart/2005/8/layout/hList1"/>
    <dgm:cxn modelId="{8F9B96DC-A0DA-4826-BA37-F4F7B85ED53E}" type="presOf" srcId="{2BFACE69-6E9B-42C4-8288-EC1CCF7F123E}" destId="{55C20B1F-7E83-497C-9835-5762328E1A13}" srcOrd="0" destOrd="0" presId="urn:microsoft.com/office/officeart/2005/8/layout/hList1"/>
    <dgm:cxn modelId="{46B62E11-AB9A-4D0F-8B68-E3B178A75FF8}" type="presParOf" srcId="{42CF68A0-55D2-407B-A1DE-217C08AC2409}" destId="{755A2EF0-199F-41B2-AE64-02889671EED3}" srcOrd="0" destOrd="0" presId="urn:microsoft.com/office/officeart/2005/8/layout/hList1"/>
    <dgm:cxn modelId="{7D801500-572F-40BA-B7E2-958B055D3A53}" type="presParOf" srcId="{755A2EF0-199F-41B2-AE64-02889671EED3}" destId="{F827109C-92C8-43CD-A7A1-BB454C9785A8}" srcOrd="0" destOrd="0" presId="urn:microsoft.com/office/officeart/2005/8/layout/hList1"/>
    <dgm:cxn modelId="{FB01419A-81E3-44F0-8B43-896531D45BDE}" type="presParOf" srcId="{755A2EF0-199F-41B2-AE64-02889671EED3}" destId="{95A76CA2-3744-440F-9F12-8B77425878C1}" srcOrd="1" destOrd="0" presId="urn:microsoft.com/office/officeart/2005/8/layout/hList1"/>
    <dgm:cxn modelId="{EBF94279-26F6-428D-A4F3-4509C9106664}" type="presParOf" srcId="{42CF68A0-55D2-407B-A1DE-217C08AC2409}" destId="{17138BA1-63AE-48D4-B318-5E9DB4086907}" srcOrd="1" destOrd="0" presId="urn:microsoft.com/office/officeart/2005/8/layout/hList1"/>
    <dgm:cxn modelId="{CDEAD4D1-A7BE-427B-8CC7-8949D78F873C}" type="presParOf" srcId="{42CF68A0-55D2-407B-A1DE-217C08AC2409}" destId="{3A43A6E6-31C3-4D24-B2A0-08A8B3A9BC5B}" srcOrd="2" destOrd="0" presId="urn:microsoft.com/office/officeart/2005/8/layout/hList1"/>
    <dgm:cxn modelId="{117AEFA1-DB29-40DB-A95B-E242A7F207C9}" type="presParOf" srcId="{3A43A6E6-31C3-4D24-B2A0-08A8B3A9BC5B}" destId="{55C20B1F-7E83-497C-9835-5762328E1A13}" srcOrd="0" destOrd="0" presId="urn:microsoft.com/office/officeart/2005/8/layout/hList1"/>
    <dgm:cxn modelId="{D773E5C9-7926-4976-B143-199AFC18D3A8}" type="presParOf" srcId="{3A43A6E6-31C3-4D24-B2A0-08A8B3A9BC5B}" destId="{012E6581-03A7-4854-93F8-E3BC96ECE671}" srcOrd="1" destOrd="0" presId="urn:microsoft.com/office/officeart/2005/8/layout/hList1"/>
    <dgm:cxn modelId="{6A585FE8-40C0-4EBA-9260-FD434AD50FF1}" type="presParOf" srcId="{42CF68A0-55D2-407B-A1DE-217C08AC2409}" destId="{89F4A8DF-C092-40F0-B4FB-C73C4E8069F5}" srcOrd="3" destOrd="0" presId="urn:microsoft.com/office/officeart/2005/8/layout/hList1"/>
    <dgm:cxn modelId="{52E2260A-9088-4091-A8A4-611FA937A937}" type="presParOf" srcId="{42CF68A0-55D2-407B-A1DE-217C08AC2409}" destId="{8D274F2E-85A3-4274-8303-AC3EE47F15C5}" srcOrd="4" destOrd="0" presId="urn:microsoft.com/office/officeart/2005/8/layout/hList1"/>
    <dgm:cxn modelId="{312BE24A-8F92-4D97-815C-DD89195EFC59}" type="presParOf" srcId="{8D274F2E-85A3-4274-8303-AC3EE47F15C5}" destId="{DF1BAF95-3341-49D9-96F8-B7D74C1D2A21}" srcOrd="0" destOrd="0" presId="urn:microsoft.com/office/officeart/2005/8/layout/hList1"/>
    <dgm:cxn modelId="{275531BC-F919-4118-82BB-95BD8473901A}" type="presParOf" srcId="{8D274F2E-85A3-4274-8303-AC3EE47F15C5}" destId="{FA0F22E8-C1DF-4B46-BD4D-928CA8DD954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7A8D05-362C-4713-AE5B-A2CCF8E59E6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E9FA778-541E-43D6-8F30-F02D3960BCB6}">
      <dgm:prSet phldrT="[文本]"/>
      <dgm:spPr/>
      <dgm:t>
        <a:bodyPr/>
        <a:lstStyle/>
        <a:p>
          <a:r>
            <a:rPr lang="zh-CN" altLang="en-US" dirty="0"/>
            <a:t>套接字（</a:t>
          </a:r>
          <a:r>
            <a:rPr lang="en-US" altLang="zh-CN" dirty="0"/>
            <a:t>Socket</a:t>
          </a:r>
          <a:r>
            <a:rPr lang="zh-CN" altLang="en-US" dirty="0"/>
            <a:t>）</a:t>
          </a:r>
        </a:p>
      </dgm:t>
    </dgm:pt>
    <dgm:pt modelId="{9F921538-5DC2-4312-B8FF-64B279BED574}" cxnId="{EF7DB0D4-2893-448A-AF79-D59517AF2E7D}" type="parTrans">
      <dgm:prSet/>
      <dgm:spPr/>
      <dgm:t>
        <a:bodyPr/>
        <a:lstStyle/>
        <a:p>
          <a:endParaRPr lang="zh-CN" altLang="en-US"/>
        </a:p>
      </dgm:t>
    </dgm:pt>
    <dgm:pt modelId="{8F1D2F6A-9C0C-496A-A4F4-8AC1455B2DD1}" cxnId="{EF7DB0D4-2893-448A-AF79-D59517AF2E7D}" type="sibTrans">
      <dgm:prSet/>
      <dgm:spPr/>
      <dgm:t>
        <a:bodyPr/>
        <a:lstStyle/>
        <a:p>
          <a:endParaRPr lang="zh-CN" altLang="en-US"/>
        </a:p>
      </dgm:t>
    </dgm:pt>
    <dgm:pt modelId="{F18C5F33-2B26-469C-86F5-CCEBE14D5D0D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/>
            <a:t>最初用于一台主机上多个进程间的通信</a:t>
          </a:r>
          <a:endParaRPr lang="zh-CN" altLang="en-US" dirty="0"/>
        </a:p>
      </dgm:t>
    </dgm:pt>
    <dgm:pt modelId="{63099B36-AF02-4D71-9C1B-4084AD58F4CD}" cxnId="{E6495A21-6FD3-46FC-87E6-7C8D22FF49AF}" type="parTrans">
      <dgm:prSet/>
      <dgm:spPr/>
      <dgm:t>
        <a:bodyPr/>
        <a:lstStyle/>
        <a:p>
          <a:endParaRPr lang="zh-CN" altLang="en-US"/>
        </a:p>
      </dgm:t>
    </dgm:pt>
    <dgm:pt modelId="{59EF8095-7E27-4578-B9ED-822480F149D7}" cxnId="{E6495A21-6FD3-46FC-87E6-7C8D22FF49AF}" type="sibTrans">
      <dgm:prSet/>
      <dgm:spPr/>
      <dgm:t>
        <a:bodyPr/>
        <a:lstStyle/>
        <a:p>
          <a:endParaRPr lang="zh-CN" altLang="en-US"/>
        </a:p>
      </dgm:t>
    </dgm:pt>
    <dgm:pt modelId="{25C17734-C76E-4BB6-85A5-67F2502BB8E4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/>
            <a:t>基于文件型：同一主机的通信双方通过一个特殊文件的读写实现通信</a:t>
          </a:r>
          <a:r>
            <a:rPr lang="zh-CN" altLang="en-US" dirty="0"/>
            <a:t/>
          </a:r>
          <a:endParaRPr lang="zh-CN" altLang="en-US" dirty="0"/>
        </a:p>
      </dgm:t>
    </dgm:pt>
    <dgm:pt modelId="{2AE80632-DB34-4CAF-9151-596BEEA1A684}" cxnId="{9EFD8157-4E6E-4DDF-9826-7A043D5E8DB3}" type="parTrans">
      <dgm:prSet/>
      <dgm:spPr/>
    </dgm:pt>
    <dgm:pt modelId="{8BD2C5BC-B4CF-404D-8BE1-70ACEAAD8A6E}" cxnId="{9EFD8157-4E6E-4DDF-9826-7A043D5E8DB3}" type="sibTrans">
      <dgm:prSet/>
      <dgm:spPr/>
    </dgm:pt>
    <dgm:pt modelId="{1FB4CDBD-1EBB-4D6D-B015-8439911F52E1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/>
            <a:t>基于网络型</a:t>
          </a:r>
          <a:r>
            <a:rPr/>
            <a:t/>
          </a:r>
          <a:endParaRPr/>
        </a:p>
      </dgm:t>
    </dgm:pt>
    <dgm:pt modelId="{FE3AEA6D-C62F-48D7-B06C-BF2CCAF54EA0}" cxnId="{262AEDC0-5944-46B2-BA6C-90127AA09339}" type="parTrans">
      <dgm:prSet/>
      <dgm:spPr/>
    </dgm:pt>
    <dgm:pt modelId="{7E5F76B3-9DAE-4265-AA16-79AC013BD89B}" cxnId="{262AEDC0-5944-46B2-BA6C-90127AA09339}" type="sibTrans">
      <dgm:prSet/>
      <dgm:spPr/>
    </dgm:pt>
    <dgm:pt modelId="{550C8711-5569-45B4-9EC4-E60FD1EE25FF}">
      <dgm:prSet phldrT="[文本]"/>
      <dgm:spPr/>
      <dgm:t>
        <a:bodyPr/>
        <a:lstStyle/>
        <a:p>
          <a:r>
            <a:rPr lang="zh-CN" altLang="en-US" dirty="0"/>
            <a:t>远程过程调用（</a:t>
          </a:r>
          <a:r>
            <a:rPr lang="en-US" altLang="zh-CN" dirty="0"/>
            <a:t>RPC</a:t>
          </a:r>
          <a:r>
            <a:rPr lang="zh-CN" altLang="en-US" dirty="0"/>
            <a:t>）</a:t>
          </a:r>
        </a:p>
      </dgm:t>
    </dgm:pt>
    <dgm:pt modelId="{F18F4A97-1A8D-4271-9AB5-7127D13DE548}" cxnId="{9E1156A0-AF7F-47E2-B22B-5FD342F7BBBF}" type="parTrans">
      <dgm:prSet/>
      <dgm:spPr/>
      <dgm:t>
        <a:bodyPr/>
        <a:lstStyle/>
        <a:p>
          <a:endParaRPr lang="zh-CN" altLang="en-US"/>
        </a:p>
      </dgm:t>
    </dgm:pt>
    <dgm:pt modelId="{B208528A-913F-4077-9FF0-1332F99EEC4B}" cxnId="{9E1156A0-AF7F-47E2-B22B-5FD342F7BBBF}" type="sibTrans">
      <dgm:prSet/>
      <dgm:spPr/>
      <dgm:t>
        <a:bodyPr/>
        <a:lstStyle/>
        <a:p>
          <a:endParaRPr lang="zh-CN" altLang="en-US"/>
        </a:p>
      </dgm:t>
    </dgm:pt>
    <dgm:pt modelId="{B4E4B28C-FCB9-4D19-AC6E-00C455BFF868}">
      <dgm:prSet phldrT="[文本]"/>
      <dgm:spPr/>
      <dgm:t>
        <a:bodyPr/>
        <a:lstStyle/>
        <a:p>
          <a:r>
            <a:rPr lang="zh-CN" altLang="en-US" dirty="0"/>
            <a:t>透明地调用远程系统中的进程</a:t>
          </a:r>
        </a:p>
      </dgm:t>
    </dgm:pt>
    <dgm:pt modelId="{276047CC-518B-4F24-922C-6397BD1BBA79}" cxnId="{FF4D93FA-3D26-4536-BCCE-55F9B7A70EDB}" type="parTrans">
      <dgm:prSet/>
      <dgm:spPr/>
      <dgm:t>
        <a:bodyPr/>
        <a:lstStyle/>
        <a:p>
          <a:endParaRPr lang="zh-CN" altLang="en-US"/>
        </a:p>
      </dgm:t>
    </dgm:pt>
    <dgm:pt modelId="{4F578D4F-FE09-4579-B0A5-388E3E6364BE}" cxnId="{FF4D93FA-3D26-4536-BCCE-55F9B7A70EDB}" type="sibTrans">
      <dgm:prSet/>
      <dgm:spPr/>
      <dgm:t>
        <a:bodyPr/>
        <a:lstStyle/>
        <a:p>
          <a:endParaRPr lang="zh-CN" altLang="en-US"/>
        </a:p>
      </dgm:t>
    </dgm:pt>
    <dgm:pt modelId="{B0EBB66F-BD82-4836-B3D6-1ECCE5D24AEF}" type="pres">
      <dgm:prSet presAssocID="{DB7A8D05-362C-4713-AE5B-A2CCF8E59E6E}" presName="linear" presStyleCnt="0">
        <dgm:presLayoutVars>
          <dgm:dir/>
          <dgm:animLvl val="lvl"/>
          <dgm:resizeHandles val="exact"/>
        </dgm:presLayoutVars>
      </dgm:prSet>
      <dgm:spPr/>
    </dgm:pt>
    <dgm:pt modelId="{1AB62E39-8A15-49DA-9669-788BC57F7CBD}" type="pres">
      <dgm:prSet presAssocID="{5E9FA778-541E-43D6-8F30-F02D3960BCB6}" presName="parentLin" presStyleCnt="0"/>
      <dgm:spPr/>
    </dgm:pt>
    <dgm:pt modelId="{C91AE3D4-98B7-4829-8EA3-31AF8F70B42B}" type="pres">
      <dgm:prSet presAssocID="{5E9FA778-541E-43D6-8F30-F02D3960BCB6}" presName="parentLeftMargin" presStyleCnt="0"/>
      <dgm:spPr/>
    </dgm:pt>
    <dgm:pt modelId="{4A534295-8353-4A36-886B-9253134C24E5}" type="pres">
      <dgm:prSet presAssocID="{5E9FA778-541E-43D6-8F30-F02D3960BCB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2C397A9-D335-4629-B5C2-683043723179}" type="pres">
      <dgm:prSet presAssocID="{5E9FA778-541E-43D6-8F30-F02D3960BCB6}" presName="negativeSpace" presStyleCnt="0"/>
      <dgm:spPr/>
    </dgm:pt>
    <dgm:pt modelId="{CBCE3377-C2B1-4D5B-84EA-3D1349999BCA}" type="pres">
      <dgm:prSet presAssocID="{5E9FA778-541E-43D6-8F30-F02D3960BCB6}" presName="childText" presStyleLbl="conFgAcc1" presStyleIdx="0" presStyleCnt="2">
        <dgm:presLayoutVars>
          <dgm:bulletEnabled val="1"/>
        </dgm:presLayoutVars>
      </dgm:prSet>
      <dgm:spPr/>
    </dgm:pt>
    <dgm:pt modelId="{694CDD54-8BFB-410C-AEE1-122C4E21FF0B}" type="pres">
      <dgm:prSet presAssocID="{8F1D2F6A-9C0C-496A-A4F4-8AC1455B2DD1}" presName="spaceBetweenRectangles" presStyleCnt="0"/>
      <dgm:spPr/>
    </dgm:pt>
    <dgm:pt modelId="{3533EFC6-2340-443E-96D7-DDAC30A3BF54}" type="pres">
      <dgm:prSet presAssocID="{550C8711-5569-45B4-9EC4-E60FD1EE25FF}" presName="parentLin" presStyleCnt="0"/>
      <dgm:spPr/>
    </dgm:pt>
    <dgm:pt modelId="{6B6C1043-5FA0-415B-A720-36FE6802049A}" type="pres">
      <dgm:prSet presAssocID="{550C8711-5569-45B4-9EC4-E60FD1EE25FF}" presName="parentLeftMargin" presStyleCnt="0"/>
      <dgm:spPr/>
    </dgm:pt>
    <dgm:pt modelId="{5E8967C0-D7B3-4703-8DC1-2F77A8BA44CC}" type="pres">
      <dgm:prSet presAssocID="{550C8711-5569-45B4-9EC4-E60FD1EE25F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572F93F-B93C-4952-B01C-95B6F14E461B}" type="pres">
      <dgm:prSet presAssocID="{550C8711-5569-45B4-9EC4-E60FD1EE25FF}" presName="negativeSpace" presStyleCnt="0"/>
      <dgm:spPr/>
    </dgm:pt>
    <dgm:pt modelId="{29EF3D43-42CD-4518-AB12-86477729D917}" type="pres">
      <dgm:prSet presAssocID="{550C8711-5569-45B4-9EC4-E60FD1EE25F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F7DB0D4-2893-448A-AF79-D59517AF2E7D}" srcId="{DB7A8D05-362C-4713-AE5B-A2CCF8E59E6E}" destId="{5E9FA778-541E-43D6-8F30-F02D3960BCB6}" srcOrd="0" destOrd="0" parTransId="{9F921538-5DC2-4312-B8FF-64B279BED574}" sibTransId="{8F1D2F6A-9C0C-496A-A4F4-8AC1455B2DD1}"/>
    <dgm:cxn modelId="{E6495A21-6FD3-46FC-87E6-7C8D22FF49AF}" srcId="{5E9FA778-541E-43D6-8F30-F02D3960BCB6}" destId="{F18C5F33-2B26-469C-86F5-CCEBE14D5D0D}" srcOrd="0" destOrd="0" parTransId="{63099B36-AF02-4D71-9C1B-4084AD58F4CD}" sibTransId="{59EF8095-7E27-4578-B9ED-822480F149D7}"/>
    <dgm:cxn modelId="{9EFD8157-4E6E-4DDF-9826-7A043D5E8DB3}" srcId="{5E9FA778-541E-43D6-8F30-F02D3960BCB6}" destId="{25C17734-C76E-4BB6-85A5-67F2502BB8E4}" srcOrd="1" destOrd="0" parTransId="{2AE80632-DB34-4CAF-9151-596BEEA1A684}" sibTransId="{8BD2C5BC-B4CF-404D-8BE1-70ACEAAD8A6E}"/>
    <dgm:cxn modelId="{262AEDC0-5944-46B2-BA6C-90127AA09339}" srcId="{5E9FA778-541E-43D6-8F30-F02D3960BCB6}" destId="{1FB4CDBD-1EBB-4D6D-B015-8439911F52E1}" srcOrd="2" destOrd="0" parTransId="{FE3AEA6D-C62F-48D7-B06C-BF2CCAF54EA0}" sibTransId="{7E5F76B3-9DAE-4265-AA16-79AC013BD89B}"/>
    <dgm:cxn modelId="{9E1156A0-AF7F-47E2-B22B-5FD342F7BBBF}" srcId="{DB7A8D05-362C-4713-AE5B-A2CCF8E59E6E}" destId="{550C8711-5569-45B4-9EC4-E60FD1EE25FF}" srcOrd="1" destOrd="0" parTransId="{F18F4A97-1A8D-4271-9AB5-7127D13DE548}" sibTransId="{B208528A-913F-4077-9FF0-1332F99EEC4B}"/>
    <dgm:cxn modelId="{FF4D93FA-3D26-4536-BCCE-55F9B7A70EDB}" srcId="{550C8711-5569-45B4-9EC4-E60FD1EE25FF}" destId="{B4E4B28C-FCB9-4D19-AC6E-00C455BFF868}" srcOrd="0" destOrd="1" parTransId="{276047CC-518B-4F24-922C-6397BD1BBA79}" sibTransId="{4F578D4F-FE09-4579-B0A5-388E3E6364BE}"/>
    <dgm:cxn modelId="{C37880D6-EE4B-48AC-B6C3-4EC80865510A}" type="presOf" srcId="{DB7A8D05-362C-4713-AE5B-A2CCF8E59E6E}" destId="{B0EBB66F-BD82-4836-B3D6-1ECCE5D24AEF}" srcOrd="0" destOrd="0" presId="urn:microsoft.com/office/officeart/2005/8/layout/list1"/>
    <dgm:cxn modelId="{F432CDF3-2036-4A7F-BDD6-A362F0A309FC}" type="presParOf" srcId="{B0EBB66F-BD82-4836-B3D6-1ECCE5D24AEF}" destId="{1AB62E39-8A15-49DA-9669-788BC57F7CBD}" srcOrd="0" destOrd="0" presId="urn:microsoft.com/office/officeart/2005/8/layout/list1"/>
    <dgm:cxn modelId="{0B03E154-6033-474C-80D4-57EEC2DC9043}" type="presParOf" srcId="{1AB62E39-8A15-49DA-9669-788BC57F7CBD}" destId="{C91AE3D4-98B7-4829-8EA3-31AF8F70B42B}" srcOrd="0" destOrd="0" presId="urn:microsoft.com/office/officeart/2005/8/layout/list1"/>
    <dgm:cxn modelId="{2098CA75-3B27-4274-BBF4-99B1F188D13A}" type="presOf" srcId="{5E9FA778-541E-43D6-8F30-F02D3960BCB6}" destId="{C91AE3D4-98B7-4829-8EA3-31AF8F70B42B}" srcOrd="0" destOrd="0" presId="urn:microsoft.com/office/officeart/2005/8/layout/list1"/>
    <dgm:cxn modelId="{E1AD6F8B-9B16-4963-A222-C6C412492989}" type="presParOf" srcId="{1AB62E39-8A15-49DA-9669-788BC57F7CBD}" destId="{4A534295-8353-4A36-886B-9253134C24E5}" srcOrd="1" destOrd="0" presId="urn:microsoft.com/office/officeart/2005/8/layout/list1"/>
    <dgm:cxn modelId="{556E0417-F43B-42E1-B2ED-998C49043027}" type="presOf" srcId="{5E9FA778-541E-43D6-8F30-F02D3960BCB6}" destId="{4A534295-8353-4A36-886B-9253134C24E5}" srcOrd="0" destOrd="0" presId="urn:microsoft.com/office/officeart/2005/8/layout/list1"/>
    <dgm:cxn modelId="{8C7D1421-CA19-41EF-9B29-FB50207AFFEC}" type="presParOf" srcId="{B0EBB66F-BD82-4836-B3D6-1ECCE5D24AEF}" destId="{E2C397A9-D335-4629-B5C2-683043723179}" srcOrd="1" destOrd="0" presId="urn:microsoft.com/office/officeart/2005/8/layout/list1"/>
    <dgm:cxn modelId="{CF718486-F384-4660-94B9-15D77F1543DF}" type="presParOf" srcId="{B0EBB66F-BD82-4836-B3D6-1ECCE5D24AEF}" destId="{CBCE3377-C2B1-4D5B-84EA-3D1349999BCA}" srcOrd="2" destOrd="0" presId="urn:microsoft.com/office/officeart/2005/8/layout/list1"/>
    <dgm:cxn modelId="{5AA2C4F8-EC3C-47AF-9F14-4CB71375CEFE}" type="presOf" srcId="{F18C5F33-2B26-469C-86F5-CCEBE14D5D0D}" destId="{CBCE3377-C2B1-4D5B-84EA-3D1349999BCA}" srcOrd="0" destOrd="0" presId="urn:microsoft.com/office/officeart/2005/8/layout/list1"/>
    <dgm:cxn modelId="{03FF11B1-F36F-4344-A581-3865FDE92F30}" type="presOf" srcId="{25C17734-C76E-4BB6-85A5-67F2502BB8E4}" destId="{CBCE3377-C2B1-4D5B-84EA-3D1349999BCA}" srcOrd="0" destOrd="1" presId="urn:microsoft.com/office/officeart/2005/8/layout/list1"/>
    <dgm:cxn modelId="{1198928B-EA60-4773-9A04-5E5B774C9DE3}" type="presOf" srcId="{1FB4CDBD-1EBB-4D6D-B015-8439911F52E1}" destId="{CBCE3377-C2B1-4D5B-84EA-3D1349999BCA}" srcOrd="0" destOrd="2" presId="urn:microsoft.com/office/officeart/2005/8/layout/list1"/>
    <dgm:cxn modelId="{C32F0EE3-449C-4476-ACF5-CD94D3A6B938}" type="presParOf" srcId="{B0EBB66F-BD82-4836-B3D6-1ECCE5D24AEF}" destId="{694CDD54-8BFB-410C-AEE1-122C4E21FF0B}" srcOrd="3" destOrd="0" presId="urn:microsoft.com/office/officeart/2005/8/layout/list1"/>
    <dgm:cxn modelId="{B47D7C38-1719-4391-9EE0-21DD12267E1C}" type="presParOf" srcId="{B0EBB66F-BD82-4836-B3D6-1ECCE5D24AEF}" destId="{3533EFC6-2340-443E-96D7-DDAC30A3BF54}" srcOrd="4" destOrd="0" presId="urn:microsoft.com/office/officeart/2005/8/layout/list1"/>
    <dgm:cxn modelId="{F3594B29-CEF4-458B-A203-E9A20C87A25D}" type="presParOf" srcId="{3533EFC6-2340-443E-96D7-DDAC30A3BF54}" destId="{6B6C1043-5FA0-415B-A720-36FE6802049A}" srcOrd="0" destOrd="4" presId="urn:microsoft.com/office/officeart/2005/8/layout/list1"/>
    <dgm:cxn modelId="{19D57A0B-035F-417C-93A2-F5735FFDEBF1}" type="presOf" srcId="{550C8711-5569-45B4-9EC4-E60FD1EE25FF}" destId="{6B6C1043-5FA0-415B-A720-36FE6802049A}" srcOrd="0" destOrd="0" presId="urn:microsoft.com/office/officeart/2005/8/layout/list1"/>
    <dgm:cxn modelId="{EC321DE1-B7DE-46FA-9B17-4AFBCC36ECED}" type="presParOf" srcId="{3533EFC6-2340-443E-96D7-DDAC30A3BF54}" destId="{5E8967C0-D7B3-4703-8DC1-2F77A8BA44CC}" srcOrd="1" destOrd="4" presId="urn:microsoft.com/office/officeart/2005/8/layout/list1"/>
    <dgm:cxn modelId="{91A080C4-0C77-47D6-A532-F8B76E265EAC}" type="presOf" srcId="{550C8711-5569-45B4-9EC4-E60FD1EE25FF}" destId="{5E8967C0-D7B3-4703-8DC1-2F77A8BA44CC}" srcOrd="0" destOrd="0" presId="urn:microsoft.com/office/officeart/2005/8/layout/list1"/>
    <dgm:cxn modelId="{64FBB356-7BD9-4BFD-AC25-5429296D56F3}" type="presParOf" srcId="{B0EBB66F-BD82-4836-B3D6-1ECCE5D24AEF}" destId="{6572F93F-B93C-4952-B01C-95B6F14E461B}" srcOrd="5" destOrd="0" presId="urn:microsoft.com/office/officeart/2005/8/layout/list1"/>
    <dgm:cxn modelId="{5A4EF9CF-41AD-47B1-A093-3F846FC51B12}" type="presParOf" srcId="{B0EBB66F-BD82-4836-B3D6-1ECCE5D24AEF}" destId="{29EF3D43-42CD-4518-AB12-86477729D917}" srcOrd="6" destOrd="0" presId="urn:microsoft.com/office/officeart/2005/8/layout/list1"/>
    <dgm:cxn modelId="{86A96777-2189-46B9-99A6-1A3D8C55C427}" type="presOf" srcId="{B4E4B28C-FCB9-4D19-AC6E-00C455BFF868}" destId="{29EF3D43-42CD-4518-AB12-86477729D917}" srcOrd="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061200" cy="3549650"/>
        <a:chOff x="0" y="0"/>
        <a:chExt cx="7061200" cy="3549650"/>
      </a:xfrm>
    </dsp:grpSpPr>
    <dsp:sp modelId="{59A04FFD-C14C-409A-9DF0-884AF629D040}">
      <dsp:nvSpPr>
        <dsp:cNvPr id="3" name="矩形 2"/>
        <dsp:cNvSpPr/>
      </dsp:nvSpPr>
      <dsp:spPr bwMode="white">
        <a:xfrm>
          <a:off x="0" y="29210"/>
          <a:ext cx="3299626" cy="91313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63576" tIns="93472" rIns="163576" bIns="93472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基于共享数据结构的通信方式</a:t>
          </a:r>
        </a:p>
      </dsp:txBody>
      <dsp:txXfrm>
        <a:off x="0" y="29210"/>
        <a:ext cx="3299626" cy="913130"/>
      </dsp:txXfrm>
    </dsp:sp>
    <dsp:sp modelId="{967A82AE-D957-4EDB-9C11-610AB5A12DED}">
      <dsp:nvSpPr>
        <dsp:cNvPr id="4" name="矩形 3"/>
        <dsp:cNvSpPr/>
      </dsp:nvSpPr>
      <dsp:spPr bwMode="white">
        <a:xfrm>
          <a:off x="0" y="942340"/>
          <a:ext cx="3299626" cy="257810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122682" tIns="122682" rIns="163576" bIns="184023" anchor="t"/>
        <a:lstStyle>
          <a:lvl1pPr algn="l">
            <a:defRPr sz="23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1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>
              <a:solidFill>
                <a:schemeClr val="dk1"/>
              </a:solidFill>
            </a:rPr>
            <a:t>进程共享某些数据结构</a:t>
          </a:r>
          <a:r>
            <a:rPr lang="en-US">
              <a:solidFill>
                <a:schemeClr val="dk1"/>
              </a:solidFill>
            </a:rPr>
            <a:t>(</a:t>
          </a:r>
          <a:r>
            <a:rPr lang="zh-CN">
              <a:solidFill>
                <a:schemeClr val="dk1"/>
              </a:solidFill>
            </a:rPr>
            <a:t>如队列</a:t>
          </a:r>
          <a:r>
            <a:rPr lang="en-US">
              <a:solidFill>
                <a:schemeClr val="dk1"/>
              </a:solidFill>
            </a:rPr>
            <a:t>)</a:t>
          </a:r>
          <a:r>
            <a:rPr lang="zh-CN">
              <a:solidFill>
                <a:schemeClr val="dk1"/>
              </a:solidFill>
            </a:rPr>
            <a:t> </a:t>
          </a:r>
          <a:endParaRPr lang="zh-CN">
            <a:solidFill>
              <a:schemeClr val="dk1"/>
            </a:solidFill>
          </a:endParaRPr>
        </a:p>
        <a:p>
          <a:pPr lvl="1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>
              <a:solidFill>
                <a:schemeClr val="dk1"/>
              </a:solidFill>
            </a:rPr>
            <a:t>程序员必须负责同步管理</a:t>
          </a:r>
          <a:endParaRPr lang="zh-CN">
            <a:solidFill>
              <a:schemeClr val="dk1"/>
            </a:solidFill>
          </a:endParaRPr>
        </a:p>
        <a:p>
          <a:pPr lvl="1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>
              <a:solidFill>
                <a:schemeClr val="dk1"/>
              </a:solidFill>
            </a:rPr>
            <a:t>所以</a:t>
          </a:r>
          <a:r>
            <a:rPr lang="zh-CN" b="1">
              <a:solidFill>
                <a:schemeClr val="dk1"/>
              </a:solidFill>
            </a:rPr>
            <a:t>低效</a:t>
          </a:r>
          <a:r>
            <a:rPr lang="zh-CN">
              <a:solidFill>
                <a:schemeClr val="dk1"/>
              </a:solidFill>
            </a:rPr>
            <a:t>，只适合</a:t>
          </a:r>
          <a:r>
            <a:rPr lang="zh-CN" b="1">
              <a:solidFill>
                <a:schemeClr val="dk1"/>
              </a:solidFill>
            </a:rPr>
            <a:t>传输少量数据</a:t>
          </a:r>
          <a:endParaRPr lang="zh-CN">
            <a:solidFill>
              <a:schemeClr val="dk1"/>
            </a:solidFill>
          </a:endParaRPr>
        </a:p>
      </dsp:txBody>
      <dsp:txXfrm>
        <a:off x="0" y="942340"/>
        <a:ext cx="3299626" cy="2578100"/>
      </dsp:txXfrm>
    </dsp:sp>
    <dsp:sp modelId="{BACE63CF-A6E1-426F-9730-462BEAC98C32}">
      <dsp:nvSpPr>
        <dsp:cNvPr id="5" name="矩形 4"/>
        <dsp:cNvSpPr/>
      </dsp:nvSpPr>
      <dsp:spPr bwMode="white">
        <a:xfrm>
          <a:off x="3761574" y="29210"/>
          <a:ext cx="3299626" cy="913130"/>
        </a:xfrm>
        <a:prstGeom prst="rect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63576" tIns="93472" rIns="163576" bIns="93472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基于共享存储区的通信方式</a:t>
          </a:r>
        </a:p>
      </dsp:txBody>
      <dsp:txXfrm>
        <a:off x="3761574" y="29210"/>
        <a:ext cx="3299626" cy="913130"/>
      </dsp:txXfrm>
    </dsp:sp>
    <dsp:sp modelId="{13EBC63A-2328-41EB-9B27-5EA5513660F3}">
      <dsp:nvSpPr>
        <dsp:cNvPr id="6" name="矩形 5"/>
        <dsp:cNvSpPr/>
      </dsp:nvSpPr>
      <dsp:spPr bwMode="white">
        <a:xfrm>
          <a:off x="3761574" y="942340"/>
          <a:ext cx="3299626" cy="257810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122682" tIns="122682" rIns="163576" bIns="184023" anchor="t"/>
        <a:lstStyle>
          <a:lvl1pPr algn="l">
            <a:defRPr sz="23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1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>
              <a:solidFill>
                <a:schemeClr val="dk1"/>
              </a:solidFill>
            </a:rPr>
            <a:t>属于高级通信方式</a:t>
          </a:r>
          <a:endParaRPr lang="zh-CN">
            <a:solidFill>
              <a:schemeClr val="dk1"/>
            </a:solidFill>
          </a:endParaRPr>
        </a:p>
        <a:p>
          <a:pPr lvl="1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b="1">
              <a:solidFill>
                <a:schemeClr val="dk1"/>
              </a:solidFill>
            </a:rPr>
            <a:t>划出一块共享存储区</a:t>
          </a:r>
          <a:r>
            <a:rPr lang="zh-CN">
              <a:solidFill>
                <a:schemeClr val="dk1"/>
              </a:solidFill>
            </a:rPr>
            <a:t>，进程通过对存储区中数据的读写来通信</a:t>
          </a:r>
          <a:endParaRPr>
            <a:solidFill>
              <a:schemeClr val="dk1"/>
            </a:solidFill>
          </a:endParaRPr>
        </a:p>
      </dsp:txBody>
      <dsp:txXfrm>
        <a:off x="3761574" y="942340"/>
        <a:ext cx="3299626" cy="2578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289800" cy="1336040"/>
        <a:chOff x="0" y="0"/>
        <a:chExt cx="7289800" cy="1336040"/>
      </a:xfrm>
    </dsp:grpSpPr>
    <dsp:sp modelId="{D8779584-2512-4834-BF51-F5DAD38BF5EA}">
      <dsp:nvSpPr>
        <dsp:cNvPr id="3" name="圆角矩形 2"/>
        <dsp:cNvSpPr/>
      </dsp:nvSpPr>
      <dsp:spPr bwMode="white">
        <a:xfrm>
          <a:off x="0" y="4445"/>
          <a:ext cx="7289800" cy="66357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5250" tIns="95250" rIns="95250" bIns="95250" anchor="ctr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管道</a:t>
          </a:r>
        </a:p>
      </dsp:txBody>
      <dsp:txXfrm>
        <a:off x="0" y="4445"/>
        <a:ext cx="7289800" cy="663575"/>
      </dsp:txXfrm>
    </dsp:sp>
    <dsp:sp modelId="{3FB79720-B7D6-45C0-B58D-711C04CCC8D2}">
      <dsp:nvSpPr>
        <dsp:cNvPr id="4" name="矩形 3"/>
        <dsp:cNvSpPr/>
      </dsp:nvSpPr>
      <dsp:spPr bwMode="white">
        <a:xfrm>
          <a:off x="0" y="668020"/>
          <a:ext cx="7289800" cy="66357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231451" tIns="31750" rIns="177800" bIns="31750" anchor="t"/>
        <a:lstStyle>
          <a:lvl1pPr algn="l">
            <a:defRPr sz="25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1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>
              <a:solidFill>
                <a:schemeClr val="tx1"/>
              </a:solidFill>
            </a:rPr>
            <a:t>是一个共享文件（</a:t>
          </a:r>
          <a:r>
            <a:rPr lang="en-US">
              <a:solidFill>
                <a:schemeClr val="tx1"/>
              </a:solidFill>
            </a:rPr>
            <a:t>pipe</a:t>
          </a:r>
          <a:r>
            <a:rPr lang="zh-CN">
              <a:solidFill>
                <a:schemeClr val="tx1"/>
              </a:solidFill>
            </a:rPr>
            <a:t>文件），用于连结一个发送进程和一个接收进程，以实现通信发送进程和接收进程利用管道进程通信</a:t>
          </a:r>
          <a:endParaRPr>
            <a:solidFill>
              <a:schemeClr val="tx1"/>
            </a:solidFill>
          </a:endParaRPr>
        </a:p>
      </dsp:txBody>
      <dsp:txXfrm>
        <a:off x="0" y="668020"/>
        <a:ext cx="7289800" cy="6635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064375" cy="1998345"/>
        <a:chOff x="0" y="0"/>
        <a:chExt cx="7064375" cy="1998345"/>
      </a:xfrm>
    </dsp:grpSpPr>
    <dsp:sp modelId="{F827109C-92C8-43CD-A7A1-BB454C9785A8}">
      <dsp:nvSpPr>
        <dsp:cNvPr id="3" name="矩形 2"/>
        <dsp:cNvSpPr/>
      </dsp:nvSpPr>
      <dsp:spPr bwMode="white">
        <a:xfrm>
          <a:off x="0" y="141935"/>
          <a:ext cx="2153773" cy="403200"/>
        </a:xfrm>
        <a:prstGeom prst="rect">
          <a:avLst/>
        </a:prstGeom>
      </dsp:spPr>
      <dsp:style>
        <a:lnRef idx="2">
          <a:schemeClr val="accent2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lIns="99568" tIns="56896" rIns="99568" bIns="56896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互斥</a:t>
          </a:r>
        </a:p>
      </dsp:txBody>
      <dsp:txXfrm>
        <a:off x="0" y="141935"/>
        <a:ext cx="2153773" cy="403200"/>
      </dsp:txXfrm>
    </dsp:sp>
    <dsp:sp modelId="{95A76CA2-3744-440F-9F12-8B77425878C1}">
      <dsp:nvSpPr>
        <dsp:cNvPr id="4" name="矩形 3"/>
        <dsp:cNvSpPr/>
      </dsp:nvSpPr>
      <dsp:spPr bwMode="white">
        <a:xfrm>
          <a:off x="0" y="545135"/>
          <a:ext cx="2153773" cy="1311275"/>
        </a:xfrm>
        <a:prstGeom prst="rect">
          <a:avLst/>
        </a:prstGeom>
      </dsp:spPr>
      <dsp:style>
        <a:lnRef idx="2">
          <a:schemeClr val="accent2">
            <a:tint val="40000"/>
            <a:alpha val="90000"/>
          </a:schemeClr>
        </a:lnRef>
        <a:fillRef idx="1">
          <a:schemeClr val="accent2">
            <a:tint val="40000"/>
            <a:alpha val="90000"/>
          </a:schemeClr>
        </a:fillRef>
        <a:effectRef idx="0">
          <a:scrgbClr r="0" g="0" b="0"/>
        </a:effectRef>
        <a:fontRef idx="minor"/>
      </dsp:style>
      <dsp:txBody>
        <a:bodyPr lIns="74676" tIns="74676" rIns="99568" bIns="112014" anchor="t"/>
        <a:lstStyle>
          <a:lvl1pPr algn="l">
            <a:defRPr sz="14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1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>
              <a:solidFill>
                <a:schemeClr val="dk1"/>
              </a:solidFill>
            </a:rPr>
            <a:t>一个进程读</a:t>
          </a:r>
          <a:r>
            <a:rPr lang="en-US">
              <a:solidFill>
                <a:schemeClr val="dk1"/>
              </a:solidFill>
            </a:rPr>
            <a:t>/</a:t>
          </a:r>
          <a:r>
            <a:rPr lang="zh-CN">
              <a:solidFill>
                <a:schemeClr val="dk1"/>
              </a:solidFill>
            </a:rPr>
            <a:t>写管道，其他进程必须等待</a:t>
          </a:r>
          <a:endParaRPr>
            <a:solidFill>
              <a:schemeClr val="dk1"/>
            </a:solidFill>
          </a:endParaRPr>
        </a:p>
      </dsp:txBody>
      <dsp:txXfrm>
        <a:off x="0" y="545135"/>
        <a:ext cx="2153773" cy="1311275"/>
      </dsp:txXfrm>
    </dsp:sp>
    <dsp:sp modelId="{55C20B1F-7E83-497C-9835-5762328E1A13}">
      <dsp:nvSpPr>
        <dsp:cNvPr id="5" name="矩形 4"/>
        <dsp:cNvSpPr/>
      </dsp:nvSpPr>
      <dsp:spPr bwMode="white">
        <a:xfrm>
          <a:off x="2455301" y="141935"/>
          <a:ext cx="2153773" cy="403200"/>
        </a:xfrm>
        <a:prstGeom prst="rect">
          <a:avLst/>
        </a:prstGeom>
      </dsp:spPr>
      <dsp:style>
        <a:lnRef idx="2">
          <a:schemeClr val="accent3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99568" tIns="56896" rIns="99568" bIns="56896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同步</a:t>
          </a:r>
        </a:p>
      </dsp:txBody>
      <dsp:txXfrm>
        <a:off x="2455301" y="141935"/>
        <a:ext cx="2153773" cy="403200"/>
      </dsp:txXfrm>
    </dsp:sp>
    <dsp:sp modelId="{012E6581-03A7-4854-93F8-E3BC96ECE671}">
      <dsp:nvSpPr>
        <dsp:cNvPr id="6" name="矩形 5"/>
        <dsp:cNvSpPr/>
      </dsp:nvSpPr>
      <dsp:spPr bwMode="white">
        <a:xfrm>
          <a:off x="2455301" y="545135"/>
          <a:ext cx="2153773" cy="1311275"/>
        </a:xfrm>
        <a:prstGeom prst="rect">
          <a:avLst/>
        </a:prstGeom>
      </dsp:spPr>
      <dsp:style>
        <a:lnRef idx="2">
          <a:schemeClr val="accent3">
            <a:tint val="40000"/>
            <a:alpha val="90000"/>
          </a:schemeClr>
        </a:lnRef>
        <a:fillRef idx="1">
          <a:schemeClr val="accent3">
            <a:tint val="40000"/>
            <a:alpha val="90000"/>
          </a:schemeClr>
        </a:fillRef>
        <a:effectRef idx="0">
          <a:scrgbClr r="0" g="0" b="0"/>
        </a:effectRef>
        <a:fontRef idx="minor"/>
      </dsp:style>
      <dsp:txBody>
        <a:bodyPr lIns="74676" tIns="74676" rIns="99568" bIns="112014" anchor="t"/>
        <a:lstStyle>
          <a:lvl1pPr algn="l">
            <a:defRPr sz="14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1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>
              <a:solidFill>
                <a:schemeClr val="dk1"/>
              </a:solidFill>
            </a:rPr>
            <a:t>发送进程写入一定数量的数据后便阻塞，接收进程取走后再唤醒</a:t>
          </a:r>
          <a:endParaRPr lang="zh-CN">
            <a:solidFill>
              <a:schemeClr val="dk1"/>
            </a:solidFill>
          </a:endParaRPr>
        </a:p>
        <a:p>
          <a:pPr lvl="1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>
              <a:solidFill>
                <a:schemeClr val="dk1"/>
              </a:solidFill>
            </a:rPr>
            <a:t>接收进程遇到空管道时，也阻塞</a:t>
          </a:r>
          <a:endParaRPr>
            <a:solidFill>
              <a:schemeClr val="dk1"/>
            </a:solidFill>
          </a:endParaRPr>
        </a:p>
      </dsp:txBody>
      <dsp:txXfrm>
        <a:off x="2455301" y="545135"/>
        <a:ext cx="2153773" cy="1311275"/>
      </dsp:txXfrm>
    </dsp:sp>
    <dsp:sp modelId="{DF1BAF95-3341-49D9-96F8-B7D74C1D2A21}">
      <dsp:nvSpPr>
        <dsp:cNvPr id="7" name="矩形 6"/>
        <dsp:cNvSpPr/>
      </dsp:nvSpPr>
      <dsp:spPr bwMode="white">
        <a:xfrm>
          <a:off x="4910602" y="141935"/>
          <a:ext cx="2153773" cy="403200"/>
        </a:xfrm>
        <a:prstGeom prst="rect">
          <a:avLst/>
        </a:prstGeom>
      </dsp:spPr>
      <dsp:style>
        <a:lnRef idx="2">
          <a:schemeClr val="accent4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lIns="99568" tIns="56896" rIns="99568" bIns="56896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可靠性</a:t>
          </a:r>
          <a:endParaRPr lang="zh-CN" dirty="0"/>
        </a:p>
      </dsp:txBody>
      <dsp:txXfrm>
        <a:off x="4910602" y="141935"/>
        <a:ext cx="2153773" cy="403200"/>
      </dsp:txXfrm>
    </dsp:sp>
    <dsp:sp modelId="{FA0F22E8-C1DF-4B46-BD4D-928CA8DD9543}">
      <dsp:nvSpPr>
        <dsp:cNvPr id="8" name="矩形 7"/>
        <dsp:cNvSpPr/>
      </dsp:nvSpPr>
      <dsp:spPr bwMode="white">
        <a:xfrm>
          <a:off x="4910602" y="545135"/>
          <a:ext cx="2153773" cy="1311275"/>
        </a:xfrm>
        <a:prstGeom prst="rect">
          <a:avLst/>
        </a:prstGeom>
      </dsp:spPr>
      <dsp:style>
        <a:lnRef idx="2">
          <a:schemeClr val="accent4">
            <a:tint val="40000"/>
            <a:alpha val="90000"/>
          </a:schemeClr>
        </a:lnRef>
        <a:fillRef idx="1">
          <a:schemeClr val="accent4">
            <a:tint val="40000"/>
            <a:alpha val="90000"/>
          </a:schemeClr>
        </a:fillRef>
        <a:effectRef idx="0">
          <a:scrgbClr r="0" g="0" b="0"/>
        </a:effectRef>
        <a:fontRef idx="minor"/>
      </dsp:style>
      <dsp:txBody>
        <a:bodyPr lIns="74676" tIns="74676" rIns="99568" bIns="112014" anchor="t"/>
        <a:lstStyle>
          <a:lvl1pPr algn="l">
            <a:defRPr sz="14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1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dirty="0">
              <a:solidFill>
                <a:schemeClr val="dk1"/>
              </a:solidFill>
            </a:rPr>
            <a:t>确定对方都存在后，才进行通信</a:t>
          </a:r>
          <a:endParaRPr>
            <a:solidFill>
              <a:schemeClr val="dk1"/>
            </a:solidFill>
          </a:endParaRPr>
        </a:p>
      </dsp:txBody>
      <dsp:txXfrm>
        <a:off x="4910602" y="545135"/>
        <a:ext cx="2153773" cy="13112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308215" cy="3888105"/>
        <a:chOff x="0" y="0"/>
        <a:chExt cx="7308215" cy="3888105"/>
      </a:xfrm>
    </dsp:grpSpPr>
    <dsp:sp modelId="{CBCE3377-C2B1-4D5B-84EA-3D1349999BCA}">
      <dsp:nvSpPr>
        <dsp:cNvPr id="5" name="矩形 4"/>
        <dsp:cNvSpPr/>
      </dsp:nvSpPr>
      <dsp:spPr bwMode="white">
        <a:xfrm>
          <a:off x="0" y="339697"/>
          <a:ext cx="7308215" cy="2116455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567198" tIns="458216" rIns="567198" bIns="156464" anchor="t"/>
        <a:lstStyle>
          <a:lvl1pPr algn="l">
            <a:defRPr sz="2200"/>
          </a:lvl1pPr>
          <a:lvl2pPr marL="228600" indent="-228600" algn="l">
            <a:defRPr sz="2200"/>
          </a:lvl2pPr>
          <a:lvl3pPr marL="457200" indent="-228600" algn="l">
            <a:defRPr sz="2200"/>
          </a:lvl3pPr>
          <a:lvl4pPr marL="685800" indent="-228600" algn="l">
            <a:defRPr sz="2200"/>
          </a:lvl4pPr>
          <a:lvl5pPr marL="914400" indent="-228600" algn="l">
            <a:defRPr sz="2200"/>
          </a:lvl5pPr>
          <a:lvl6pPr marL="1143000" indent="-228600" algn="l">
            <a:defRPr sz="2200"/>
          </a:lvl6pPr>
          <a:lvl7pPr marL="1371600" indent="-228600" algn="l">
            <a:defRPr sz="2200"/>
          </a:lvl7pPr>
          <a:lvl8pPr marL="1600200" indent="-228600" algn="l">
            <a:defRPr sz="2200"/>
          </a:lvl8pPr>
          <a:lvl9pPr marL="1828800" indent="-228600" algn="l">
            <a:defRPr sz="22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dk1"/>
              </a:solidFill>
            </a:rPr>
            <a:t>最初用于一台主机上多个进程间的通信</a:t>
          </a: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dk1"/>
              </a:solidFill>
            </a:rPr>
            <a:t>基于文件型：同一主机的通信双方通过一个特殊文件的读写实现通信</a:t>
          </a: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dk1"/>
              </a:solidFill>
            </a:rPr>
            <a:t>基于网络型</a:t>
          </a:r>
          <a:endParaRPr>
            <a:solidFill>
              <a:schemeClr val="dk1"/>
            </a:solidFill>
          </a:endParaRPr>
        </a:p>
      </dsp:txBody>
      <dsp:txXfrm>
        <a:off x="0" y="339697"/>
        <a:ext cx="7308215" cy="2116455"/>
      </dsp:txXfrm>
    </dsp:sp>
    <dsp:sp modelId="{4A534295-8353-4A36-886B-9253134C24E5}">
      <dsp:nvSpPr>
        <dsp:cNvPr id="4" name="圆角矩形 3"/>
        <dsp:cNvSpPr/>
      </dsp:nvSpPr>
      <dsp:spPr bwMode="white">
        <a:xfrm>
          <a:off x="365411" y="14977"/>
          <a:ext cx="5115751" cy="64944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93363" tIns="0" rIns="193363" bIns="0" anchor="ctr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套接字（</a:t>
          </a:r>
          <a:r>
            <a:rPr lang="en-US" altLang="zh-CN" dirty="0"/>
            <a:t>Socket</a:t>
          </a:r>
          <a:r>
            <a:rPr lang="zh-CN" altLang="en-US" dirty="0"/>
            <a:t>）</a:t>
          </a:r>
        </a:p>
      </dsp:txBody>
      <dsp:txXfrm>
        <a:off x="365411" y="14977"/>
        <a:ext cx="5115751" cy="649440"/>
      </dsp:txXfrm>
    </dsp:sp>
    <dsp:sp modelId="{29EF3D43-42CD-4518-AB12-86477729D917}">
      <dsp:nvSpPr>
        <dsp:cNvPr id="8" name="矩形 7"/>
        <dsp:cNvSpPr/>
      </dsp:nvSpPr>
      <dsp:spPr bwMode="white">
        <a:xfrm>
          <a:off x="0" y="2899673"/>
          <a:ext cx="7308215" cy="973455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567198" tIns="458216" rIns="567198" bIns="156464" anchor="t"/>
        <a:lstStyle>
          <a:lvl1pPr algn="l">
            <a:defRPr sz="2200"/>
          </a:lvl1pPr>
          <a:lvl2pPr marL="228600" indent="-228600" algn="l">
            <a:defRPr sz="2200"/>
          </a:lvl2pPr>
          <a:lvl3pPr marL="457200" indent="-228600" algn="l">
            <a:defRPr sz="2200"/>
          </a:lvl3pPr>
          <a:lvl4pPr marL="685800" indent="-228600" algn="l">
            <a:defRPr sz="2200"/>
          </a:lvl4pPr>
          <a:lvl5pPr marL="914400" indent="-228600" algn="l">
            <a:defRPr sz="2200"/>
          </a:lvl5pPr>
          <a:lvl6pPr marL="1143000" indent="-228600" algn="l">
            <a:defRPr sz="2200"/>
          </a:lvl6pPr>
          <a:lvl7pPr marL="1371600" indent="-228600" algn="l">
            <a:defRPr sz="2200"/>
          </a:lvl7pPr>
          <a:lvl8pPr marL="1600200" indent="-228600" algn="l">
            <a:defRPr sz="2200"/>
          </a:lvl8pPr>
          <a:lvl9pPr marL="1828800" indent="-228600" algn="l">
            <a:defRPr sz="22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dk1"/>
              </a:solidFill>
            </a:rPr>
            <a:t>透明地调用远程系统中的进程</a:t>
          </a:r>
          <a:endParaRPr>
            <a:solidFill>
              <a:schemeClr val="dk1"/>
            </a:solidFill>
          </a:endParaRPr>
        </a:p>
      </dsp:txBody>
      <dsp:txXfrm>
        <a:off x="0" y="2899673"/>
        <a:ext cx="7308215" cy="973455"/>
      </dsp:txXfrm>
    </dsp:sp>
    <dsp:sp modelId="{5E8967C0-D7B3-4703-8DC1-2F77A8BA44CC}">
      <dsp:nvSpPr>
        <dsp:cNvPr id="7" name="圆角矩形 6"/>
        <dsp:cNvSpPr/>
      </dsp:nvSpPr>
      <dsp:spPr bwMode="white">
        <a:xfrm>
          <a:off x="365411" y="2574953"/>
          <a:ext cx="5115751" cy="64944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93363" tIns="0" rIns="193363" bIns="0" anchor="ctr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远程过程调用（</a:t>
          </a:r>
          <a:r>
            <a:rPr lang="en-US" altLang="zh-CN" dirty="0"/>
            <a:t>RPC</a:t>
          </a:r>
          <a:r>
            <a:rPr lang="zh-CN" altLang="en-US" dirty="0"/>
            <a:t>）</a:t>
          </a:r>
        </a:p>
      </dsp:txBody>
      <dsp:txXfrm>
        <a:off x="365411" y="2574953"/>
        <a:ext cx="5115751" cy="649440"/>
      </dsp:txXfrm>
    </dsp:sp>
    <dsp:sp modelId="{C91AE3D4-98B7-4829-8EA3-31AF8F70B42B}">
      <dsp:nvSpPr>
        <dsp:cNvPr id="3" name="矩形 2" hidden="1"/>
        <dsp:cNvSpPr/>
      </dsp:nvSpPr>
      <dsp:spPr>
        <a:xfrm>
          <a:off x="0" y="14977"/>
          <a:ext cx="365411" cy="649440"/>
        </a:xfrm>
        <a:prstGeom prst="rect">
          <a:avLst/>
        </a:prstGeom>
      </dsp:spPr>
      <dsp:txXfrm>
        <a:off x="0" y="14977"/>
        <a:ext cx="365411" cy="649440"/>
      </dsp:txXfrm>
    </dsp:sp>
    <dsp:sp modelId="{6B6C1043-5FA0-415B-A720-36FE6802049A}">
      <dsp:nvSpPr>
        <dsp:cNvPr id="6" name="矩形 5" hidden="1"/>
        <dsp:cNvSpPr/>
      </dsp:nvSpPr>
      <dsp:spPr>
        <a:xfrm>
          <a:off x="0" y="2574953"/>
          <a:ext cx="365411" cy="649440"/>
        </a:xfrm>
        <a:prstGeom prst="rect">
          <a:avLst/>
        </a:prstGeom>
      </dsp:spPr>
      <dsp:txXfrm>
        <a:off x="0" y="2574953"/>
        <a:ext cx="365411" cy="649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个人介绍；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加入班级群，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助教</a:t>
            </a:r>
            <a:r>
              <a:rPr lang="zh-CN" altLang="en-US"/>
              <a:t>介绍；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69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3.xml"/><Relationship Id="rId8" Type="http://schemas.openxmlformats.org/officeDocument/2006/relationships/diagramQuickStyle" Target="../diagrams/quickStyle3.xml"/><Relationship Id="rId7" Type="http://schemas.openxmlformats.org/officeDocument/2006/relationships/diagramLayout" Target="../diagrams/layout3.xml"/><Relationship Id="rId6" Type="http://schemas.openxmlformats.org/officeDocument/2006/relationships/diagramData" Target="../diagrams/data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3" Type="http://schemas.openxmlformats.org/officeDocument/2006/relationships/notesSlide" Target="../notesSlides/notesSlide7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70.xml"/><Relationship Id="rId10" Type="http://schemas.microsoft.com/office/2007/relationships/diagramDrawing" Target="../diagrams/drawing3.xml"/><Relationship Id="rId1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7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进程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通信</a:t>
            </a:r>
            <a:endParaRPr lang="zh-CN" altLang="en-US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10185" y="87122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91440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95250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913130" y="475615"/>
            <a:ext cx="4098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华光魏体_CNKI" panose="02000500000000000000" charset="-122"/>
                <a:ea typeface="华光魏体_CNKI" panose="02000500000000000000" charset="-122"/>
              </a:rPr>
              <a:t>中国海洋大学信息学部</a:t>
            </a:r>
            <a:endParaRPr lang="zh-CN" altLang="en-US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98880" y="5375910"/>
            <a:ext cx="41916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niejie@ouc.edu.cn</a:t>
            </a:r>
            <a:endParaRPr lang="en-US" altLang="zh-CN" sz="3200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98880" y="4850130"/>
            <a:ext cx="273240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光魏体_CNKI" panose="02000500000000000000" charset="-122"/>
                <a:ea typeface="华光魏体_CNKI" panose="02000500000000000000" charset="-122"/>
              </a:rPr>
              <a:t>授课教师：聂婕</a:t>
            </a:r>
            <a:endParaRPr lang="zh-CN" altLang="en-US" sz="28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404870" y="1452245"/>
            <a:ext cx="66059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atin typeface="华文琥珀" panose="02010800040101010101" charset="-122"/>
                <a:ea typeface="华文琥珀" panose="02010800040101010101" charset="-122"/>
              </a:rPr>
              <a:t>操作系统</a:t>
            </a:r>
            <a:r>
              <a:rPr lang="en-US" altLang="zh-CN" sz="4000">
                <a:latin typeface="华文琥珀" panose="02010800040101010101" charset="-122"/>
                <a:ea typeface="华文琥珀" panose="02010800040101010101" charset="-122"/>
              </a:rPr>
              <a:t> </a:t>
            </a:r>
            <a:r>
              <a:rPr lang="en-US" altLang="zh-CN"/>
              <a:t> </a:t>
            </a:r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Operating System</a:t>
            </a:r>
            <a:endParaRPr lang="en-US" altLang="zh-CN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52015" y="3769995"/>
            <a:ext cx="8238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Process 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Communication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98880" y="6059170"/>
            <a:ext cx="838136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光魏体_CNKI" panose="02000500000000000000" charset="-122"/>
                <a:ea typeface="华光魏体_CNKI" panose="02000500000000000000" charset="-122"/>
              </a:rPr>
              <a:t>办公地点：中国海洋大学西海岸信息南楼</a:t>
            </a:r>
            <a:r>
              <a:rPr lang="en-US" altLang="zh-CN" sz="2800">
                <a:latin typeface="华光魏体_CNKI" panose="02000500000000000000" charset="-122"/>
                <a:ea typeface="华光魏体_CNKI" panose="02000500000000000000" charset="-122"/>
              </a:rPr>
              <a:t>C305</a:t>
            </a:r>
            <a:endParaRPr lang="zh-CN" altLang="en-US" sz="28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2.6.2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消息传递通信的实现方式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3805" y="2019300"/>
            <a:ext cx="609600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</a:rPr>
              <a:t>直接消息传递系统</a:t>
            </a:r>
            <a:endParaRPr lang="zh-CN" altLang="en-US" sz="20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</a:rPr>
              <a:t>信箱通信</a:t>
            </a:r>
            <a:endParaRPr lang="zh-CN" altLang="en-US" sz="20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2.6.2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消息传递通信的实现方式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3805" y="2019300"/>
            <a:ext cx="60960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</a:rPr>
              <a:t>直接消息传递系统</a:t>
            </a:r>
            <a:endParaRPr lang="zh-CN" altLang="en-US" sz="20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7645" y="2742565"/>
            <a:ext cx="8540750" cy="1200785"/>
          </a:xfrm>
        </p:spPr>
        <p:txBody>
          <a:bodyPr>
            <a:normAutofit fontScale="92500"/>
          </a:bodyPr>
          <a:p>
            <a:pPr marL="666750" indent="-533400" algn="l">
              <a:buFont typeface="Wingdings" panose="05000000000000000000" charset="0"/>
              <a:buChar char="Ø"/>
            </a:pPr>
            <a:r>
              <a:rPr lang="zh-CN" altLang="en-US" sz="2160" b="1" dirty="0">
                <a:latin typeface="Times New Roman" panose="02020603050405020304" charset="0"/>
              </a:rPr>
              <a:t>发送进程利用</a:t>
            </a:r>
            <a:r>
              <a:rPr lang="en-US" altLang="zh-CN" sz="2160" b="1" dirty="0">
                <a:latin typeface="Times New Roman" panose="02020603050405020304" charset="0"/>
              </a:rPr>
              <a:t>OS</a:t>
            </a:r>
            <a:r>
              <a:rPr lang="zh-CN" altLang="en-US" sz="2160" b="1" dirty="0">
                <a:latin typeface="Times New Roman" panose="02020603050405020304" charset="0"/>
              </a:rPr>
              <a:t>提供的发送原语，直接把消息发送给目标进程</a:t>
            </a:r>
            <a:endParaRPr lang="en-US" altLang="zh-CN" sz="2400" b="1" dirty="0">
              <a:latin typeface="Times New Roman" panose="02020603050405020304" charset="0"/>
            </a:endParaRPr>
          </a:p>
          <a:p>
            <a:pPr marL="666750" indent="-533400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</a:rPr>
              <a:t>Send</a:t>
            </a:r>
            <a:r>
              <a:rPr lang="en-US" altLang="zh-CN" sz="2400" b="1" dirty="0">
                <a:latin typeface="Times New Roman" panose="02020603050405020304" charset="0"/>
              </a:rPr>
              <a:t>(</a:t>
            </a:r>
            <a:r>
              <a:rPr lang="en-US" altLang="zh-CN" sz="2400" b="1" dirty="0" err="1">
                <a:latin typeface="Times New Roman" panose="02020603050405020304" charset="0"/>
              </a:rPr>
              <a:t>Receiver,message</a:t>
            </a:r>
            <a:r>
              <a:rPr lang="en-US" altLang="zh-CN" sz="2400" b="1" dirty="0">
                <a:latin typeface="Times New Roman" panose="02020603050405020304" charset="0"/>
              </a:rPr>
              <a:t>)</a:t>
            </a:r>
            <a:r>
              <a:rPr lang="zh-CN" altLang="en-US" sz="2400" b="1" dirty="0">
                <a:latin typeface="Times New Roman" panose="02020603050405020304" charset="0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</a:rPr>
              <a:t>Receive</a:t>
            </a:r>
            <a:r>
              <a:rPr lang="en-US" altLang="zh-CN" sz="2400" b="1" dirty="0">
                <a:latin typeface="Times New Roman" panose="02020603050405020304" charset="0"/>
              </a:rPr>
              <a:t>(</a:t>
            </a:r>
            <a:r>
              <a:rPr lang="en-US" altLang="zh-CN" sz="2400" b="1" dirty="0" err="1">
                <a:latin typeface="Times New Roman" panose="02020603050405020304" charset="0"/>
              </a:rPr>
              <a:t>Sender,message</a:t>
            </a:r>
            <a:r>
              <a:rPr lang="en-US" altLang="zh-CN" sz="2400" b="1" dirty="0">
                <a:latin typeface="Times New Roman" panose="02020603050405020304" charset="0"/>
              </a:rPr>
              <a:t>)</a:t>
            </a:r>
            <a:endParaRPr lang="en-US" altLang="zh-CN" sz="2400" b="1" dirty="0">
              <a:latin typeface="Times New Roman" panose="02020603050405020304" charset="0"/>
            </a:endParaRPr>
          </a:p>
        </p:txBody>
      </p:sp>
      <p:sp>
        <p:nvSpPr>
          <p:cNvPr id="10" name="Rectangle 48"/>
          <p:cNvSpPr>
            <a:spLocks noChangeArrowheads="1"/>
          </p:cNvSpPr>
          <p:nvPr/>
        </p:nvSpPr>
        <p:spPr bwMode="auto">
          <a:xfrm>
            <a:off x="3002915" y="4168775"/>
            <a:ext cx="4366895" cy="250952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</a:ln>
        </p:spPr>
        <p:txBody>
          <a:bodyPr wrap="square" lIns="0" tIns="0" rIns="0" bIns="0">
            <a:noAutofit/>
          </a:bodyPr>
          <a:p>
            <a:pPr marL="536575" indent="-536575"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repeat</a:t>
            </a:r>
            <a:endParaRPr lang="en-US" altLang="zh-CN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36575" indent="-536575"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……</a:t>
            </a:r>
            <a:endParaRPr lang="en-US" altLang="zh-CN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36575" indent="-536575"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produce an item in nextp;</a:t>
            </a:r>
            <a:endParaRPr lang="en-US" altLang="zh-CN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36575" indent="-536575"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……</a:t>
            </a:r>
            <a:endParaRPr lang="en-US" altLang="zh-CN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36575" indent="-536575"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send(</a:t>
            </a:r>
            <a:r>
              <a:rPr lang="en-US" altLang="zh-CN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consumer,nextp</a:t>
            </a:r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en-US" altLang="zh-CN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536575" indent="-536575"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until false;</a:t>
            </a:r>
            <a:endParaRPr lang="en-US" altLang="zh-CN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49"/>
          <p:cNvSpPr>
            <a:spLocks noChangeArrowheads="1"/>
          </p:cNvSpPr>
          <p:nvPr/>
        </p:nvSpPr>
        <p:spPr bwMode="auto">
          <a:xfrm>
            <a:off x="7447280" y="4180840"/>
            <a:ext cx="4366895" cy="2509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square" lIns="0" tIns="0" rIns="0" bIns="0"/>
          <a:p>
            <a:pPr marL="361950" indent="-361950">
              <a:defRPr/>
            </a:pPr>
            <a:r>
              <a:rPr lang="en-US" altLang="zh-CN" sz="2400" b="1" dirty="0">
                <a:solidFill>
                  <a:srgbClr val="3333FF"/>
                </a:solidFill>
                <a:latin typeface="Consolas" panose="020B0609020204030204" pitchFamily="49" charset="0"/>
              </a:rPr>
              <a:t>repeat</a:t>
            </a:r>
            <a:endParaRPr lang="en-US" altLang="zh-CN" sz="2400" b="1" dirty="0">
              <a:solidFill>
                <a:srgbClr val="3333FF"/>
              </a:solidFill>
              <a:latin typeface="Consolas" panose="020B0609020204030204" pitchFamily="49" charset="0"/>
            </a:endParaRPr>
          </a:p>
          <a:p>
            <a:pPr marL="361950" indent="-361950">
              <a:defRPr/>
            </a:pPr>
            <a:r>
              <a:rPr lang="en-US" altLang="zh-CN" sz="2400" b="1" dirty="0">
                <a:solidFill>
                  <a:srgbClr val="3333FF"/>
                </a:solidFill>
                <a:latin typeface="Consolas" panose="020B0609020204030204" pitchFamily="49" charset="0"/>
              </a:rPr>
              <a:t>  …… receive(</a:t>
            </a:r>
            <a:r>
              <a:rPr lang="en-US" altLang="zh-CN" sz="2400" b="1" dirty="0" err="1">
                <a:solidFill>
                  <a:srgbClr val="3333FF"/>
                </a:solidFill>
                <a:latin typeface="Consolas" panose="020B0609020204030204" pitchFamily="49" charset="0"/>
              </a:rPr>
              <a:t>producer,nextc</a:t>
            </a:r>
            <a:r>
              <a:rPr lang="en-US" altLang="zh-CN" sz="2400" b="1" dirty="0">
                <a:solidFill>
                  <a:srgbClr val="3333FF"/>
                </a:solidFill>
                <a:latin typeface="Consolas" panose="020B0609020204030204" pitchFamily="49" charset="0"/>
              </a:rPr>
              <a:t>); </a:t>
            </a:r>
            <a:endParaRPr lang="en-US" altLang="zh-CN" sz="2400" b="1" dirty="0">
              <a:solidFill>
                <a:srgbClr val="3333FF"/>
              </a:solidFill>
              <a:latin typeface="Consolas" panose="020B0609020204030204" pitchFamily="49" charset="0"/>
            </a:endParaRPr>
          </a:p>
          <a:p>
            <a:pPr marL="361950" indent="-361950">
              <a:defRPr/>
            </a:pPr>
            <a:r>
              <a:rPr lang="en-US" altLang="zh-CN" sz="2400" b="1" dirty="0">
                <a:solidFill>
                  <a:srgbClr val="3333FF"/>
                </a:solidFill>
                <a:latin typeface="Consolas" panose="020B0609020204030204" pitchFamily="49" charset="0"/>
              </a:rPr>
              <a:t>  ……</a:t>
            </a:r>
            <a:endParaRPr lang="en-US" altLang="zh-CN" sz="2400" b="1" dirty="0">
              <a:solidFill>
                <a:srgbClr val="3333FF"/>
              </a:solidFill>
              <a:latin typeface="Consolas" panose="020B0609020204030204" pitchFamily="49" charset="0"/>
            </a:endParaRPr>
          </a:p>
          <a:p>
            <a:pPr marL="361950" indent="-361950">
              <a:defRPr/>
            </a:pPr>
            <a:r>
              <a:rPr lang="en-US" altLang="zh-CN" sz="2400" b="1" dirty="0">
                <a:solidFill>
                  <a:srgbClr val="3333FF"/>
                </a:solidFill>
                <a:latin typeface="Consolas" panose="020B0609020204030204" pitchFamily="49" charset="0"/>
              </a:rPr>
              <a:t>  consume an item in nextc;</a:t>
            </a:r>
            <a:endParaRPr lang="en-US" altLang="zh-CN" sz="2400" b="1" dirty="0">
              <a:solidFill>
                <a:srgbClr val="3333FF"/>
              </a:solidFill>
              <a:latin typeface="Consolas" panose="020B0609020204030204" pitchFamily="49" charset="0"/>
            </a:endParaRPr>
          </a:p>
          <a:p>
            <a:pPr marL="361950" indent="-361950">
              <a:defRPr/>
            </a:pPr>
            <a:r>
              <a:rPr lang="en-US" altLang="zh-CN" sz="2400" b="1" dirty="0">
                <a:solidFill>
                  <a:srgbClr val="3333FF"/>
                </a:solidFill>
                <a:latin typeface="Consolas" panose="020B0609020204030204" pitchFamily="49" charset="0"/>
              </a:rPr>
              <a:t>until false;</a:t>
            </a:r>
            <a:endParaRPr lang="en-US" altLang="zh-CN" sz="2400" b="1" dirty="0">
              <a:solidFill>
                <a:srgbClr val="3333FF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003021" y="361227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/>
              <a:t>生产者</a:t>
            </a:r>
            <a:endParaRPr lang="zh-CN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7431848" y="361227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/>
              <a:t>消费者</a:t>
            </a:r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 autoUpdateAnimBg="0"/>
      <p:bldP spid="11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2.6.2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消息传递通信的实现方式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3805" y="2019300"/>
            <a:ext cx="60960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</a:rPr>
              <a:t>信箱通信</a:t>
            </a:r>
            <a:endParaRPr lang="zh-CN" altLang="en-US" sz="20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2765" y="2368550"/>
            <a:ext cx="7991475" cy="44037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2.6.3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消息传递通信的实现方式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3805" y="2019300"/>
            <a:ext cx="60960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000">
                <a:latin typeface="华光魏体_CNKI" panose="02000500000000000000" charset="-122"/>
                <a:ea typeface="华光魏体_CNKI" panose="02000500000000000000" charset="-122"/>
              </a:rPr>
              <a:t>信箱通信</a:t>
            </a:r>
            <a:endParaRPr lang="zh-CN" altLang="en-US" sz="20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2765" y="2368550"/>
            <a:ext cx="7991475" cy="44037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2.6.3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直接消息传递系统实例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1195" y="1993265"/>
            <a:ext cx="7991475" cy="39052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2.6.3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直接消息传递系统实例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12" name="内容占位符 2"/>
          <p:cNvSpPr>
            <a:spLocks noGrp="1"/>
          </p:cNvSpPr>
          <p:nvPr/>
        </p:nvSpPr>
        <p:spPr>
          <a:xfrm>
            <a:off x="1374140" y="2326005"/>
            <a:ext cx="4937125" cy="363283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7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9F2936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rgbClr val="323232"/>
                </a:solidFill>
                <a:latin typeface="Gill Sans MT" panose="020B0502020104020203" charset="0"/>
                <a:ea typeface="+mn-ea"/>
                <a:cs typeface="+mn-ea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9F2936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rgbClr val="323232"/>
                </a:solidFill>
                <a:latin typeface="Gill Sans MT" panose="020B0502020104020203" charset="0"/>
                <a:ea typeface="+mn-ea"/>
                <a:cs typeface="+mn-ea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9F2936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rgbClr val="323232"/>
                </a:solidFill>
                <a:latin typeface="Gill Sans MT" panose="020B0502020104020203" charset="0"/>
                <a:ea typeface="+mn-ea"/>
                <a:cs typeface="+mn-ea"/>
              </a:defRPr>
            </a:lvl3pPr>
            <a:lvl4pPr marL="1242060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9F2936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rgbClr val="323232"/>
                </a:solidFill>
                <a:latin typeface="Gill Sans MT" panose="020B0502020104020203" charset="0"/>
                <a:ea typeface="+mn-ea"/>
                <a:cs typeface="+mn-ea"/>
              </a:defRPr>
            </a:lvl4pPr>
            <a:lvl5pPr marL="1602105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9F2936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rgbClr val="323232"/>
                </a:solidFill>
                <a:latin typeface="Gill Sans MT" panose="020B0502020104020203" charset="0"/>
                <a:ea typeface="+mn-ea"/>
                <a:cs typeface="+mn-ea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9F2936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rgbClr val="323232"/>
                </a:solidFill>
                <a:latin typeface="Gill Sans MT" panose="020B0502020104020203" charset="0"/>
                <a:ea typeface="+mn-ea"/>
                <a:cs typeface="+mn-ea"/>
              </a:defRPr>
            </a:lvl6pPr>
            <a:lvl7pPr marL="220027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9F2936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rgbClr val="323232"/>
                </a:solidFill>
                <a:latin typeface="Gill Sans MT" panose="020B0502020104020203" charset="0"/>
                <a:ea typeface="+mn-ea"/>
                <a:cs typeface="+mn-ea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9F2936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rgbClr val="323232"/>
                </a:solidFill>
                <a:latin typeface="Gill Sans MT" panose="020B0502020104020203" charset="0"/>
                <a:ea typeface="+mn-ea"/>
                <a:cs typeface="+mn-ea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9F2936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rgbClr val="323232"/>
                </a:solidFill>
                <a:latin typeface="Gill Sans MT" panose="020B0502020104020203" charset="0"/>
                <a:ea typeface="+mn-ea"/>
                <a:cs typeface="+mn-ea"/>
              </a:defRPr>
            </a:lvl9pPr>
          </a:lstStyle>
          <a:p>
            <a:r>
              <a:rPr lang="zh-CN" altLang="en-US" sz="2800" dirty="0"/>
              <a:t>消息缓冲区的数据结构</a:t>
            </a:r>
            <a:endParaRPr lang="en-US" altLang="zh-CN" sz="2800" dirty="0"/>
          </a:p>
          <a:p>
            <a:pPr lvl="1"/>
            <a:r>
              <a:rPr lang="en-US" altLang="zh-CN" sz="1800" b="1" dirty="0"/>
              <a:t>type  message  buffer = record</a:t>
            </a:r>
            <a:endParaRPr lang="en-US" altLang="zh-CN" sz="1800" b="1" dirty="0"/>
          </a:p>
          <a:p>
            <a:pPr lvl="1"/>
            <a:r>
              <a:rPr lang="en-US" altLang="zh-CN" sz="1800" b="1" dirty="0"/>
              <a:t>  sender  </a:t>
            </a:r>
            <a:r>
              <a:rPr lang="zh-CN" altLang="en-US" sz="1800" b="1" dirty="0"/>
              <a:t>； 发送进程标识符</a:t>
            </a:r>
            <a:endParaRPr lang="zh-CN" altLang="en-US" sz="1800" b="1" dirty="0"/>
          </a:p>
          <a:p>
            <a:pPr lvl="1"/>
            <a:r>
              <a:rPr lang="zh-CN" altLang="en-US" sz="1800" b="1" dirty="0"/>
              <a:t>  </a:t>
            </a:r>
            <a:r>
              <a:rPr lang="en-US" altLang="zh-CN" sz="1800" b="1" dirty="0"/>
              <a:t>size </a:t>
            </a:r>
            <a:r>
              <a:rPr lang="zh-CN" altLang="en-US" sz="1800" b="1" dirty="0"/>
              <a:t>；  消息长度</a:t>
            </a:r>
            <a:endParaRPr lang="zh-CN" altLang="en-US" sz="1800" b="1" dirty="0"/>
          </a:p>
          <a:p>
            <a:pPr lvl="1"/>
            <a:r>
              <a:rPr lang="zh-CN" altLang="en-US" sz="1800" b="1" dirty="0"/>
              <a:t>  </a:t>
            </a:r>
            <a:r>
              <a:rPr lang="en-US" altLang="zh-CN" sz="1800" b="1" dirty="0"/>
              <a:t>text</a:t>
            </a:r>
            <a:r>
              <a:rPr lang="zh-CN" altLang="en-US" sz="1800" b="1" dirty="0"/>
              <a:t>；   消息正文</a:t>
            </a:r>
            <a:endParaRPr lang="zh-CN" altLang="en-US" sz="1800" b="1" dirty="0"/>
          </a:p>
          <a:p>
            <a:pPr lvl="1"/>
            <a:r>
              <a:rPr lang="zh-CN" altLang="en-US" sz="1800" b="1" dirty="0"/>
              <a:t>  </a:t>
            </a:r>
            <a:r>
              <a:rPr lang="en-US" altLang="zh-CN" sz="1800" b="1" dirty="0"/>
              <a:t>next</a:t>
            </a:r>
            <a:r>
              <a:rPr lang="zh-CN" altLang="en-US" sz="1800" b="1" dirty="0"/>
              <a:t>；  指向下一个消息缓冲区的指针</a:t>
            </a:r>
            <a:endParaRPr lang="zh-CN" altLang="en-US" sz="1800" b="1" dirty="0"/>
          </a:p>
          <a:p>
            <a:pPr lvl="1"/>
            <a:r>
              <a:rPr lang="en-US" altLang="zh-CN" sz="1800" b="1" dirty="0"/>
              <a:t>end</a:t>
            </a:r>
            <a:endParaRPr lang="en-US" altLang="zh-CN" sz="1800" dirty="0"/>
          </a:p>
        </p:txBody>
      </p:sp>
      <p:sp>
        <p:nvSpPr>
          <p:cNvPr id="16" name="内容占位符 3"/>
          <p:cNvSpPr>
            <a:spLocks noGrp="1"/>
          </p:cNvSpPr>
          <p:nvPr/>
        </p:nvSpPr>
        <p:spPr>
          <a:xfrm>
            <a:off x="6494145" y="2226945"/>
            <a:ext cx="4677410" cy="36328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7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9F2936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rgbClr val="323232"/>
                </a:solidFill>
                <a:latin typeface="Gill Sans MT" panose="020B0502020104020203" charset="0"/>
                <a:ea typeface="+mn-ea"/>
                <a:cs typeface="+mn-ea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9F2936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rgbClr val="323232"/>
                </a:solidFill>
                <a:latin typeface="Gill Sans MT" panose="020B0502020104020203" charset="0"/>
                <a:ea typeface="+mn-ea"/>
                <a:cs typeface="+mn-ea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9F2936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rgbClr val="323232"/>
                </a:solidFill>
                <a:latin typeface="Gill Sans MT" panose="020B0502020104020203" charset="0"/>
                <a:ea typeface="+mn-ea"/>
                <a:cs typeface="+mn-ea"/>
              </a:defRPr>
            </a:lvl3pPr>
            <a:lvl4pPr marL="1242060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9F2936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rgbClr val="323232"/>
                </a:solidFill>
                <a:latin typeface="Gill Sans MT" panose="020B0502020104020203" charset="0"/>
                <a:ea typeface="+mn-ea"/>
                <a:cs typeface="+mn-ea"/>
              </a:defRPr>
            </a:lvl4pPr>
            <a:lvl5pPr marL="1602105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9F2936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rgbClr val="323232"/>
                </a:solidFill>
                <a:latin typeface="Gill Sans MT" panose="020B0502020104020203" charset="0"/>
                <a:ea typeface="+mn-ea"/>
                <a:cs typeface="+mn-ea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9F2936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rgbClr val="323232"/>
                </a:solidFill>
                <a:latin typeface="Gill Sans MT" panose="020B0502020104020203" charset="0"/>
                <a:ea typeface="+mn-ea"/>
                <a:cs typeface="+mn-ea"/>
              </a:defRPr>
            </a:lvl6pPr>
            <a:lvl7pPr marL="220027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9F2936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rgbClr val="323232"/>
                </a:solidFill>
                <a:latin typeface="Gill Sans MT" panose="020B0502020104020203" charset="0"/>
                <a:ea typeface="+mn-ea"/>
                <a:cs typeface="+mn-ea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9F2936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rgbClr val="323232"/>
                </a:solidFill>
                <a:latin typeface="Gill Sans MT" panose="020B0502020104020203" charset="0"/>
                <a:ea typeface="+mn-ea"/>
                <a:cs typeface="+mn-ea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9F2936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rgbClr val="323232"/>
                </a:solidFill>
                <a:latin typeface="Gill Sans MT" panose="020B0502020104020203" charset="0"/>
                <a:ea typeface="+mn-ea"/>
                <a:cs typeface="+mn-ea"/>
              </a:defRPr>
            </a:lvl9pPr>
          </a:lstStyle>
          <a:p>
            <a:r>
              <a:rPr lang="en-US" altLang="zh-CN" sz="2800" dirty="0"/>
              <a:t>PCB</a:t>
            </a:r>
            <a:r>
              <a:rPr lang="zh-CN" altLang="en-US" sz="2800" dirty="0"/>
              <a:t>中有关通信的数据项</a:t>
            </a:r>
            <a:endParaRPr lang="en-US" altLang="zh-CN" sz="2800" dirty="0"/>
          </a:p>
          <a:p>
            <a:pPr lvl="1"/>
            <a:r>
              <a:rPr lang="en-US" altLang="zh-CN" sz="1800" b="1" dirty="0"/>
              <a:t> type  PCB = record</a:t>
            </a:r>
            <a:endParaRPr lang="en-US" altLang="zh-CN" sz="1800" b="1" dirty="0"/>
          </a:p>
          <a:p>
            <a:pPr lvl="1"/>
            <a:r>
              <a:rPr lang="en-US" altLang="zh-CN" sz="1800" b="1" dirty="0"/>
              <a:t>  …</a:t>
            </a:r>
            <a:endParaRPr lang="en-US" altLang="zh-CN" sz="1800" b="1" dirty="0"/>
          </a:p>
          <a:p>
            <a:pPr lvl="1"/>
            <a:r>
              <a:rPr lang="en-US" altLang="zh-CN" sz="1800" b="1" dirty="0"/>
              <a:t>  </a:t>
            </a:r>
            <a:r>
              <a:rPr lang="en-US" altLang="zh-CN" sz="1800" b="1" dirty="0" err="1"/>
              <a:t>mq</a:t>
            </a:r>
            <a:r>
              <a:rPr lang="en-US" altLang="zh-CN" sz="1800" b="1" dirty="0"/>
              <a:t> </a:t>
            </a:r>
            <a:r>
              <a:rPr lang="zh-CN" altLang="en-US" sz="1800" b="1" dirty="0"/>
              <a:t>；    消息队列首指针</a:t>
            </a:r>
            <a:endParaRPr lang="zh-CN" altLang="en-US" sz="1800" b="1" dirty="0"/>
          </a:p>
          <a:p>
            <a:pPr lvl="1"/>
            <a:r>
              <a:rPr lang="zh-CN" altLang="en-US" sz="1800" b="1" dirty="0"/>
              <a:t>  </a:t>
            </a:r>
            <a:r>
              <a:rPr lang="en-US" altLang="zh-CN" sz="1800" b="1" dirty="0" err="1"/>
              <a:t>mutex</a:t>
            </a:r>
            <a:r>
              <a:rPr lang="zh-CN" altLang="en-US" sz="1800" b="1" dirty="0"/>
              <a:t>；消息队列互斥信号量</a:t>
            </a:r>
            <a:endParaRPr lang="zh-CN" altLang="en-US" sz="1800" b="1" dirty="0"/>
          </a:p>
          <a:p>
            <a:pPr lvl="1"/>
            <a:r>
              <a:rPr lang="zh-CN" altLang="en-US" sz="1800" b="1" dirty="0"/>
              <a:t>  </a:t>
            </a:r>
            <a:r>
              <a:rPr lang="en-US" altLang="zh-CN" sz="1800" b="1" dirty="0" err="1"/>
              <a:t>sm</a:t>
            </a:r>
            <a:r>
              <a:rPr lang="zh-CN" altLang="en-US" sz="1800" b="1" dirty="0"/>
              <a:t>；      消息队列资源信号量</a:t>
            </a:r>
            <a:endParaRPr lang="zh-CN" altLang="en-US" sz="1800" b="1" dirty="0"/>
          </a:p>
          <a:p>
            <a:pPr lvl="1"/>
            <a:r>
              <a:rPr lang="en-US" altLang="zh-CN" sz="1800" b="1" dirty="0"/>
              <a:t>end</a:t>
            </a:r>
            <a:endParaRPr lang="en-US" altLang="zh-CN" sz="1800" b="1" dirty="0"/>
          </a:p>
          <a:p>
            <a:pPr lvl="1"/>
            <a:endParaRPr lang="zh-CN" altLang="en-US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2.6.3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直接消息传递系统实例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370205" y="2251075"/>
            <a:ext cx="1905000" cy="4411980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751205" y="1717675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1800" b="1">
                <a:latin typeface="Arial" panose="020B0604020202020204" pitchFamily="34" charset="0"/>
              </a:rPr>
              <a:t>进程</a:t>
            </a:r>
            <a:r>
              <a:rPr kumimoji="0" lang="en-US" altLang="zh-CN" sz="1800" b="1">
                <a:latin typeface="Arial" panose="020B0604020202020204" pitchFamily="34" charset="0"/>
              </a:rPr>
              <a:t>A</a:t>
            </a:r>
            <a:endParaRPr kumimoji="0" lang="en-US" altLang="zh-CN" sz="1800" b="1">
              <a:latin typeface="Arial" panose="020B0604020202020204" pitchFamily="34" charset="0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370205" y="2784475"/>
            <a:ext cx="1905000" cy="46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sz="1800" b="1">
                <a:solidFill>
                  <a:schemeClr val="bg1"/>
                </a:solidFill>
                <a:latin typeface="Arial" panose="020B0604020202020204" pitchFamily="34" charset="0"/>
              </a:rPr>
              <a:t>Send(B</a:t>
            </a:r>
            <a:r>
              <a:rPr kumimoji="0" lang="zh-CN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，</a:t>
            </a:r>
            <a:r>
              <a:rPr kumimoji="0" lang="en-US" altLang="zh-CN" sz="1800" b="1">
                <a:solidFill>
                  <a:schemeClr val="bg1"/>
                </a:solidFill>
                <a:latin typeface="Arial" panose="020B0604020202020204" pitchFamily="34" charset="0"/>
              </a:rPr>
              <a:t>a)</a:t>
            </a:r>
            <a:endParaRPr kumimoji="0" lang="en-US" altLang="zh-CN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34" name="Group 5"/>
          <p:cNvGrpSpPr/>
          <p:nvPr/>
        </p:nvGrpSpPr>
        <p:grpSpPr bwMode="auto">
          <a:xfrm>
            <a:off x="370205" y="3016250"/>
            <a:ext cx="3543300" cy="3360420"/>
            <a:chOff x="288" y="1297"/>
            <a:chExt cx="2232" cy="2447"/>
          </a:xfrm>
        </p:grpSpPr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288" y="2832"/>
              <a:ext cx="1200" cy="91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Sender=A</a:t>
              </a:r>
              <a:endParaRPr kumimoji="0" lang="en-US" altLang="zh-CN" sz="1800" b="1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algn="ctr" eaLnBrk="1" hangingPunct="1"/>
              <a:r>
                <a:rPr kumimoji="0" lang="en-US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Size=5</a:t>
              </a:r>
              <a:endParaRPr kumimoji="0" lang="en-US" altLang="zh-CN" sz="1800" b="1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algn="ctr" eaLnBrk="1" hangingPunct="1"/>
              <a:r>
                <a:rPr kumimoji="0" lang="en-US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Text=‘Hello’</a:t>
              </a:r>
              <a:endParaRPr kumimoji="0" lang="en-US" altLang="zh-CN" sz="1800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" name="AutoShape 7"/>
            <p:cNvSpPr/>
            <p:nvPr/>
          </p:nvSpPr>
          <p:spPr bwMode="auto">
            <a:xfrm>
              <a:off x="1488" y="2832"/>
              <a:ext cx="288" cy="912"/>
            </a:xfrm>
            <a:prstGeom prst="rightBrace">
              <a:avLst>
                <a:gd name="adj1" fmla="val 26389"/>
                <a:gd name="adj2" fmla="val 49014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Text Box 8"/>
            <p:cNvSpPr txBox="1">
              <a:spLocks noChangeArrowheads="1"/>
            </p:cNvSpPr>
            <p:nvPr/>
          </p:nvSpPr>
          <p:spPr bwMode="auto">
            <a:xfrm>
              <a:off x="1752" y="3168"/>
              <a:ext cx="768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sz="1800">
                  <a:latin typeface="Arial" panose="020B0604020202020204" pitchFamily="34" charset="0"/>
                </a:rPr>
                <a:t>发送区</a:t>
              </a:r>
              <a:r>
                <a:rPr kumimoji="0" lang="en-US" altLang="zh-CN" sz="1800">
                  <a:latin typeface="Arial" panose="020B0604020202020204" pitchFamily="34" charset="0"/>
                </a:rPr>
                <a:t>a</a:t>
              </a:r>
              <a:endParaRPr kumimoji="0" lang="en-US" altLang="zh-CN" sz="1800">
                <a:latin typeface="Arial" panose="020B0604020202020204" pitchFamily="34" charset="0"/>
              </a:endParaRPr>
            </a:p>
          </p:txBody>
        </p:sp>
        <p:cxnSp>
          <p:nvCxnSpPr>
            <p:cNvPr id="38" name="AutoShape 9"/>
            <p:cNvCxnSpPr>
              <a:cxnSpLocks noChangeShapeType="1"/>
              <a:stCxn id="33" idx="3"/>
              <a:endCxn id="35" idx="1"/>
            </p:cNvCxnSpPr>
            <p:nvPr/>
          </p:nvCxnSpPr>
          <p:spPr bwMode="auto">
            <a:xfrm flipH="1">
              <a:off x="288" y="1297"/>
              <a:ext cx="1197" cy="1992"/>
            </a:xfrm>
            <a:prstGeom prst="curvedConnector5">
              <a:avLst>
                <a:gd name="adj1" fmla="val -12533"/>
                <a:gd name="adj2" fmla="val 42768"/>
                <a:gd name="adj3" fmla="val 112533"/>
              </a:avLst>
            </a:prstGeom>
            <a:noFill/>
            <a:ln w="31750">
              <a:solidFill>
                <a:srgbClr val="C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9" name="Rectangle 10"/>
          <p:cNvSpPr>
            <a:spLocks noChangeArrowheads="1"/>
          </p:cNvSpPr>
          <p:nvPr/>
        </p:nvSpPr>
        <p:spPr bwMode="auto">
          <a:xfrm>
            <a:off x="6786880" y="2174875"/>
            <a:ext cx="1905000" cy="441198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7243763" y="1717675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1800" b="1">
                <a:latin typeface="Arial" panose="020B0604020202020204" pitchFamily="34" charset="0"/>
              </a:rPr>
              <a:t>进程</a:t>
            </a:r>
            <a:r>
              <a:rPr kumimoji="0" lang="en-US" altLang="zh-CN" sz="1800" b="1">
                <a:latin typeface="Arial" panose="020B0604020202020204" pitchFamily="34" charset="0"/>
              </a:rPr>
              <a:t>B</a:t>
            </a:r>
            <a:endParaRPr kumimoji="0" lang="en-US" altLang="zh-CN" sz="1800" b="1">
              <a:latin typeface="Arial" panose="020B0604020202020204" pitchFamily="34" charset="0"/>
            </a:endParaRPr>
          </a:p>
        </p:txBody>
      </p:sp>
      <p:sp>
        <p:nvSpPr>
          <p:cNvPr id="41" name="Rectangle 12"/>
          <p:cNvSpPr>
            <a:spLocks noChangeArrowheads="1"/>
          </p:cNvSpPr>
          <p:nvPr/>
        </p:nvSpPr>
        <p:spPr bwMode="auto">
          <a:xfrm>
            <a:off x="6918960" y="2632075"/>
            <a:ext cx="1905000" cy="46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sz="1800" b="1">
                <a:solidFill>
                  <a:schemeClr val="bg1"/>
                </a:solidFill>
                <a:latin typeface="Arial" panose="020B0604020202020204" pitchFamily="34" charset="0"/>
              </a:rPr>
              <a:t>Receive(b)</a:t>
            </a:r>
            <a:endParaRPr kumimoji="0" lang="en-US" altLang="zh-CN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42" name="Group 13"/>
          <p:cNvGrpSpPr/>
          <p:nvPr/>
        </p:nvGrpSpPr>
        <p:grpSpPr bwMode="auto">
          <a:xfrm>
            <a:off x="5381614" y="2860675"/>
            <a:ext cx="3310266" cy="3622675"/>
            <a:chOff x="3528" y="1200"/>
            <a:chExt cx="2085" cy="2640"/>
          </a:xfrm>
        </p:grpSpPr>
        <p:sp>
          <p:nvSpPr>
            <p:cNvPr id="43" name="AutoShape 14"/>
            <p:cNvSpPr/>
            <p:nvPr/>
          </p:nvSpPr>
          <p:spPr bwMode="auto">
            <a:xfrm>
              <a:off x="4251" y="2688"/>
              <a:ext cx="144" cy="912"/>
            </a:xfrm>
            <a:prstGeom prst="leftBrace">
              <a:avLst>
                <a:gd name="adj1" fmla="val 5277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44" name="Group 15"/>
            <p:cNvGrpSpPr/>
            <p:nvPr/>
          </p:nvGrpSpPr>
          <p:grpSpPr bwMode="auto">
            <a:xfrm>
              <a:off x="3528" y="1200"/>
              <a:ext cx="2085" cy="2640"/>
              <a:chOff x="3528" y="1200"/>
              <a:chExt cx="2085" cy="2640"/>
            </a:xfrm>
          </p:grpSpPr>
          <p:cxnSp>
            <p:nvCxnSpPr>
              <p:cNvPr id="45" name="AutoShape 16"/>
              <p:cNvCxnSpPr>
                <a:cxnSpLocks noChangeShapeType="1"/>
              </p:cNvCxnSpPr>
              <p:nvPr/>
            </p:nvCxnSpPr>
            <p:spPr bwMode="auto">
              <a:xfrm flipH="1">
                <a:off x="4365" y="1200"/>
                <a:ext cx="1200" cy="1968"/>
              </a:xfrm>
              <a:prstGeom prst="curvedConnector5">
                <a:avLst>
                  <a:gd name="adj1" fmla="val -12000"/>
                  <a:gd name="adj2" fmla="val 42685"/>
                  <a:gd name="adj3" fmla="val 112000"/>
                </a:avLst>
              </a:prstGeom>
              <a:noFill/>
              <a:ln w="31750">
                <a:solidFill>
                  <a:srgbClr val="C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46" name="Group 17"/>
              <p:cNvGrpSpPr/>
              <p:nvPr/>
            </p:nvGrpSpPr>
            <p:grpSpPr bwMode="auto">
              <a:xfrm>
                <a:off x="3528" y="2688"/>
                <a:ext cx="2085" cy="1152"/>
                <a:chOff x="3528" y="2688"/>
                <a:chExt cx="2085" cy="1152"/>
              </a:xfrm>
            </p:grpSpPr>
            <p:sp>
              <p:nvSpPr>
                <p:cNvPr id="47" name="Rectangle 18"/>
                <p:cNvSpPr>
                  <a:spLocks noChangeArrowheads="1"/>
                </p:cNvSpPr>
                <p:nvPr/>
              </p:nvSpPr>
              <p:spPr bwMode="auto">
                <a:xfrm>
                  <a:off x="4413" y="2688"/>
                  <a:ext cx="1200" cy="91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0" lang="en-US" altLang="zh-CN" sz="1800" b="1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Sender=A</a:t>
                  </a:r>
                  <a:endParaRPr kumimoji="0" lang="en-US" altLang="zh-CN" sz="1800" b="1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  <a:p>
                  <a:pPr algn="ctr" eaLnBrk="1" hangingPunct="1"/>
                  <a:r>
                    <a:rPr kumimoji="0" lang="en-US" altLang="zh-CN" sz="1800" b="1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Size=5</a:t>
                  </a:r>
                  <a:endParaRPr kumimoji="0" lang="en-US" altLang="zh-CN" sz="1800" b="1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  <a:p>
                  <a:pPr algn="ctr" eaLnBrk="1" hangingPunct="1"/>
                  <a:r>
                    <a:rPr kumimoji="0" lang="en-US" altLang="zh-CN" sz="1800" b="1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Text=‘Hello’</a:t>
                  </a:r>
                  <a:endParaRPr kumimoji="0" lang="en-US" altLang="zh-CN" sz="1800" b="1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576" y="3102"/>
                  <a:ext cx="768" cy="2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0" lang="zh-CN" altLang="en-US" sz="1800">
                      <a:latin typeface="Arial" panose="020B0604020202020204" pitchFamily="34" charset="0"/>
                    </a:rPr>
                    <a:t>接收区</a:t>
                  </a:r>
                  <a:r>
                    <a:rPr kumimoji="0" lang="en-US" altLang="zh-CN" sz="1800">
                      <a:latin typeface="Arial" panose="020B0604020202020204" pitchFamily="34" charset="0"/>
                    </a:rPr>
                    <a:t>b</a:t>
                  </a:r>
                  <a:endParaRPr kumimoji="0" lang="en-US" altLang="zh-CN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" name="AutoShape 20"/>
                <p:cNvSpPr>
                  <a:spLocks noChangeArrowheads="1"/>
                </p:cNvSpPr>
                <p:nvPr/>
              </p:nvSpPr>
              <p:spPr bwMode="auto">
                <a:xfrm>
                  <a:off x="3528" y="3504"/>
                  <a:ext cx="720" cy="33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17694720 60000 65536"/>
                    <a:gd name="T9" fmla="*/ 11796480 60000 65536"/>
                    <a:gd name="T10" fmla="*/ 589824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0" name="Rectangle 21"/>
          <p:cNvSpPr>
            <a:spLocks noChangeArrowheads="1"/>
          </p:cNvSpPr>
          <p:nvPr/>
        </p:nvSpPr>
        <p:spPr bwMode="auto">
          <a:xfrm>
            <a:off x="3397885" y="2251075"/>
            <a:ext cx="1600200" cy="144907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 dirty="0">
                <a:solidFill>
                  <a:schemeClr val="bg1"/>
                </a:solidFill>
                <a:latin typeface="Arial" panose="020B0604020202020204" pitchFamily="34" charset="0"/>
              </a:rPr>
              <a:t>mq</a:t>
            </a:r>
            <a:endParaRPr kumimoji="0" lang="en-US" altLang="zh-CN" sz="18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>
              <a:defRPr/>
            </a:pPr>
            <a:endParaRPr kumimoji="0" lang="en-US" altLang="zh-CN" sz="18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>
              <a:defRPr/>
            </a:pPr>
            <a:r>
              <a:rPr kumimoji="0" lang="en-US" altLang="zh-CN" sz="1800" b="1" dirty="0">
                <a:solidFill>
                  <a:schemeClr val="bg1"/>
                </a:solidFill>
                <a:latin typeface="Arial" panose="020B0604020202020204" pitchFamily="34" charset="0"/>
              </a:rPr>
              <a:t>mutex</a:t>
            </a:r>
            <a:endParaRPr kumimoji="0" lang="en-US" altLang="zh-CN" sz="18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>
              <a:defRPr/>
            </a:pPr>
            <a:endParaRPr kumimoji="0" lang="en-US" altLang="zh-CN" sz="18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>
              <a:defRPr/>
            </a:pPr>
            <a:r>
              <a:rPr kumimoji="0" lang="en-US" altLang="zh-CN" sz="1800" b="1" dirty="0">
                <a:solidFill>
                  <a:schemeClr val="bg1"/>
                </a:solidFill>
                <a:latin typeface="Arial" panose="020B0604020202020204" pitchFamily="34" charset="0"/>
              </a:rPr>
              <a:t>sm</a:t>
            </a:r>
            <a:endParaRPr kumimoji="0" lang="en-US" altLang="zh-CN" sz="1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" name="Text Box 22"/>
          <p:cNvSpPr txBox="1">
            <a:spLocks noChangeArrowheads="1"/>
          </p:cNvSpPr>
          <p:nvPr/>
        </p:nvSpPr>
        <p:spPr bwMode="auto">
          <a:xfrm>
            <a:off x="3875405" y="1717675"/>
            <a:ext cx="1143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800" b="1">
                <a:latin typeface="Arial" panose="020B0604020202020204" pitchFamily="34" charset="0"/>
              </a:rPr>
              <a:t>PCB(B)</a:t>
            </a:r>
            <a:endParaRPr kumimoji="0" lang="en-US" altLang="zh-CN" sz="1800" b="1">
              <a:latin typeface="Arial" panose="020B0604020202020204" pitchFamily="34" charset="0"/>
            </a:endParaRPr>
          </a:p>
        </p:txBody>
      </p:sp>
      <p:grpSp>
        <p:nvGrpSpPr>
          <p:cNvPr id="52" name="Group 23"/>
          <p:cNvGrpSpPr/>
          <p:nvPr/>
        </p:nvGrpSpPr>
        <p:grpSpPr bwMode="auto">
          <a:xfrm>
            <a:off x="2635885" y="2555875"/>
            <a:ext cx="2808605" cy="4083685"/>
            <a:chOff x="1824" y="1008"/>
            <a:chExt cx="1769" cy="2976"/>
          </a:xfrm>
        </p:grpSpPr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>
              <a:off x="2496" y="2592"/>
              <a:ext cx="1056" cy="139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800">
                  <a:solidFill>
                    <a:srgbClr val="FF0000"/>
                  </a:solidFill>
                  <a:latin typeface="Arial" panose="020B0604020202020204" pitchFamily="34" charset="0"/>
                </a:rPr>
                <a:t>Sender=A</a:t>
              </a:r>
              <a:endParaRPr kumimoji="0" lang="en-US" altLang="zh-CN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  <a:p>
              <a:pPr algn="ctr" eaLnBrk="1" hangingPunct="1"/>
              <a:r>
                <a:rPr kumimoji="0" lang="en-US" altLang="zh-CN" sz="1800">
                  <a:solidFill>
                    <a:srgbClr val="FF0000"/>
                  </a:solidFill>
                  <a:latin typeface="Arial" panose="020B0604020202020204" pitchFamily="34" charset="0"/>
                </a:rPr>
                <a:t>Size=5</a:t>
              </a:r>
              <a:endParaRPr kumimoji="0" lang="en-US" altLang="zh-CN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  <a:p>
              <a:pPr algn="ctr" eaLnBrk="1" hangingPunct="1"/>
              <a:r>
                <a:rPr kumimoji="0" lang="en-US" altLang="zh-CN" sz="1800">
                  <a:solidFill>
                    <a:srgbClr val="FF0000"/>
                  </a:solidFill>
                  <a:latin typeface="Arial" panose="020B0604020202020204" pitchFamily="34" charset="0"/>
                </a:rPr>
                <a:t>Text=‘Hello’</a:t>
              </a:r>
              <a:endParaRPr kumimoji="0" lang="en-US" altLang="zh-CN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  <a:p>
              <a:pPr algn="ctr" eaLnBrk="1" hangingPunct="1"/>
              <a:r>
                <a:rPr kumimoji="0" lang="en-US" altLang="zh-CN" sz="1800">
                  <a:solidFill>
                    <a:srgbClr val="FF0000"/>
                  </a:solidFill>
                  <a:latin typeface="Arial" panose="020B0604020202020204" pitchFamily="34" charset="0"/>
                </a:rPr>
                <a:t>Next=0</a:t>
              </a:r>
              <a:endParaRPr kumimoji="0" lang="en-US" altLang="zh-CN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" name="Freeform 25"/>
            <p:cNvSpPr/>
            <p:nvPr/>
          </p:nvSpPr>
          <p:spPr bwMode="auto">
            <a:xfrm>
              <a:off x="2976" y="1008"/>
              <a:ext cx="617" cy="1584"/>
            </a:xfrm>
            <a:custGeom>
              <a:avLst/>
              <a:gdLst>
                <a:gd name="T0" fmla="*/ 0 w 617"/>
                <a:gd name="T1" fmla="*/ 0 h 1584"/>
                <a:gd name="T2" fmla="*/ 617 w 617"/>
                <a:gd name="T3" fmla="*/ 7 h 1584"/>
                <a:gd name="T4" fmla="*/ 608 w 617"/>
                <a:gd name="T5" fmla="*/ 939 h 1584"/>
                <a:gd name="T6" fmla="*/ 206 w 617"/>
                <a:gd name="T7" fmla="*/ 949 h 1584"/>
                <a:gd name="T8" fmla="*/ 192 w 617"/>
                <a:gd name="T9" fmla="*/ 1584 h 15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7"/>
                <a:gd name="T16" fmla="*/ 0 h 1584"/>
                <a:gd name="T17" fmla="*/ 617 w 617"/>
                <a:gd name="T18" fmla="*/ 1584 h 15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7" h="1584">
                  <a:moveTo>
                    <a:pt x="0" y="0"/>
                  </a:moveTo>
                  <a:lnTo>
                    <a:pt x="617" y="7"/>
                  </a:lnTo>
                  <a:lnTo>
                    <a:pt x="608" y="939"/>
                  </a:lnTo>
                  <a:lnTo>
                    <a:pt x="206" y="949"/>
                  </a:lnTo>
                  <a:lnTo>
                    <a:pt x="192" y="1584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AutoShape 26"/>
            <p:cNvSpPr>
              <a:spLocks noChangeArrowheads="1"/>
            </p:cNvSpPr>
            <p:nvPr/>
          </p:nvSpPr>
          <p:spPr bwMode="auto">
            <a:xfrm>
              <a:off x="1824" y="3552"/>
              <a:ext cx="576" cy="192"/>
            </a:xfrm>
            <a:prstGeom prst="notchedRightArrow">
              <a:avLst>
                <a:gd name="adj1" fmla="val 50000"/>
                <a:gd name="adj2" fmla="val 75000"/>
              </a:avLst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8864600" y="1971675"/>
            <a:ext cx="3261360" cy="4690745"/>
          </a:xfrm>
          <a:prstGeom prst="rect">
            <a:avLst/>
          </a:prstGeom>
          <a:noFill/>
          <a:ln w="25400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436735" y="2616835"/>
            <a:ext cx="244348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void 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send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(receiver,a){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getbuf(a.size,i);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i.sender=a.sender;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i.size=a.size;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copy(i.text,a.text);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i.next=0;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getid(PCBset,receiver.j);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wait(j.mutex);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insert(&amp;j.mq,i);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signal(j.mutex);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signal(j.sm);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98545" y="4272915"/>
            <a:ext cx="919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1" hangingPunct="1"/>
            <a:r>
              <a:rPr lang="zh-CN" altLang="en-US"/>
              <a:t>缓冲区</a:t>
            </a:r>
            <a:r>
              <a:rPr lang="en-US" altLang="zh-CN"/>
              <a:t>i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2.6.3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直接消息传递系统实例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370205" y="2251075"/>
            <a:ext cx="1905000" cy="4411980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751205" y="1717675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1800" b="1">
                <a:latin typeface="Arial" panose="020B0604020202020204" pitchFamily="34" charset="0"/>
              </a:rPr>
              <a:t>进程</a:t>
            </a:r>
            <a:r>
              <a:rPr kumimoji="0" lang="en-US" altLang="zh-CN" sz="1800" b="1">
                <a:latin typeface="Arial" panose="020B0604020202020204" pitchFamily="34" charset="0"/>
              </a:rPr>
              <a:t>A</a:t>
            </a:r>
            <a:endParaRPr kumimoji="0" lang="en-US" altLang="zh-CN" sz="1800" b="1">
              <a:latin typeface="Arial" panose="020B0604020202020204" pitchFamily="34" charset="0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370205" y="2784475"/>
            <a:ext cx="1905000" cy="46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sz="1800" b="1">
                <a:solidFill>
                  <a:schemeClr val="bg1"/>
                </a:solidFill>
                <a:latin typeface="Arial" panose="020B0604020202020204" pitchFamily="34" charset="0"/>
              </a:rPr>
              <a:t>Send(B</a:t>
            </a:r>
            <a:r>
              <a:rPr kumimoji="0" lang="zh-CN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，</a:t>
            </a:r>
            <a:r>
              <a:rPr kumimoji="0" lang="en-US" altLang="zh-CN" sz="1800" b="1">
                <a:solidFill>
                  <a:schemeClr val="bg1"/>
                </a:solidFill>
                <a:latin typeface="Arial" panose="020B0604020202020204" pitchFamily="34" charset="0"/>
              </a:rPr>
              <a:t>a)</a:t>
            </a:r>
            <a:endParaRPr kumimoji="0" lang="en-US" altLang="zh-CN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34" name="Group 5"/>
          <p:cNvGrpSpPr/>
          <p:nvPr/>
        </p:nvGrpSpPr>
        <p:grpSpPr bwMode="auto">
          <a:xfrm>
            <a:off x="370205" y="3016250"/>
            <a:ext cx="3543300" cy="3360420"/>
            <a:chOff x="288" y="1297"/>
            <a:chExt cx="2232" cy="2447"/>
          </a:xfrm>
        </p:grpSpPr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288" y="2832"/>
              <a:ext cx="1200" cy="91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Sender=A</a:t>
              </a:r>
              <a:endParaRPr kumimoji="0" lang="en-US" altLang="zh-CN" sz="1800" b="1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algn="ctr" eaLnBrk="1" hangingPunct="1"/>
              <a:r>
                <a:rPr kumimoji="0" lang="en-US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Size=5</a:t>
              </a:r>
              <a:endParaRPr kumimoji="0" lang="en-US" altLang="zh-CN" sz="1800" b="1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algn="ctr" eaLnBrk="1" hangingPunct="1"/>
              <a:r>
                <a:rPr kumimoji="0" lang="en-US" altLang="zh-CN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Text=‘Hello’</a:t>
              </a:r>
              <a:endParaRPr kumimoji="0" lang="en-US" altLang="zh-CN" sz="1800" b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" name="AutoShape 7"/>
            <p:cNvSpPr/>
            <p:nvPr/>
          </p:nvSpPr>
          <p:spPr bwMode="auto">
            <a:xfrm>
              <a:off x="1488" y="2832"/>
              <a:ext cx="288" cy="912"/>
            </a:xfrm>
            <a:prstGeom prst="rightBrace">
              <a:avLst>
                <a:gd name="adj1" fmla="val 26389"/>
                <a:gd name="adj2" fmla="val 49014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Text Box 8"/>
            <p:cNvSpPr txBox="1">
              <a:spLocks noChangeArrowheads="1"/>
            </p:cNvSpPr>
            <p:nvPr/>
          </p:nvSpPr>
          <p:spPr bwMode="auto">
            <a:xfrm>
              <a:off x="1752" y="3168"/>
              <a:ext cx="768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sz="1800">
                  <a:latin typeface="Arial" panose="020B0604020202020204" pitchFamily="34" charset="0"/>
                </a:rPr>
                <a:t>发送区</a:t>
              </a:r>
              <a:r>
                <a:rPr kumimoji="0" lang="en-US" altLang="zh-CN" sz="1800">
                  <a:latin typeface="Arial" panose="020B0604020202020204" pitchFamily="34" charset="0"/>
                </a:rPr>
                <a:t>a</a:t>
              </a:r>
              <a:endParaRPr kumimoji="0" lang="en-US" altLang="zh-CN" sz="1800">
                <a:latin typeface="Arial" panose="020B0604020202020204" pitchFamily="34" charset="0"/>
              </a:endParaRPr>
            </a:p>
          </p:txBody>
        </p:sp>
        <p:cxnSp>
          <p:nvCxnSpPr>
            <p:cNvPr id="38" name="AutoShape 9"/>
            <p:cNvCxnSpPr>
              <a:cxnSpLocks noChangeShapeType="1"/>
              <a:stCxn id="33" idx="3"/>
              <a:endCxn id="35" idx="1"/>
            </p:cNvCxnSpPr>
            <p:nvPr/>
          </p:nvCxnSpPr>
          <p:spPr bwMode="auto">
            <a:xfrm flipH="1">
              <a:off x="288" y="1297"/>
              <a:ext cx="1197" cy="1992"/>
            </a:xfrm>
            <a:prstGeom prst="curvedConnector5">
              <a:avLst>
                <a:gd name="adj1" fmla="val -12533"/>
                <a:gd name="adj2" fmla="val 42768"/>
                <a:gd name="adj3" fmla="val 112533"/>
              </a:avLst>
            </a:prstGeom>
            <a:noFill/>
            <a:ln w="31750">
              <a:solidFill>
                <a:srgbClr val="C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9" name="Rectangle 10"/>
          <p:cNvSpPr>
            <a:spLocks noChangeArrowheads="1"/>
          </p:cNvSpPr>
          <p:nvPr/>
        </p:nvSpPr>
        <p:spPr bwMode="auto">
          <a:xfrm>
            <a:off x="6786880" y="2174875"/>
            <a:ext cx="1905000" cy="441198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7243763" y="1717675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1800" b="1">
                <a:latin typeface="Arial" panose="020B0604020202020204" pitchFamily="34" charset="0"/>
              </a:rPr>
              <a:t>进程</a:t>
            </a:r>
            <a:r>
              <a:rPr kumimoji="0" lang="en-US" altLang="zh-CN" sz="1800" b="1">
                <a:latin typeface="Arial" panose="020B0604020202020204" pitchFamily="34" charset="0"/>
              </a:rPr>
              <a:t>B</a:t>
            </a:r>
            <a:endParaRPr kumimoji="0" lang="en-US" altLang="zh-CN" sz="1800" b="1">
              <a:latin typeface="Arial" panose="020B0604020202020204" pitchFamily="34" charset="0"/>
            </a:endParaRPr>
          </a:p>
        </p:txBody>
      </p:sp>
      <p:sp>
        <p:nvSpPr>
          <p:cNvPr id="41" name="Rectangle 12"/>
          <p:cNvSpPr>
            <a:spLocks noChangeArrowheads="1"/>
          </p:cNvSpPr>
          <p:nvPr/>
        </p:nvSpPr>
        <p:spPr bwMode="auto">
          <a:xfrm>
            <a:off x="6918960" y="2632075"/>
            <a:ext cx="1905000" cy="461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sz="1800" b="1">
                <a:solidFill>
                  <a:schemeClr val="bg1"/>
                </a:solidFill>
                <a:latin typeface="Arial" panose="020B0604020202020204" pitchFamily="34" charset="0"/>
              </a:rPr>
              <a:t>Receive(b)</a:t>
            </a:r>
            <a:endParaRPr kumimoji="0" lang="en-US" altLang="zh-CN" sz="18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42" name="Group 13"/>
          <p:cNvGrpSpPr/>
          <p:nvPr/>
        </p:nvGrpSpPr>
        <p:grpSpPr bwMode="auto">
          <a:xfrm>
            <a:off x="5381614" y="2860675"/>
            <a:ext cx="3310266" cy="3622675"/>
            <a:chOff x="3528" y="1200"/>
            <a:chExt cx="2085" cy="2640"/>
          </a:xfrm>
        </p:grpSpPr>
        <p:sp>
          <p:nvSpPr>
            <p:cNvPr id="43" name="AutoShape 14"/>
            <p:cNvSpPr/>
            <p:nvPr/>
          </p:nvSpPr>
          <p:spPr bwMode="auto">
            <a:xfrm>
              <a:off x="4251" y="2688"/>
              <a:ext cx="144" cy="912"/>
            </a:xfrm>
            <a:prstGeom prst="leftBrace">
              <a:avLst>
                <a:gd name="adj1" fmla="val 5277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44" name="Group 15"/>
            <p:cNvGrpSpPr/>
            <p:nvPr/>
          </p:nvGrpSpPr>
          <p:grpSpPr bwMode="auto">
            <a:xfrm>
              <a:off x="3528" y="1200"/>
              <a:ext cx="2085" cy="2640"/>
              <a:chOff x="3528" y="1200"/>
              <a:chExt cx="2085" cy="2640"/>
            </a:xfrm>
          </p:grpSpPr>
          <p:cxnSp>
            <p:nvCxnSpPr>
              <p:cNvPr id="45" name="AutoShape 16"/>
              <p:cNvCxnSpPr>
                <a:cxnSpLocks noChangeShapeType="1"/>
              </p:cNvCxnSpPr>
              <p:nvPr/>
            </p:nvCxnSpPr>
            <p:spPr bwMode="auto">
              <a:xfrm flipH="1">
                <a:off x="4365" y="1200"/>
                <a:ext cx="1200" cy="1968"/>
              </a:xfrm>
              <a:prstGeom prst="curvedConnector5">
                <a:avLst>
                  <a:gd name="adj1" fmla="val -12000"/>
                  <a:gd name="adj2" fmla="val 42685"/>
                  <a:gd name="adj3" fmla="val 112000"/>
                </a:avLst>
              </a:prstGeom>
              <a:noFill/>
              <a:ln w="31750">
                <a:solidFill>
                  <a:srgbClr val="C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46" name="Group 17"/>
              <p:cNvGrpSpPr/>
              <p:nvPr/>
            </p:nvGrpSpPr>
            <p:grpSpPr bwMode="auto">
              <a:xfrm>
                <a:off x="3528" y="2688"/>
                <a:ext cx="2085" cy="1152"/>
                <a:chOff x="3528" y="2688"/>
                <a:chExt cx="2085" cy="1152"/>
              </a:xfrm>
            </p:grpSpPr>
            <p:sp>
              <p:nvSpPr>
                <p:cNvPr id="47" name="Rectangle 18"/>
                <p:cNvSpPr>
                  <a:spLocks noChangeArrowheads="1"/>
                </p:cNvSpPr>
                <p:nvPr/>
              </p:nvSpPr>
              <p:spPr bwMode="auto">
                <a:xfrm>
                  <a:off x="4413" y="2688"/>
                  <a:ext cx="1200" cy="91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0" lang="en-US" altLang="zh-CN" sz="1800" b="1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Sender=A</a:t>
                  </a:r>
                  <a:endParaRPr kumimoji="0" lang="en-US" altLang="zh-CN" sz="1800" b="1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  <a:p>
                  <a:pPr algn="ctr" eaLnBrk="1" hangingPunct="1"/>
                  <a:r>
                    <a:rPr kumimoji="0" lang="en-US" altLang="zh-CN" sz="1800" b="1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Size=5</a:t>
                  </a:r>
                  <a:endParaRPr kumimoji="0" lang="en-US" altLang="zh-CN" sz="1800" b="1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  <a:p>
                  <a:pPr algn="ctr" eaLnBrk="1" hangingPunct="1"/>
                  <a:r>
                    <a:rPr kumimoji="0" lang="en-US" altLang="zh-CN" sz="1800" b="1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Text=‘Hello’</a:t>
                  </a:r>
                  <a:endParaRPr kumimoji="0" lang="en-US" altLang="zh-CN" sz="1800" b="1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576" y="3102"/>
                  <a:ext cx="768" cy="2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0" lang="zh-CN" altLang="en-US" sz="1800">
                      <a:latin typeface="Arial" panose="020B0604020202020204" pitchFamily="34" charset="0"/>
                    </a:rPr>
                    <a:t>接收区</a:t>
                  </a:r>
                  <a:r>
                    <a:rPr kumimoji="0" lang="en-US" altLang="zh-CN" sz="1800">
                      <a:latin typeface="Arial" panose="020B0604020202020204" pitchFamily="34" charset="0"/>
                    </a:rPr>
                    <a:t>b</a:t>
                  </a:r>
                  <a:endParaRPr kumimoji="0" lang="en-US" altLang="zh-CN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" name="AutoShape 20"/>
                <p:cNvSpPr>
                  <a:spLocks noChangeArrowheads="1"/>
                </p:cNvSpPr>
                <p:nvPr/>
              </p:nvSpPr>
              <p:spPr bwMode="auto">
                <a:xfrm>
                  <a:off x="3528" y="3504"/>
                  <a:ext cx="720" cy="33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17694720 60000 65536"/>
                    <a:gd name="T9" fmla="*/ 11796480 60000 65536"/>
                    <a:gd name="T10" fmla="*/ 589824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algn="ctr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0" name="Rectangle 21"/>
          <p:cNvSpPr>
            <a:spLocks noChangeArrowheads="1"/>
          </p:cNvSpPr>
          <p:nvPr/>
        </p:nvSpPr>
        <p:spPr bwMode="auto">
          <a:xfrm>
            <a:off x="3397885" y="2251075"/>
            <a:ext cx="1600200" cy="144907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CN" sz="1800" b="1" dirty="0">
                <a:solidFill>
                  <a:schemeClr val="bg1"/>
                </a:solidFill>
                <a:latin typeface="Arial" panose="020B0604020202020204" pitchFamily="34" charset="0"/>
              </a:rPr>
              <a:t>mq</a:t>
            </a:r>
            <a:endParaRPr kumimoji="0" lang="en-US" altLang="zh-CN" sz="18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>
              <a:defRPr/>
            </a:pPr>
            <a:endParaRPr kumimoji="0" lang="en-US" altLang="zh-CN" sz="18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>
              <a:defRPr/>
            </a:pPr>
            <a:r>
              <a:rPr kumimoji="0" lang="en-US" altLang="zh-CN" sz="1800" b="1" dirty="0">
                <a:solidFill>
                  <a:schemeClr val="bg1"/>
                </a:solidFill>
                <a:latin typeface="Arial" panose="020B0604020202020204" pitchFamily="34" charset="0"/>
              </a:rPr>
              <a:t>mutex</a:t>
            </a:r>
            <a:endParaRPr kumimoji="0" lang="en-US" altLang="zh-CN" sz="18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>
              <a:defRPr/>
            </a:pPr>
            <a:endParaRPr kumimoji="0" lang="en-US" altLang="zh-CN" sz="18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>
              <a:defRPr/>
            </a:pPr>
            <a:r>
              <a:rPr kumimoji="0" lang="en-US" altLang="zh-CN" sz="1800" b="1" dirty="0">
                <a:solidFill>
                  <a:schemeClr val="bg1"/>
                </a:solidFill>
                <a:latin typeface="Arial" panose="020B0604020202020204" pitchFamily="34" charset="0"/>
              </a:rPr>
              <a:t>sm</a:t>
            </a:r>
            <a:endParaRPr kumimoji="0" lang="en-US" altLang="zh-CN" sz="1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" name="Text Box 22"/>
          <p:cNvSpPr txBox="1">
            <a:spLocks noChangeArrowheads="1"/>
          </p:cNvSpPr>
          <p:nvPr/>
        </p:nvSpPr>
        <p:spPr bwMode="auto">
          <a:xfrm>
            <a:off x="3875405" y="1717675"/>
            <a:ext cx="1143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800" b="1">
                <a:latin typeface="Arial" panose="020B0604020202020204" pitchFamily="34" charset="0"/>
              </a:rPr>
              <a:t>PCB(B)</a:t>
            </a:r>
            <a:endParaRPr kumimoji="0" lang="en-US" altLang="zh-CN" sz="1800" b="1">
              <a:latin typeface="Arial" panose="020B0604020202020204" pitchFamily="34" charset="0"/>
            </a:endParaRPr>
          </a:p>
        </p:txBody>
      </p:sp>
      <p:grpSp>
        <p:nvGrpSpPr>
          <p:cNvPr id="52" name="Group 23"/>
          <p:cNvGrpSpPr/>
          <p:nvPr/>
        </p:nvGrpSpPr>
        <p:grpSpPr bwMode="auto">
          <a:xfrm>
            <a:off x="2635885" y="2555875"/>
            <a:ext cx="2808605" cy="4083685"/>
            <a:chOff x="1824" y="1008"/>
            <a:chExt cx="1769" cy="2976"/>
          </a:xfrm>
        </p:grpSpPr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>
              <a:off x="2496" y="2592"/>
              <a:ext cx="1056" cy="1392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800">
                  <a:solidFill>
                    <a:srgbClr val="FF0000"/>
                  </a:solidFill>
                  <a:latin typeface="Arial" panose="020B0604020202020204" pitchFamily="34" charset="0"/>
                </a:rPr>
                <a:t>Sender=A</a:t>
              </a:r>
              <a:endParaRPr kumimoji="0" lang="en-US" altLang="zh-CN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  <a:p>
              <a:pPr algn="ctr" eaLnBrk="1" hangingPunct="1"/>
              <a:r>
                <a:rPr kumimoji="0" lang="en-US" altLang="zh-CN" sz="1800">
                  <a:solidFill>
                    <a:srgbClr val="FF0000"/>
                  </a:solidFill>
                  <a:latin typeface="Arial" panose="020B0604020202020204" pitchFamily="34" charset="0"/>
                </a:rPr>
                <a:t>Size=5</a:t>
              </a:r>
              <a:endParaRPr kumimoji="0" lang="en-US" altLang="zh-CN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  <a:p>
              <a:pPr algn="ctr" eaLnBrk="1" hangingPunct="1"/>
              <a:r>
                <a:rPr kumimoji="0" lang="en-US" altLang="zh-CN" sz="1800">
                  <a:solidFill>
                    <a:srgbClr val="FF0000"/>
                  </a:solidFill>
                  <a:latin typeface="Arial" panose="020B0604020202020204" pitchFamily="34" charset="0"/>
                </a:rPr>
                <a:t>Text=‘Hello’</a:t>
              </a:r>
              <a:endParaRPr kumimoji="0" lang="en-US" altLang="zh-CN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  <a:p>
              <a:pPr algn="ctr" eaLnBrk="1" hangingPunct="1"/>
              <a:r>
                <a:rPr kumimoji="0" lang="en-US" altLang="zh-CN" sz="1800">
                  <a:solidFill>
                    <a:srgbClr val="FF0000"/>
                  </a:solidFill>
                  <a:latin typeface="Arial" panose="020B0604020202020204" pitchFamily="34" charset="0"/>
                </a:rPr>
                <a:t>Next=0</a:t>
              </a:r>
              <a:endParaRPr kumimoji="0" lang="en-US" altLang="zh-CN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4" name="Freeform 25"/>
            <p:cNvSpPr/>
            <p:nvPr/>
          </p:nvSpPr>
          <p:spPr bwMode="auto">
            <a:xfrm>
              <a:off x="2976" y="1008"/>
              <a:ext cx="617" cy="1584"/>
            </a:xfrm>
            <a:custGeom>
              <a:avLst/>
              <a:gdLst>
                <a:gd name="T0" fmla="*/ 0 w 617"/>
                <a:gd name="T1" fmla="*/ 0 h 1584"/>
                <a:gd name="T2" fmla="*/ 617 w 617"/>
                <a:gd name="T3" fmla="*/ 7 h 1584"/>
                <a:gd name="T4" fmla="*/ 608 w 617"/>
                <a:gd name="T5" fmla="*/ 939 h 1584"/>
                <a:gd name="T6" fmla="*/ 206 w 617"/>
                <a:gd name="T7" fmla="*/ 949 h 1584"/>
                <a:gd name="T8" fmla="*/ 192 w 617"/>
                <a:gd name="T9" fmla="*/ 1584 h 15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7"/>
                <a:gd name="T16" fmla="*/ 0 h 1584"/>
                <a:gd name="T17" fmla="*/ 617 w 617"/>
                <a:gd name="T18" fmla="*/ 1584 h 15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7" h="1584">
                  <a:moveTo>
                    <a:pt x="0" y="0"/>
                  </a:moveTo>
                  <a:lnTo>
                    <a:pt x="617" y="7"/>
                  </a:lnTo>
                  <a:lnTo>
                    <a:pt x="608" y="939"/>
                  </a:lnTo>
                  <a:lnTo>
                    <a:pt x="206" y="949"/>
                  </a:lnTo>
                  <a:lnTo>
                    <a:pt x="192" y="1584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AutoShape 26"/>
            <p:cNvSpPr>
              <a:spLocks noChangeArrowheads="1"/>
            </p:cNvSpPr>
            <p:nvPr/>
          </p:nvSpPr>
          <p:spPr bwMode="auto">
            <a:xfrm>
              <a:off x="1824" y="3552"/>
              <a:ext cx="576" cy="192"/>
            </a:xfrm>
            <a:prstGeom prst="notchedRightArrow">
              <a:avLst>
                <a:gd name="adj1" fmla="val 50000"/>
                <a:gd name="adj2" fmla="val 75000"/>
              </a:avLst>
            </a:prstGeom>
            <a:noFill/>
            <a:ln w="9525" algn="ctr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8864600" y="1971675"/>
            <a:ext cx="3261360" cy="4690745"/>
          </a:xfrm>
          <a:prstGeom prst="rect">
            <a:avLst/>
          </a:prstGeom>
          <a:noFill/>
          <a:ln w="25400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436735" y="2616835"/>
            <a:ext cx="187833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void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 receive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(b){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wait(j.sm);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wait(j.mutex);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remove(j.mq,i);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signal(j,mutex);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b.sender=i.sender;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b.size=i.size;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copy(b.text,i.text);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releasebuff(i);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98545" y="4272915"/>
            <a:ext cx="919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1" hangingPunct="1"/>
            <a:r>
              <a:rPr lang="zh-CN" altLang="en-US"/>
              <a:t>缓冲区</a:t>
            </a:r>
            <a:r>
              <a:rPr lang="en-US" altLang="zh-CN"/>
              <a:t>i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/>
          <p:cNvSpPr txBox="1"/>
          <p:nvPr/>
        </p:nvSpPr>
        <p:spPr>
          <a:xfrm>
            <a:off x="861695" y="574040"/>
            <a:ext cx="87045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2.6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进程通信</a:t>
            </a:r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(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</a:rPr>
              <a:t>结束</a:t>
            </a:r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</a:rPr>
              <a:t>)</a:t>
            </a:r>
            <a:endParaRPr lang="en-US" altLang="zh-CN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18870" y="1950085"/>
            <a:ext cx="907986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2.6.1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进程通信的类型：四种类型（共享存储区；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Pipe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；消息传递通信；客户机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-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服务器系统，之间的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区别）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2.6.2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消息传递通信的实现方式：直接消息传递系统和信箱通信；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2.5.3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直接消息传递系统实例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进程通信指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什么？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    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进程通信指进程之间的消息交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换。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进程同步是进程通信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吗？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    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进程同步可以看成是一种低级的进程通信，以信号量机制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为例，表现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为：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914400" lvl="2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效率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低：单次只传递一个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消息；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914400" lvl="2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通信对用户不透明：操作系统只提供共享数据结构，数据的传送、互斥同步机制都由程序自己完成，引起不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便。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2.6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进程通信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进程通信指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什么？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    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进程通信指</a:t>
            </a:r>
            <a:r>
              <a:rPr lang="zh-CN" altLang="en-US" sz="2400">
                <a:solidFill>
                  <a:srgbClr val="FF0000"/>
                </a:solidFill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高效大量且使用方便（透明）的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进程之间的消息交换。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进程同步是进程通信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吗？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    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进程同步可以看成是一种低级的进程通信，以信号量机制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为例，表现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为：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914400" lvl="2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tx1"/>
                </a:solidFill>
                <a:latin typeface="华光魏体_CNKI" panose="02000500000000000000" charset="-122"/>
                <a:ea typeface="华光魏体_CNKI" panose="02000500000000000000" charset="-122"/>
              </a:rPr>
              <a:t>效率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低：单次只传递一个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消息；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914400" lvl="2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通信对用户不透明：操作系统只提供共享数据结构，数据的传送、互斥同步机制都由程序自己完成，引起不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便。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2.6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进程通信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2.6.1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进程通信的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类型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2.6.2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消息传递通信的实现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方式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2.5.3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直接消息传递系统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实例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2.6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进程通信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共享存储器系统（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Shared-Memory System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）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管道（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Pipe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）通信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系统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消息传递系统（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Message Passing 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System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）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客户机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-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服务器系统（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Client-Server System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）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2.6.1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进程通信的类型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共享存储器系统（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</a:rPr>
              <a:t>Shared-Memory System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</a:rPr>
              <a:t>）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2.6.1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进程通信的类型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</p:nvPr>
        </p:nvGraphicFramePr>
        <p:xfrm>
          <a:off x="1990725" y="2849245"/>
          <a:ext cx="7061200" cy="3549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管道（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Pipe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）通信系统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首创于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UNIX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系统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 “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一切皆文件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”</a:t>
            </a:r>
            <a:endParaRPr lang="en-US" altLang="zh-CN" sz="2400">
              <a:latin typeface="华光魏体_CNKI" panose="02000500000000000000" charset="-122"/>
              <a:ea typeface="华光魏体_CNKI" panose="02000500000000000000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2.6.1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进程通信的类型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</p:nvPr>
        </p:nvGraphicFramePr>
        <p:xfrm>
          <a:off x="2635885" y="2887345"/>
          <a:ext cx="7289800" cy="1336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3" name="图示 2"/>
          <p:cNvGraphicFramePr/>
          <p:nvPr/>
        </p:nvGraphicFramePr>
        <p:xfrm>
          <a:off x="2700655" y="4291965"/>
          <a:ext cx="7064375" cy="1998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custDataLst>
      <p:tags r:id="rId1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消息传递系统（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Message Passing System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）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2.6.1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进程通信的类型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575990" y="2692990"/>
            <a:ext cx="9799200" cy="1472400"/>
          </a:xfrm>
        </p:spPr>
        <p:txBody>
          <a:bodyPr>
            <a:noAutofit/>
          </a:bodyPr>
          <a:p>
            <a:pPr marL="666750" indent="-533400" algn="l">
              <a:buFont typeface="Wingdings" panose="05000000000000000000" charset="0"/>
              <a:buChar char="n"/>
            </a:pP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进程不必借助任何共享存储区或数据结构</a:t>
            </a:r>
            <a:endParaRPr lang="zh-CN" altLang="en-US" sz="20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666750" indent="-533400" algn="l">
              <a:buFont typeface="Wingdings" panose="05000000000000000000" charset="0"/>
              <a:buChar char="n"/>
            </a:pP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进程间交换的数据是有格式的，称为</a:t>
            </a: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message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（网络通信中，称为报文）</a:t>
            </a:r>
            <a:endParaRPr lang="zh-CN" altLang="en-US" sz="20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666750" indent="-533400" algn="l">
              <a:buFont typeface="Wingdings" panose="05000000000000000000" charset="0"/>
              <a:buChar char="n"/>
            </a:pPr>
            <a:r>
              <a:rPr lang="en-US" altLang="zh-CN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OS</a:t>
            </a: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提供了相应的通信命令（原语）</a:t>
            </a:r>
            <a:endParaRPr lang="zh-CN" altLang="en-US" sz="20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666750" indent="-533400" algn="l">
              <a:buFont typeface="Wingdings" panose="05000000000000000000" charset="0"/>
              <a:buChar char="n"/>
            </a:pPr>
            <a:r>
              <a:rPr lang="zh-CN" altLang="en-US" sz="2000" dirty="0"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有两种方式</a:t>
            </a:r>
            <a:endParaRPr lang="zh-CN" altLang="en-US" sz="2000" dirty="0"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1101725" lvl="1" indent="-457200" algn="l">
              <a:buFont typeface="Wingdings" panose="05000000000000000000" charset="0"/>
              <a:buChar char="n"/>
            </a:pPr>
            <a:r>
              <a:rPr lang="zh-CN" altLang="en-US" sz="2000" dirty="0">
                <a:solidFill>
                  <a:srgbClr val="3333FF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直接通信方式</a:t>
            </a:r>
            <a:endParaRPr lang="zh-CN" altLang="en-US" sz="2000" dirty="0">
              <a:solidFill>
                <a:srgbClr val="3333FF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  <a:p>
            <a:pPr marL="1101725" lvl="1" indent="-457200" algn="l">
              <a:buFont typeface="Wingdings" panose="05000000000000000000" charset="0"/>
              <a:buChar char="n"/>
            </a:pPr>
            <a:r>
              <a:rPr lang="zh-CN" altLang="en-US" sz="2000" dirty="0">
                <a:solidFill>
                  <a:srgbClr val="3333FF"/>
                </a:solidFill>
                <a:latin typeface="华光魏体_CNKI" panose="02000500000000000000" charset="-122"/>
                <a:ea typeface="华光魏体_CNKI" panose="02000500000000000000" charset="-122"/>
                <a:cs typeface="华光魏体_CNKI" panose="02000500000000000000" charset="-122"/>
              </a:rPr>
              <a:t>间接通信方式</a:t>
            </a:r>
            <a:endParaRPr lang="zh-CN" altLang="en-US" sz="2000" dirty="0">
              <a:solidFill>
                <a:srgbClr val="3333FF"/>
              </a:solidFill>
              <a:latin typeface="华光魏体_CNKI" panose="02000500000000000000" charset="-122"/>
              <a:ea typeface="华光魏体_CNKI" panose="02000500000000000000" charset="-122"/>
              <a:cs typeface="华光魏体_CNKI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0185" y="1450340"/>
            <a:ext cx="11626850" cy="499745"/>
            <a:chOff x="331" y="1372"/>
            <a:chExt cx="18310" cy="787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11455" y="1493520"/>
            <a:ext cx="11626850" cy="499745"/>
            <a:chOff x="331" y="1372"/>
            <a:chExt cx="18310" cy="787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220345" y="1531620"/>
            <a:ext cx="11626850" cy="499745"/>
            <a:chOff x="331" y="1372"/>
            <a:chExt cx="18310" cy="787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331" y="1373"/>
              <a:ext cx="1010" cy="7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339" y="1372"/>
              <a:ext cx="17303" cy="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669415" y="1875790"/>
            <a:ext cx="1046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客户机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-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服务器系统（</a:t>
            </a:r>
            <a:r>
              <a:rPr lang="en-US" altLang="zh-CN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Client-Server System</a:t>
            </a:r>
            <a:r>
              <a:rPr lang="zh-CN" altLang="en-US" sz="2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）</a:t>
            </a:r>
            <a:endParaRPr lang="zh-CN" altLang="en-US" sz="2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1695" y="574040"/>
            <a:ext cx="8704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2.6.1</a:t>
            </a:r>
            <a:r>
              <a:rPr lang="zh-CN" altLang="en-US" sz="4400">
                <a:latin typeface="华光魏体_CNKI" panose="02000500000000000000" charset="-122"/>
                <a:ea typeface="华光魏体_CNKI" panose="02000500000000000000" charset="-122"/>
                <a:sym typeface="+mn-ea"/>
              </a:rPr>
              <a:t>进程通信的类型</a:t>
            </a:r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  <a:p>
            <a:endParaRPr lang="zh-CN" altLang="en-US" sz="4400">
              <a:latin typeface="华光魏体_CNKI" panose="02000500000000000000" charset="-122"/>
              <a:ea typeface="华光魏体_CNKI" panose="02000500000000000000" charset="-122"/>
            </a:endParaRPr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idx="1"/>
          </p:nvPr>
        </p:nvGraphicFramePr>
        <p:xfrm>
          <a:off x="1033145" y="2707640"/>
          <a:ext cx="7308215" cy="3888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COMMONDATA" val="eyJoZGlkIjoiMTQ4ZmNmOThiYzQ4ZTYxODMxYTQzNDQwZTU1MmI4N2M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2119</Words>
  <Application>WPS 演示</Application>
  <PresentationFormat>宽屏</PresentationFormat>
  <Paragraphs>248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宋体</vt:lpstr>
      <vt:lpstr>Wingdings</vt:lpstr>
      <vt:lpstr>Wingdings</vt:lpstr>
      <vt:lpstr>Times New Roman</vt:lpstr>
      <vt:lpstr>黑体</vt:lpstr>
      <vt:lpstr>华光魏体_CNKI</vt:lpstr>
      <vt:lpstr>华文琥珀</vt:lpstr>
      <vt:lpstr>微软雅黑</vt:lpstr>
      <vt:lpstr>Arial Unicode MS</vt:lpstr>
      <vt:lpstr>Calibri</vt:lpstr>
      <vt:lpstr>Consolas</vt:lpstr>
      <vt:lpstr>Wingdings 2</vt:lpstr>
      <vt:lpstr>Gill Sans MT</vt:lpstr>
      <vt:lpstr>Office 主题​​</vt:lpstr>
      <vt:lpstr>进程通信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Sophrina</dc:creator>
  <cp:lastModifiedBy>聂婕</cp:lastModifiedBy>
  <cp:revision>5</cp:revision>
  <dcterms:created xsi:type="dcterms:W3CDTF">2022-09-25T15:35:00Z</dcterms:created>
  <dcterms:modified xsi:type="dcterms:W3CDTF">2022-09-27T09:08:30Z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26C64C9C0C1B40718A0978715006D422</vt:lpwstr>
  </property>
  <property fmtid="{D5CDD505-2E9C-101B-9397-08002B2CF9AE}" pid="3" name="KSOProductBuildVer">
    <vt:lpwstr>2052-11.1.0.12019</vt:lpwstr>
  </property>
</Properties>
</file>