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72" r:id="rId17"/>
    <p:sldId id="273" r:id="rId18"/>
    <p:sldId id="274" r:id="rId19"/>
    <p:sldId id="275" r:id="rId20"/>
    <p:sldId id="276" r:id="rId21"/>
    <p:sldId id="26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297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5" r:id="rId96"/>
    <p:sldId id="376" r:id="rId97"/>
    <p:sldId id="377" r:id="rId98"/>
    <p:sldId id="378" r:id="rId99"/>
    <p:sldId id="379" r:id="rId100"/>
    <p:sldId id="380" r:id="rId101"/>
    <p:sldId id="381" r:id="rId102"/>
    <p:sldId id="382" r:id="rId103"/>
    <p:sldId id="383" r:id="rId104"/>
    <p:sldId id="384" r:id="rId105"/>
    <p:sldId id="385" r:id="rId106"/>
    <p:sldId id="386" r:id="rId107"/>
    <p:sldId id="387" r:id="rId108"/>
    <p:sldId id="388" r:id="rId109"/>
    <p:sldId id="389" r:id="rId110"/>
    <p:sldId id="390" r:id="rId111"/>
    <p:sldId id="262" r:id="rId112"/>
    <p:sldId id="374" r:id="rId113"/>
    <p:sldId id="391" r:id="rId114"/>
    <p:sldId id="392" r:id="rId115"/>
    <p:sldId id="393" r:id="rId116"/>
    <p:sldId id="394" r:id="rId117"/>
    <p:sldId id="395" r:id="rId118"/>
    <p:sldId id="396" r:id="rId119"/>
    <p:sldId id="397" r:id="rId120"/>
    <p:sldId id="398" r:id="rId121"/>
    <p:sldId id="399" r:id="rId122"/>
    <p:sldId id="400" r:id="rId123"/>
    <p:sldId id="401" r:id="rId124"/>
    <p:sldId id="402" r:id="rId125"/>
    <p:sldId id="403" r:id="rId126"/>
    <p:sldId id="404" r:id="rId127"/>
    <p:sldId id="405" r:id="rId128"/>
    <p:sldId id="406" r:id="rId129"/>
    <p:sldId id="407" r:id="rId130"/>
    <p:sldId id="408" r:id="rId131"/>
    <p:sldId id="409" r:id="rId132"/>
    <p:sldId id="410" r:id="rId133"/>
    <p:sldId id="411" r:id="rId134"/>
    <p:sldId id="412" r:id="rId135"/>
    <p:sldId id="413" r:id="rId136"/>
    <p:sldId id="414" r:id="rId137"/>
    <p:sldId id="415" r:id="rId138"/>
    <p:sldId id="416" r:id="rId139"/>
    <p:sldId id="417" r:id="rId140"/>
    <p:sldId id="418" r:id="rId141"/>
    <p:sldId id="419" r:id="rId142"/>
    <p:sldId id="423" r:id="rId143"/>
    <p:sldId id="424" r:id="rId144"/>
    <p:sldId id="425" r:id="rId145"/>
    <p:sldId id="426" r:id="rId146"/>
  </p:sldIdLst>
  <p:sldSz cx="12192000" cy="6858000"/>
  <p:notesSz cx="6858000" cy="9144000"/>
  <p:custDataLst>
    <p:tags r:id="rId1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3"/>
        <p:guide pos="38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0" Type="http://schemas.openxmlformats.org/officeDocument/2006/relationships/tags" Target="tags/tag194.xml"/><Relationship Id="rId15" Type="http://schemas.openxmlformats.org/officeDocument/2006/relationships/slide" Target="slides/slide12.xml"/><Relationship Id="rId149" Type="http://schemas.openxmlformats.org/officeDocument/2006/relationships/tableStyles" Target="tableStyles.xml"/><Relationship Id="rId148" Type="http://schemas.openxmlformats.org/officeDocument/2006/relationships/viewProps" Target="viewProps.xml"/><Relationship Id="rId147" Type="http://schemas.openxmlformats.org/officeDocument/2006/relationships/presProps" Target="presProps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E3AD2-6AEE-49B3-A97C-C6B461C5A5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1595B251-EFDE-4329-A740-7A68115F52DE}">
      <dgm:prSet/>
      <dgm:spPr/>
      <dgm:t>
        <a:bodyPr/>
        <a:lstStyle/>
        <a:p>
          <a:pPr rtl="0"/>
          <a:r>
            <a:rPr kumimoji="1" lang="zh-CN" b="1" dirty="0">
              <a:ln w="6350">
                <a:solidFill>
                  <a:schemeClr val="tx1"/>
                </a:solidFill>
              </a:ln>
            </a:rPr>
            <a:t>互斥条件</a:t>
          </a:r>
          <a:endParaRPr lang="zh-CN" b="1" dirty="0">
            <a:ln w="6350">
              <a:solidFill>
                <a:schemeClr val="tx1"/>
              </a:solidFill>
            </a:ln>
          </a:endParaRPr>
        </a:p>
      </dgm:t>
    </dgm:pt>
    <dgm:pt modelId="{8116C3A8-D784-48F7-9156-6ADFA232F264}" cxnId="{51C7815C-51DE-45D8-85EA-14E448D98D35}" type="parTrans">
      <dgm:prSet/>
      <dgm:spPr/>
      <dgm:t>
        <a:bodyPr/>
        <a:lstStyle/>
        <a:p>
          <a:endParaRPr lang="zh-CN" altLang="en-US"/>
        </a:p>
      </dgm:t>
    </dgm:pt>
    <dgm:pt modelId="{8BE3C316-CDF2-44B8-B615-D301C57125C1}" cxnId="{51C7815C-51DE-45D8-85EA-14E448D98D35}" type="sibTrans">
      <dgm:prSet/>
      <dgm:spPr/>
      <dgm:t>
        <a:bodyPr/>
        <a:lstStyle/>
        <a:p>
          <a:endParaRPr lang="zh-CN" altLang="en-US"/>
        </a:p>
      </dgm:t>
    </dgm:pt>
    <dgm:pt modelId="{848D98BA-60E1-4B21-80F1-64C433ECAB30}">
      <dgm:prSet/>
      <dgm:spPr/>
      <dgm:t>
        <a:bodyPr/>
        <a:lstStyle/>
        <a:p>
          <a:pPr rtl="0"/>
          <a:r>
            <a:rPr kumimoji="1" lang="zh-CN" dirty="0"/>
            <a:t>进程在使用某资源时，不允许其他进程使用 </a:t>
          </a:r>
          <a:endParaRPr lang="zh-CN" dirty="0"/>
        </a:p>
      </dgm:t>
    </dgm:pt>
    <dgm:pt modelId="{81C249ED-2B13-42E3-B6EB-774D385F4644}" cxnId="{2D83DC2A-D2AC-4982-8937-A368B48E2921}" type="parTrans">
      <dgm:prSet/>
      <dgm:spPr/>
      <dgm:t>
        <a:bodyPr/>
        <a:lstStyle/>
        <a:p>
          <a:endParaRPr lang="zh-CN" altLang="en-US"/>
        </a:p>
      </dgm:t>
    </dgm:pt>
    <dgm:pt modelId="{5CD61351-910A-4350-BE07-D82B2318CAD0}" cxnId="{2D83DC2A-D2AC-4982-8937-A368B48E2921}" type="sibTrans">
      <dgm:prSet/>
      <dgm:spPr/>
      <dgm:t>
        <a:bodyPr/>
        <a:lstStyle/>
        <a:p>
          <a:endParaRPr lang="zh-CN" altLang="en-US"/>
        </a:p>
      </dgm:t>
    </dgm:pt>
    <dgm:pt modelId="{0C5F30E5-1737-4368-B87E-D930E39C75A0}">
      <dgm:prSet/>
      <dgm:spPr/>
      <dgm:t>
        <a:bodyPr/>
        <a:lstStyle/>
        <a:p>
          <a:pPr rtl="0"/>
          <a:r>
            <a:rPr kumimoji="1" lang="zh-CN" b="1" dirty="0">
              <a:ln w="6350">
                <a:solidFill>
                  <a:schemeClr val="tx1"/>
                </a:solidFill>
              </a:ln>
            </a:rPr>
            <a:t>请求和保持条件</a:t>
          </a:r>
          <a:endParaRPr lang="zh-CN" b="1" dirty="0">
            <a:ln w="6350">
              <a:solidFill>
                <a:schemeClr val="tx1"/>
              </a:solidFill>
            </a:ln>
          </a:endParaRPr>
        </a:p>
      </dgm:t>
    </dgm:pt>
    <dgm:pt modelId="{5119F24D-BC54-4B59-9901-F06D357A3E15}" cxnId="{DD3A6D97-C4E5-4FE1-9EE5-F6270F0D7257}" type="parTrans">
      <dgm:prSet/>
      <dgm:spPr/>
      <dgm:t>
        <a:bodyPr/>
        <a:lstStyle/>
        <a:p>
          <a:endParaRPr lang="zh-CN" altLang="en-US"/>
        </a:p>
      </dgm:t>
    </dgm:pt>
    <dgm:pt modelId="{59C1DBD9-68CA-4F9A-AB50-C5AA2D07452C}" cxnId="{DD3A6D97-C4E5-4FE1-9EE5-F6270F0D7257}" type="sibTrans">
      <dgm:prSet/>
      <dgm:spPr/>
      <dgm:t>
        <a:bodyPr/>
        <a:lstStyle/>
        <a:p>
          <a:endParaRPr lang="zh-CN" altLang="en-US"/>
        </a:p>
      </dgm:t>
    </dgm:pt>
    <dgm:pt modelId="{6BECEEE7-2DF0-444A-94B7-F1D377616D0B}">
      <dgm:prSet/>
      <dgm:spPr/>
      <dgm:t>
        <a:bodyPr/>
        <a:lstStyle/>
        <a:p>
          <a:pPr rtl="0"/>
          <a:r>
            <a:rPr kumimoji="1" lang="zh-CN" dirty="0"/>
            <a:t>进程已保持至少一个资源，请求另一个资源时无法获得，便阻塞，但又不放弃已占用的资源</a:t>
          </a:r>
          <a:endParaRPr lang="zh-CN" dirty="0"/>
        </a:p>
      </dgm:t>
    </dgm:pt>
    <dgm:pt modelId="{844C9480-3B57-4CE1-86C2-E7CCA49FDA44}" cxnId="{1D183081-3EDB-452A-9876-0E32ED096AC9}" type="parTrans">
      <dgm:prSet/>
      <dgm:spPr/>
      <dgm:t>
        <a:bodyPr/>
        <a:lstStyle/>
        <a:p>
          <a:endParaRPr lang="zh-CN" altLang="en-US"/>
        </a:p>
      </dgm:t>
    </dgm:pt>
    <dgm:pt modelId="{7236485C-5F11-4225-98F5-D08BEA5B1FCA}" cxnId="{1D183081-3EDB-452A-9876-0E32ED096AC9}" type="sibTrans">
      <dgm:prSet/>
      <dgm:spPr/>
      <dgm:t>
        <a:bodyPr/>
        <a:lstStyle/>
        <a:p>
          <a:endParaRPr lang="zh-CN" altLang="en-US"/>
        </a:p>
      </dgm:t>
    </dgm:pt>
    <dgm:pt modelId="{EC8C3ED7-1DFF-4D25-B726-145AC1F4B82B}">
      <dgm:prSet/>
      <dgm:spPr/>
      <dgm:t>
        <a:bodyPr/>
        <a:lstStyle/>
        <a:p>
          <a:pPr rtl="0"/>
          <a:r>
            <a:rPr kumimoji="1" lang="zh-CN" b="1">
              <a:ln w="6350">
                <a:solidFill>
                  <a:schemeClr val="tx1"/>
                </a:solidFill>
              </a:ln>
            </a:rPr>
            <a:t>不剥夺条件</a:t>
          </a:r>
          <a:endParaRPr lang="zh-CN" b="1">
            <a:ln w="6350">
              <a:solidFill>
                <a:schemeClr val="tx1"/>
              </a:solidFill>
            </a:ln>
          </a:endParaRPr>
        </a:p>
      </dgm:t>
    </dgm:pt>
    <dgm:pt modelId="{4D2491C6-038A-4823-BAC8-A4AEDDC50A5A}" cxnId="{A5CAD036-65C4-484E-9E22-2E6DAF7CA91F}" type="parTrans">
      <dgm:prSet/>
      <dgm:spPr/>
      <dgm:t>
        <a:bodyPr/>
        <a:lstStyle/>
        <a:p>
          <a:endParaRPr lang="zh-CN" altLang="en-US"/>
        </a:p>
      </dgm:t>
    </dgm:pt>
    <dgm:pt modelId="{24E3AF7E-4A40-460A-82E8-571561474FA8}" cxnId="{A5CAD036-65C4-484E-9E22-2E6DAF7CA91F}" type="sibTrans">
      <dgm:prSet/>
      <dgm:spPr/>
      <dgm:t>
        <a:bodyPr/>
        <a:lstStyle/>
        <a:p>
          <a:endParaRPr lang="zh-CN" altLang="en-US"/>
        </a:p>
      </dgm:t>
    </dgm:pt>
    <dgm:pt modelId="{E39F7BF2-80E3-476F-8F9F-23C6C8264B1A}">
      <dgm:prSet/>
      <dgm:spPr/>
      <dgm:t>
        <a:bodyPr/>
        <a:lstStyle/>
        <a:p>
          <a:pPr rtl="0"/>
          <a:r>
            <a:rPr kumimoji="1" lang="zh-CN"/>
            <a:t>资源使用完前，不允许剥夺，直至其用完</a:t>
          </a:r>
          <a:endParaRPr lang="zh-CN"/>
        </a:p>
      </dgm:t>
    </dgm:pt>
    <dgm:pt modelId="{9376D619-C049-48A4-817B-009F6B062C02}" cxnId="{9ABADF00-6F4B-4C05-9500-23A3CA06F201}" type="parTrans">
      <dgm:prSet/>
      <dgm:spPr/>
      <dgm:t>
        <a:bodyPr/>
        <a:lstStyle/>
        <a:p>
          <a:endParaRPr lang="zh-CN" altLang="en-US"/>
        </a:p>
      </dgm:t>
    </dgm:pt>
    <dgm:pt modelId="{3DC8CF70-642F-4E2E-AE11-38AA13141854}" cxnId="{9ABADF00-6F4B-4C05-9500-23A3CA06F201}" type="sibTrans">
      <dgm:prSet/>
      <dgm:spPr/>
      <dgm:t>
        <a:bodyPr/>
        <a:lstStyle/>
        <a:p>
          <a:endParaRPr lang="zh-CN" altLang="en-US"/>
        </a:p>
      </dgm:t>
    </dgm:pt>
    <dgm:pt modelId="{B7C4747C-21A5-4399-B531-5FC7CC6C4F78}">
      <dgm:prSet/>
      <dgm:spPr/>
      <dgm:t>
        <a:bodyPr/>
        <a:lstStyle/>
        <a:p>
          <a:pPr rtl="0"/>
          <a:r>
            <a:rPr kumimoji="1" lang="zh-CN" b="1">
              <a:ln w="6350">
                <a:solidFill>
                  <a:schemeClr val="tx1"/>
                </a:solidFill>
              </a:ln>
            </a:rPr>
            <a:t>环路等待条件</a:t>
          </a:r>
          <a:endParaRPr lang="zh-CN" b="1">
            <a:ln w="6350">
              <a:solidFill>
                <a:schemeClr val="tx1"/>
              </a:solidFill>
            </a:ln>
          </a:endParaRPr>
        </a:p>
      </dgm:t>
    </dgm:pt>
    <dgm:pt modelId="{560E82BF-9D81-4BC4-97D9-EB8F1E3124C5}" cxnId="{D29498F5-660C-425E-9BC4-D6AD847DEA22}" type="parTrans">
      <dgm:prSet/>
      <dgm:spPr/>
      <dgm:t>
        <a:bodyPr/>
        <a:lstStyle/>
        <a:p>
          <a:endParaRPr lang="zh-CN" altLang="en-US"/>
        </a:p>
      </dgm:t>
    </dgm:pt>
    <dgm:pt modelId="{0FD86E5C-F719-47A1-83EA-8FCF95571EF2}" cxnId="{D29498F5-660C-425E-9BC4-D6AD847DEA22}" type="sibTrans">
      <dgm:prSet/>
      <dgm:spPr/>
      <dgm:t>
        <a:bodyPr/>
        <a:lstStyle/>
        <a:p>
          <a:endParaRPr lang="zh-CN" altLang="en-US"/>
        </a:p>
      </dgm:t>
    </dgm:pt>
    <dgm:pt modelId="{5A203C5F-4F61-44AB-92D9-4A0B61AF4C3C}">
      <dgm:prSet/>
      <dgm:spPr/>
      <dgm:t>
        <a:bodyPr/>
        <a:lstStyle/>
        <a:p>
          <a:pPr rtl="0"/>
          <a:r>
            <a:rPr kumimoji="1" lang="zh-CN"/>
            <a:t>发生死锁，一定会有“ 进程</a:t>
          </a:r>
          <a:r>
            <a:rPr kumimoji="1" lang="en-US"/>
            <a:t>-</a:t>
          </a:r>
          <a:r>
            <a:rPr kumimoji="1" lang="zh-CN"/>
            <a:t>资源”环形链 </a:t>
          </a:r>
          <a:endParaRPr lang="zh-CN"/>
        </a:p>
      </dgm:t>
    </dgm:pt>
    <dgm:pt modelId="{BF33B053-2B7F-48BB-A5D5-4A78E60F5A22}" cxnId="{8D996525-8118-44AB-B89F-F354A081C074}" type="parTrans">
      <dgm:prSet/>
      <dgm:spPr/>
      <dgm:t>
        <a:bodyPr/>
        <a:lstStyle/>
        <a:p>
          <a:endParaRPr lang="zh-CN" altLang="en-US"/>
        </a:p>
      </dgm:t>
    </dgm:pt>
    <dgm:pt modelId="{458171DD-5ADA-4697-87A2-0DC55C61BA4C}" cxnId="{8D996525-8118-44AB-B89F-F354A081C074}" type="sibTrans">
      <dgm:prSet/>
      <dgm:spPr/>
      <dgm:t>
        <a:bodyPr/>
        <a:lstStyle/>
        <a:p>
          <a:endParaRPr lang="zh-CN" altLang="en-US"/>
        </a:p>
      </dgm:t>
    </dgm:pt>
    <dgm:pt modelId="{939A61CC-93A8-46B3-9F7D-B284F2A66F47}" type="pres">
      <dgm:prSet presAssocID="{608E3AD2-6AEE-49B3-A97C-C6B461C5A5B8}" presName="linear" presStyleCnt="0">
        <dgm:presLayoutVars>
          <dgm:animLvl val="lvl"/>
          <dgm:resizeHandles val="exact"/>
        </dgm:presLayoutVars>
      </dgm:prSet>
      <dgm:spPr/>
    </dgm:pt>
    <dgm:pt modelId="{E77246A1-B5BD-4D5B-84B1-90C56DD785CE}" type="pres">
      <dgm:prSet presAssocID="{1595B251-EFDE-4329-A740-7A68115F52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A62C15-943F-4048-AD3F-8992BB91E4F8}" type="pres">
      <dgm:prSet presAssocID="{1595B251-EFDE-4329-A740-7A68115F52DE}" presName="childText" presStyleLbl="revTx" presStyleIdx="0" presStyleCnt="4">
        <dgm:presLayoutVars>
          <dgm:bulletEnabled val="1"/>
        </dgm:presLayoutVars>
      </dgm:prSet>
      <dgm:spPr/>
    </dgm:pt>
    <dgm:pt modelId="{5895BD17-1EA7-4396-8B71-43339F63A077}" type="pres">
      <dgm:prSet presAssocID="{0C5F30E5-1737-4368-B87E-D930E39C75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803652-AA1E-4DC0-99E9-A5C9951F3BD3}" type="pres">
      <dgm:prSet presAssocID="{0C5F30E5-1737-4368-B87E-D930E39C75A0}" presName="childText" presStyleLbl="revTx" presStyleIdx="1" presStyleCnt="4">
        <dgm:presLayoutVars>
          <dgm:bulletEnabled val="1"/>
        </dgm:presLayoutVars>
      </dgm:prSet>
      <dgm:spPr/>
    </dgm:pt>
    <dgm:pt modelId="{60820392-21AB-4D0E-8917-7616BEE237CC}" type="pres">
      <dgm:prSet presAssocID="{EC8C3ED7-1DFF-4D25-B726-145AC1F4B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FA7D37-0D9C-450F-BAE7-6A7DBBC336D1}" type="pres">
      <dgm:prSet presAssocID="{EC8C3ED7-1DFF-4D25-B726-145AC1F4B82B}" presName="childText" presStyleLbl="revTx" presStyleIdx="2" presStyleCnt="4">
        <dgm:presLayoutVars>
          <dgm:bulletEnabled val="1"/>
        </dgm:presLayoutVars>
      </dgm:prSet>
      <dgm:spPr/>
    </dgm:pt>
    <dgm:pt modelId="{81C4FB7B-608F-455C-8107-74EA1EA83332}" type="pres">
      <dgm:prSet presAssocID="{B7C4747C-21A5-4399-B531-5FC7CC6C4F7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5F3A3B-3CD4-4250-A942-125E3DD5CF06}" type="pres">
      <dgm:prSet presAssocID="{B7C4747C-21A5-4399-B531-5FC7CC6C4F7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ABADF00-6F4B-4C05-9500-23A3CA06F201}" srcId="{EC8C3ED7-1DFF-4D25-B726-145AC1F4B82B}" destId="{E39F7BF2-80E3-476F-8F9F-23C6C8264B1A}" srcOrd="0" destOrd="0" parTransId="{9376D619-C049-48A4-817B-009F6B062C02}" sibTransId="{3DC8CF70-642F-4E2E-AE11-38AA13141854}"/>
    <dgm:cxn modelId="{9909600F-A8F3-4F4A-B3EB-F43B8AA814B6}" type="presOf" srcId="{0C5F30E5-1737-4368-B87E-D930E39C75A0}" destId="{5895BD17-1EA7-4396-8B71-43339F63A077}" srcOrd="0" destOrd="0" presId="urn:microsoft.com/office/officeart/2005/8/layout/vList2"/>
    <dgm:cxn modelId="{8D996525-8118-44AB-B89F-F354A081C074}" srcId="{B7C4747C-21A5-4399-B531-5FC7CC6C4F78}" destId="{5A203C5F-4F61-44AB-92D9-4A0B61AF4C3C}" srcOrd="0" destOrd="0" parTransId="{BF33B053-2B7F-48BB-A5D5-4A78E60F5A22}" sibTransId="{458171DD-5ADA-4697-87A2-0DC55C61BA4C}"/>
    <dgm:cxn modelId="{887F8F26-52CC-4164-BA5C-29AA41F57EB1}" type="presOf" srcId="{848D98BA-60E1-4B21-80F1-64C433ECAB30}" destId="{36A62C15-943F-4048-AD3F-8992BB91E4F8}" srcOrd="0" destOrd="0" presId="urn:microsoft.com/office/officeart/2005/8/layout/vList2"/>
    <dgm:cxn modelId="{2D83DC2A-D2AC-4982-8937-A368B48E2921}" srcId="{1595B251-EFDE-4329-A740-7A68115F52DE}" destId="{848D98BA-60E1-4B21-80F1-64C433ECAB30}" srcOrd="0" destOrd="0" parTransId="{81C249ED-2B13-42E3-B6EB-774D385F4644}" sibTransId="{5CD61351-910A-4350-BE07-D82B2318CAD0}"/>
    <dgm:cxn modelId="{A5CAD036-65C4-484E-9E22-2E6DAF7CA91F}" srcId="{608E3AD2-6AEE-49B3-A97C-C6B461C5A5B8}" destId="{EC8C3ED7-1DFF-4D25-B726-145AC1F4B82B}" srcOrd="2" destOrd="0" parTransId="{4D2491C6-038A-4823-BAC8-A4AEDDC50A5A}" sibTransId="{24E3AF7E-4A40-460A-82E8-571561474FA8}"/>
    <dgm:cxn modelId="{51C7815C-51DE-45D8-85EA-14E448D98D35}" srcId="{608E3AD2-6AEE-49B3-A97C-C6B461C5A5B8}" destId="{1595B251-EFDE-4329-A740-7A68115F52DE}" srcOrd="0" destOrd="0" parTransId="{8116C3A8-D784-48F7-9156-6ADFA232F264}" sibTransId="{8BE3C316-CDF2-44B8-B615-D301C57125C1}"/>
    <dgm:cxn modelId="{1D183081-3EDB-452A-9876-0E32ED096AC9}" srcId="{0C5F30E5-1737-4368-B87E-D930E39C75A0}" destId="{6BECEEE7-2DF0-444A-94B7-F1D377616D0B}" srcOrd="0" destOrd="0" parTransId="{844C9480-3B57-4CE1-86C2-E7CCA49FDA44}" sibTransId="{7236485C-5F11-4225-98F5-D08BEA5B1FCA}"/>
    <dgm:cxn modelId="{E09AAD8C-FD3B-45AC-81AC-56B9433A7A86}" type="presOf" srcId="{B7C4747C-21A5-4399-B531-5FC7CC6C4F78}" destId="{81C4FB7B-608F-455C-8107-74EA1EA83332}" srcOrd="0" destOrd="0" presId="urn:microsoft.com/office/officeart/2005/8/layout/vList2"/>
    <dgm:cxn modelId="{DD3A6D97-C4E5-4FE1-9EE5-F6270F0D7257}" srcId="{608E3AD2-6AEE-49B3-A97C-C6B461C5A5B8}" destId="{0C5F30E5-1737-4368-B87E-D930E39C75A0}" srcOrd="1" destOrd="0" parTransId="{5119F24D-BC54-4B59-9901-F06D357A3E15}" sibTransId="{59C1DBD9-68CA-4F9A-AB50-C5AA2D07452C}"/>
    <dgm:cxn modelId="{BF15B99B-E785-49C4-839E-6829F8E220B0}" type="presOf" srcId="{EC8C3ED7-1DFF-4D25-B726-145AC1F4B82B}" destId="{60820392-21AB-4D0E-8917-7616BEE237CC}" srcOrd="0" destOrd="0" presId="urn:microsoft.com/office/officeart/2005/8/layout/vList2"/>
    <dgm:cxn modelId="{A23F84A6-80FC-4193-A961-76DB5FD820E4}" type="presOf" srcId="{6BECEEE7-2DF0-444A-94B7-F1D377616D0B}" destId="{4E803652-AA1E-4DC0-99E9-A5C9951F3BD3}" srcOrd="0" destOrd="0" presId="urn:microsoft.com/office/officeart/2005/8/layout/vList2"/>
    <dgm:cxn modelId="{B50776B3-ABDE-4DF4-BBDB-918847CF2DDA}" type="presOf" srcId="{5A203C5F-4F61-44AB-92D9-4A0B61AF4C3C}" destId="{245F3A3B-3CD4-4250-A942-125E3DD5CF06}" srcOrd="0" destOrd="0" presId="urn:microsoft.com/office/officeart/2005/8/layout/vList2"/>
    <dgm:cxn modelId="{56FC5FB5-E04F-4321-B2C0-744A263D128B}" type="presOf" srcId="{E39F7BF2-80E3-476F-8F9F-23C6C8264B1A}" destId="{8FFA7D37-0D9C-450F-BAE7-6A7DBBC336D1}" srcOrd="0" destOrd="0" presId="urn:microsoft.com/office/officeart/2005/8/layout/vList2"/>
    <dgm:cxn modelId="{4661D5C3-AE6A-4668-BB0B-C1411F36B86E}" type="presOf" srcId="{1595B251-EFDE-4329-A740-7A68115F52DE}" destId="{E77246A1-B5BD-4D5B-84B1-90C56DD785CE}" srcOrd="0" destOrd="0" presId="urn:microsoft.com/office/officeart/2005/8/layout/vList2"/>
    <dgm:cxn modelId="{D29498F5-660C-425E-9BC4-D6AD847DEA22}" srcId="{608E3AD2-6AEE-49B3-A97C-C6B461C5A5B8}" destId="{B7C4747C-21A5-4399-B531-5FC7CC6C4F78}" srcOrd="3" destOrd="0" parTransId="{560E82BF-9D81-4BC4-97D9-EB8F1E3124C5}" sibTransId="{0FD86E5C-F719-47A1-83EA-8FCF95571EF2}"/>
    <dgm:cxn modelId="{CF35FEF5-BBCA-4954-A9B0-61448907A6BD}" type="presOf" srcId="{608E3AD2-6AEE-49B3-A97C-C6B461C5A5B8}" destId="{939A61CC-93A8-46B3-9F7D-B284F2A66F47}" srcOrd="0" destOrd="0" presId="urn:microsoft.com/office/officeart/2005/8/layout/vList2"/>
    <dgm:cxn modelId="{77725C3D-83B4-47F6-B759-A3EEDE7F72F1}" type="presParOf" srcId="{939A61CC-93A8-46B3-9F7D-B284F2A66F47}" destId="{E77246A1-B5BD-4D5B-84B1-90C56DD785CE}" srcOrd="0" destOrd="0" presId="urn:microsoft.com/office/officeart/2005/8/layout/vList2"/>
    <dgm:cxn modelId="{B46F596B-C72C-4C8D-9E4E-E661336FBDDC}" type="presParOf" srcId="{939A61CC-93A8-46B3-9F7D-B284F2A66F47}" destId="{36A62C15-943F-4048-AD3F-8992BB91E4F8}" srcOrd="1" destOrd="0" presId="urn:microsoft.com/office/officeart/2005/8/layout/vList2"/>
    <dgm:cxn modelId="{D5447755-21E8-4E74-BF1E-47FE6F2FB811}" type="presParOf" srcId="{939A61CC-93A8-46B3-9F7D-B284F2A66F47}" destId="{5895BD17-1EA7-4396-8B71-43339F63A077}" srcOrd="2" destOrd="0" presId="urn:microsoft.com/office/officeart/2005/8/layout/vList2"/>
    <dgm:cxn modelId="{56ABE597-3F6F-4DB8-AE63-D00F8BE047DF}" type="presParOf" srcId="{939A61CC-93A8-46B3-9F7D-B284F2A66F47}" destId="{4E803652-AA1E-4DC0-99E9-A5C9951F3BD3}" srcOrd="3" destOrd="0" presId="urn:microsoft.com/office/officeart/2005/8/layout/vList2"/>
    <dgm:cxn modelId="{61F4BA4C-4754-4489-83EE-A3F36E610ED1}" type="presParOf" srcId="{939A61CC-93A8-46B3-9F7D-B284F2A66F47}" destId="{60820392-21AB-4D0E-8917-7616BEE237CC}" srcOrd="4" destOrd="0" presId="urn:microsoft.com/office/officeart/2005/8/layout/vList2"/>
    <dgm:cxn modelId="{4F6F8C47-5113-4B46-A73D-81EDDF176890}" type="presParOf" srcId="{939A61CC-93A8-46B3-9F7D-B284F2A66F47}" destId="{8FFA7D37-0D9C-450F-BAE7-6A7DBBC336D1}" srcOrd="5" destOrd="0" presId="urn:microsoft.com/office/officeart/2005/8/layout/vList2"/>
    <dgm:cxn modelId="{7CCFC592-C13E-46CF-973A-B1768BEC3FD9}" type="presParOf" srcId="{939A61CC-93A8-46B3-9F7D-B284F2A66F47}" destId="{81C4FB7B-608F-455C-8107-74EA1EA83332}" srcOrd="6" destOrd="0" presId="urn:microsoft.com/office/officeart/2005/8/layout/vList2"/>
    <dgm:cxn modelId="{77B15F5C-6FF0-4E43-A4D7-7F0DE2B0F86B}" type="presParOf" srcId="{939A61CC-93A8-46B3-9F7D-B284F2A66F47}" destId="{245F3A3B-3CD4-4250-A942-125E3DD5CF0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9A71DD-6898-460A-A86D-8065A6C10C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5933FC-7891-4009-806B-130A7E2D9266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baseline="0" dirty="0"/>
            <a:t>②</a:t>
          </a:r>
          <a:r>
            <a:rPr kumimoji="1" lang="zh-CN" altLang="en-US" baseline="0" dirty="0"/>
            <a:t>遍历进程列表，</a:t>
          </a:r>
          <a:r>
            <a:rPr kumimoji="1" lang="zh-CN" baseline="0" dirty="0"/>
            <a:t>从所有的进程中找到一个能满足下述条件的进程</a:t>
          </a:r>
          <a:r>
            <a:rPr kumimoji="1" lang="en-US" baseline="0" dirty="0"/>
            <a:t>:</a:t>
          </a:r>
          <a:r>
            <a:rPr lang="zh-CN" dirty="0"/>
            <a:t/>
          </a:r>
          <a:endParaRPr lang="zh-CN" dirty="0"/>
        </a:p>
      </dgm:t>
    </dgm:pt>
    <dgm:pt modelId="{DC8C429F-975E-49BB-939F-6018D1087B18}" cxnId="{FAFAF884-C016-4097-AD53-A33BEB60AF87}" type="parTrans">
      <dgm:prSet/>
      <dgm:spPr/>
      <dgm:t>
        <a:bodyPr/>
        <a:lstStyle/>
        <a:p>
          <a:endParaRPr lang="zh-CN" altLang="en-US"/>
        </a:p>
      </dgm:t>
    </dgm:pt>
    <dgm:pt modelId="{3A480381-42DD-48C6-9D06-6391CB1BC6A5}" cxnId="{FAFAF884-C016-4097-AD53-A33BEB60AF87}" type="sibTrans">
      <dgm:prSet/>
      <dgm:spPr/>
      <dgm:t>
        <a:bodyPr/>
        <a:lstStyle/>
        <a:p>
          <a:endParaRPr lang="zh-CN" altLang="en-US"/>
        </a:p>
      </dgm:t>
    </dgm:pt>
    <dgm:pt modelId="{C4687350-6D5A-4F80-85FB-3CE5743008F5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kumimoji="1" lang="en-US"/>
            <a:t>Finish</a:t>
          </a:r>
          <a:r>
            <a:rPr kumimoji="1" lang="zh-CN"/>
            <a:t>［</a:t>
          </a:r>
          <a:r>
            <a:rPr kumimoji="1" lang="en-US"/>
            <a:t>i</a:t>
          </a:r>
          <a:r>
            <a:rPr kumimoji="1" lang="zh-CN"/>
            <a:t>］</a:t>
          </a:r>
          <a:r>
            <a:rPr kumimoji="1" lang="en-US"/>
            <a:t>=false; </a:t>
          </a:r>
          <a:r>
            <a:rPr lang="zh-CN"/>
            <a:t/>
          </a:r>
          <a:endParaRPr lang="zh-CN"/>
        </a:p>
      </dgm:t>
    </dgm:pt>
    <dgm:pt modelId="{F7D7610F-B1FB-4719-AE2C-F0D92471805D}" cxnId="{51D810EA-CBB5-4B4D-BEC6-9BF2B96C49FB}" type="parTrans">
      <dgm:prSet/>
      <dgm:spPr/>
      <dgm:t>
        <a:bodyPr/>
        <a:lstStyle/>
        <a:p>
          <a:endParaRPr lang="zh-CN" altLang="en-US"/>
        </a:p>
      </dgm:t>
    </dgm:pt>
    <dgm:pt modelId="{DC2E19FB-4F77-4742-AB30-1809CBE5C340}" cxnId="{51D810EA-CBB5-4B4D-BEC6-9BF2B96C49FB}" type="sibTrans">
      <dgm:prSet/>
      <dgm:spPr/>
      <dgm:t>
        <a:bodyPr/>
        <a:lstStyle/>
        <a:p>
          <a:endParaRPr lang="zh-CN" altLang="en-US"/>
        </a:p>
      </dgm:t>
    </dgm:pt>
    <dgm:pt modelId="{6EBB9AAD-E70E-40F0-A500-505CCC571C08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kumimoji="1" lang="en-US"/>
            <a:t>Need</a:t>
          </a:r>
          <a:r>
            <a:rPr kumimoji="1" lang="zh-CN"/>
            <a:t>［</a:t>
          </a:r>
          <a:r>
            <a:rPr kumimoji="1" lang="en-US"/>
            <a:t>i,j</a:t>
          </a:r>
          <a:r>
            <a:rPr kumimoji="1" lang="zh-CN"/>
            <a:t>］≤ </a:t>
          </a:r>
          <a:r>
            <a:rPr kumimoji="1" lang="en-US"/>
            <a:t>Work</a:t>
          </a:r>
          <a:r>
            <a:rPr kumimoji="1" lang="zh-CN"/>
            <a:t>［</a:t>
          </a:r>
          <a:r>
            <a:rPr kumimoji="1" lang="en-US"/>
            <a:t>j</a:t>
          </a:r>
          <a:r>
            <a:rPr kumimoji="1" lang="zh-CN"/>
            <a:t>］</a:t>
          </a:r>
          <a:r>
            <a:rPr kumimoji="1" lang="en-US"/>
            <a:t>;</a:t>
          </a:r>
          <a:r>
            <a:rPr lang="zh-CN"/>
            <a:t/>
          </a:r>
          <a:endParaRPr lang="zh-CN"/>
        </a:p>
      </dgm:t>
    </dgm:pt>
    <dgm:pt modelId="{82DDD35F-E984-426C-B517-609507111196}" cxnId="{ABE4B227-FA6F-4F1D-9EBE-F9D9C6F2A939}" type="parTrans">
      <dgm:prSet/>
      <dgm:spPr/>
    </dgm:pt>
    <dgm:pt modelId="{440BBF32-CB2F-4A34-B136-15BA9770CF2C}" cxnId="{ABE4B227-FA6F-4F1D-9EBE-F9D9C6F2A939}" type="sibTrans">
      <dgm:prSet/>
      <dgm:spPr/>
    </dgm:pt>
    <dgm:pt modelId="{7883B2EB-9C7E-419D-B59D-5BF9186B4920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kumimoji="1" lang="zh-CN" dirty="0"/>
            <a:t>若找到， 执行步骤</a:t>
          </a:r>
          <a:r>
            <a:rPr kumimoji="1" lang="zh-CN" dirty="0"/>
            <a:t>③</a:t>
          </a:r>
          <a:r>
            <a:rPr kumimoji="1" lang="en-US" dirty="0"/>
            <a:t>; </a:t>
          </a:r>
          <a:r>
            <a:rPr kumimoji="1" lang="zh-CN" dirty="0"/>
            <a:t>否则，执行步骤</a:t>
          </a:r>
          <a:r>
            <a:rPr kumimoji="1" lang="zh-CN" dirty="0"/>
            <a:t>④</a:t>
          </a:r>
          <a:r>
            <a:rPr kumimoji="1" lang="zh-CN" dirty="0"/>
            <a:t/>
          </a:r>
          <a:endParaRPr kumimoji="1" lang="zh-CN" dirty="0"/>
        </a:p>
      </dgm:t>
    </dgm:pt>
    <dgm:pt modelId="{0BB4E762-AEDB-473D-BBBC-430F07CFC9E1}" cxnId="{01B43290-4F70-43AE-A127-F00801591B25}" type="parTrans">
      <dgm:prSet/>
      <dgm:spPr/>
    </dgm:pt>
    <dgm:pt modelId="{C973CD6E-E685-445A-9241-CAA4624DF341}" cxnId="{01B43290-4F70-43AE-A127-F00801591B25}" type="sibTrans">
      <dgm:prSet/>
      <dgm:spPr/>
    </dgm:pt>
    <dgm:pt modelId="{A8025950-4C4D-403A-8262-9B6E29E8CE86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aseline="0" dirty="0"/>
            <a:t>③ </a:t>
          </a:r>
          <a:r>
            <a:rPr kumimoji="1" lang="zh-CN" baseline="0" dirty="0"/>
            <a:t>执行以下两步修改</a:t>
          </a:r>
          <a:r>
            <a:rPr lang="zh-CN" dirty="0"/>
            <a:t/>
          </a:r>
          <a:endParaRPr lang="zh-CN" dirty="0"/>
        </a:p>
      </dgm:t>
    </dgm:pt>
    <dgm:pt modelId="{06F525BF-FF41-4BD4-8998-93135B7B85BB}" cxnId="{745E5288-5283-44ED-BCE4-172475748F5C}" type="parTrans">
      <dgm:prSet/>
      <dgm:spPr/>
      <dgm:t>
        <a:bodyPr/>
        <a:lstStyle/>
        <a:p>
          <a:endParaRPr lang="zh-CN" altLang="en-US"/>
        </a:p>
      </dgm:t>
    </dgm:pt>
    <dgm:pt modelId="{F7CEC899-2610-41CD-9F23-A11D889E027F}" cxnId="{745E5288-5283-44ED-BCE4-172475748F5C}" type="sibTrans">
      <dgm:prSet/>
      <dgm:spPr/>
      <dgm:t>
        <a:bodyPr/>
        <a:lstStyle/>
        <a:p>
          <a:endParaRPr lang="zh-CN" altLang="en-US"/>
        </a:p>
      </dgm:t>
    </dgm:pt>
    <dgm:pt modelId="{F3B099AD-4078-4C02-9CC7-280109F2A1DD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kumimoji="1" lang="en-US"/>
            <a:t>Finish</a:t>
          </a:r>
          <a:r>
            <a:rPr kumimoji="1" lang="zh-CN"/>
            <a:t>［</a:t>
          </a:r>
          <a:r>
            <a:rPr kumimoji="1" lang="en-US"/>
            <a:t>i</a:t>
          </a:r>
          <a:r>
            <a:rPr kumimoji="1" lang="zh-CN"/>
            <a:t>］∶</a:t>
          </a:r>
          <a:r>
            <a:rPr kumimoji="1" lang="en-US"/>
            <a:t>= true;</a:t>
          </a:r>
          <a:r>
            <a:rPr kumimoji="1" lang="zh-CN"/>
            <a:t> </a:t>
          </a:r>
          <a:r>
            <a:rPr lang="zh-CN"/>
            <a:t/>
          </a:r>
          <a:endParaRPr lang="zh-CN"/>
        </a:p>
      </dgm:t>
    </dgm:pt>
    <dgm:pt modelId="{76C04E2A-B1A8-4EFB-A069-2FEA4657E4CB}" cxnId="{F10E305D-484E-450D-B8A2-D269EC7BD945}" type="parTrans">
      <dgm:prSet/>
      <dgm:spPr/>
      <dgm:t>
        <a:bodyPr/>
        <a:lstStyle/>
        <a:p>
          <a:endParaRPr lang="zh-CN" altLang="en-US"/>
        </a:p>
      </dgm:t>
    </dgm:pt>
    <dgm:pt modelId="{69875588-54FC-46E4-9B79-9ED8BDA7B1D2}" cxnId="{F10E305D-484E-450D-B8A2-D269EC7BD945}" type="sibTrans">
      <dgm:prSet/>
      <dgm:spPr/>
      <dgm:t>
        <a:bodyPr/>
        <a:lstStyle/>
        <a:p>
          <a:endParaRPr lang="zh-CN" altLang="en-US"/>
        </a:p>
      </dgm:t>
    </dgm:pt>
    <dgm:pt modelId="{8785C118-D983-4086-8125-3D2864B2FBD9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kumimoji="1" lang="en-US"/>
            <a:t>Work</a:t>
          </a:r>
          <a:r>
            <a:rPr kumimoji="1" lang="zh-CN"/>
            <a:t>［</a:t>
          </a:r>
          <a:r>
            <a:rPr kumimoji="1" lang="en-US"/>
            <a:t>j</a:t>
          </a:r>
          <a:r>
            <a:rPr kumimoji="1" lang="zh-CN"/>
            <a:t>］∶</a:t>
          </a:r>
          <a:r>
            <a:rPr kumimoji="1" lang="en-US"/>
            <a:t>= Work</a:t>
          </a:r>
          <a:r>
            <a:rPr kumimoji="1" lang="zh-CN"/>
            <a:t>［</a:t>
          </a:r>
          <a:r>
            <a:rPr kumimoji="1" lang="en-US"/>
            <a:t>j</a:t>
          </a:r>
          <a:r>
            <a:rPr kumimoji="1" lang="zh-CN"/>
            <a:t>］</a:t>
          </a:r>
          <a:r>
            <a:rPr kumimoji="1" lang="en-US"/>
            <a:t>+ Allocation</a:t>
          </a:r>
          <a:r>
            <a:rPr kumimoji="1" lang="zh-CN"/>
            <a:t>［</a:t>
          </a:r>
          <a:r>
            <a:rPr kumimoji="1" lang="en-US"/>
            <a:t>i,j</a:t>
          </a:r>
          <a:r>
            <a:rPr kumimoji="1" lang="zh-CN"/>
            <a:t>］</a:t>
          </a:r>
          <a:r>
            <a:rPr kumimoji="1" lang="en-US"/>
            <a:t>;</a:t>
          </a:r>
          <a:r>
            <a:rPr lang="zh-CN"/>
            <a:t/>
          </a:r>
          <a:endParaRPr lang="zh-CN"/>
        </a:p>
      </dgm:t>
    </dgm:pt>
    <dgm:pt modelId="{FEC3CD5B-47EB-403D-A86B-9946EB7C2D35}" cxnId="{5913CBBE-74AB-45E5-8B80-D0B84AB9CA2C}" type="parTrans">
      <dgm:prSet/>
      <dgm:spPr/>
    </dgm:pt>
    <dgm:pt modelId="{79212360-7B98-4448-A7F9-017630C1AC62}" cxnId="{5913CBBE-74AB-45E5-8B80-D0B84AB9CA2C}" type="sibTrans">
      <dgm:prSet/>
      <dgm:spPr/>
    </dgm:pt>
    <dgm:pt modelId="{AB3F48E8-422A-45D5-8D77-448A7FF99226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kumimoji="1" lang="zh-CN" b="1" dirty="0"/>
            <a:t>因为进程</a:t>
          </a:r>
          <a:r>
            <a:rPr kumimoji="1" lang="en-US" b="1" dirty="0"/>
            <a:t>P</a:t>
          </a:r>
          <a:r>
            <a:rPr kumimoji="1" lang="en-US" b="1" baseline="-25000" dirty="0"/>
            <a:t>i</a:t>
          </a:r>
          <a:r>
            <a:rPr kumimoji="1" lang="zh-CN" b="1" dirty="0"/>
            <a:t>获得所需的资源后，便可畅通无阻的执行完，并释放出已分配给它的资源，从而使系统里的可用资源增多。</a:t>
          </a:r>
          <a:endParaRPr kumimoji="1" lang="zh-CN" b="1" dirty="0"/>
        </a:p>
      </dgm:t>
    </dgm:pt>
    <dgm:pt modelId="{8C05804C-4E3E-4FA1-801D-B058589B5A73}" cxnId="{B9CBE865-1ACC-4B28-B388-0D137AEAE32E}" type="parTrans">
      <dgm:prSet/>
      <dgm:spPr/>
    </dgm:pt>
    <dgm:pt modelId="{25BDCEA2-021A-4D67-AC8F-8F5ABDEBD661}" cxnId="{B9CBE865-1ACC-4B28-B388-0D137AEAE32E}" type="sibTrans">
      <dgm:prSet/>
      <dgm:spPr/>
    </dgm:pt>
    <dgm:pt modelId="{5688C52C-B37C-47E2-99A7-AEB92F23B8BE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dirty="0"/>
            <a:t>执行</a:t>
          </a:r>
          <a:r>
            <a:rPr lang="zh-CN" dirty="0"/>
            <a:t>步骤</a:t>
          </a:r>
          <a:r>
            <a:rPr lang="zh-CN" dirty="0"/>
            <a:t>②</a:t>
          </a:r>
          <a:r>
            <a:rPr lang="zh-CN" dirty="0"/>
            <a:t/>
          </a:r>
          <a:endParaRPr lang="zh-CN" dirty="0"/>
        </a:p>
      </dgm:t>
    </dgm:pt>
    <dgm:pt modelId="{50907974-4975-478F-B139-4CED114819DE}" cxnId="{B8FD2A9C-781F-4E4C-BA64-9A545C917E3F}" type="parTrans">
      <dgm:prSet/>
      <dgm:spPr/>
    </dgm:pt>
    <dgm:pt modelId="{2D09BBEC-B8A4-4C1F-B37A-9B17CD7BC8AF}" cxnId="{B8FD2A9C-781F-4E4C-BA64-9A545C917E3F}" type="sibTrans">
      <dgm:prSet/>
      <dgm:spPr/>
    </dgm:pt>
    <dgm:pt modelId="{2C5D2527-9BED-435B-8546-557C1B622543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aseline="0"/>
            <a:t>④</a:t>
          </a:r>
          <a:r>
            <a:rPr kumimoji="1" lang="zh-CN" baseline="0"/>
            <a:t>如果所有进程的</a:t>
          </a:r>
          <a:r>
            <a:rPr kumimoji="1" lang="en-US" baseline="0"/>
            <a:t>Finish</a:t>
          </a:r>
          <a:r>
            <a:rPr kumimoji="1" lang="zh-CN" baseline="0"/>
            <a:t>［</a:t>
          </a:r>
          <a:r>
            <a:rPr kumimoji="1" lang="en-US" baseline="0"/>
            <a:t>i</a:t>
          </a:r>
          <a:r>
            <a:rPr kumimoji="1" lang="zh-CN" baseline="0"/>
            <a:t>］</a:t>
          </a:r>
          <a:r>
            <a:rPr kumimoji="1" lang="en-US" baseline="0"/>
            <a:t>= true</a:t>
          </a:r>
          <a:r>
            <a:rPr kumimoji="1" lang="zh-CN" baseline="0"/>
            <a:t>都满足，则表示系统处于安全状态；否则，系统处于不安全状态</a:t>
          </a:r>
          <a:r>
            <a:rPr lang="zh-CN"/>
            <a:t/>
          </a:r>
          <a:endParaRPr lang="zh-CN"/>
        </a:p>
      </dgm:t>
    </dgm:pt>
    <dgm:pt modelId="{B6C8ECA8-1067-4F41-9E96-E29F89B6F404}" cxnId="{7EB37BA6-6E8B-4F1C-B22B-5FBA22E92F9C}" type="parTrans">
      <dgm:prSet/>
      <dgm:spPr/>
      <dgm:t>
        <a:bodyPr/>
        <a:lstStyle/>
        <a:p>
          <a:endParaRPr lang="zh-CN" altLang="en-US"/>
        </a:p>
      </dgm:t>
    </dgm:pt>
    <dgm:pt modelId="{884267F6-9868-4EFE-B4E2-E7FA4A6AA206}" cxnId="{7EB37BA6-6E8B-4F1C-B22B-5FBA22E92F9C}" type="sibTrans">
      <dgm:prSet/>
      <dgm:spPr/>
      <dgm:t>
        <a:bodyPr/>
        <a:lstStyle/>
        <a:p>
          <a:endParaRPr lang="zh-CN" altLang="en-US"/>
        </a:p>
      </dgm:t>
    </dgm:pt>
    <dgm:pt modelId="{7339C9DC-8F30-4B56-90EC-5288582A2D9F}" type="pres">
      <dgm:prSet presAssocID="{619A71DD-6898-460A-A86D-8065A6C10C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5AE11E-0D22-4211-B1F3-54F35CF824E4}" type="pres">
      <dgm:prSet presAssocID="{1C5933FC-7891-4009-806B-130A7E2D926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05EC1-D8A7-4BC4-9CA8-00008EC80F04}" type="pres">
      <dgm:prSet presAssocID="{1C5933FC-7891-4009-806B-130A7E2D926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A5687-F889-4D80-A9E1-C553EA125070}" type="pres">
      <dgm:prSet presAssocID="{A8025950-4C4D-403A-8262-9B6E29E8CE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7380B-3A4D-40AA-A07A-0087A3F58CED}" type="pres">
      <dgm:prSet presAssocID="{A8025950-4C4D-403A-8262-9B6E29E8CE8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A17CA-5128-4FF9-A140-B454A2791C8D}" type="pres">
      <dgm:prSet presAssocID="{2C5D2527-9BED-435B-8546-557C1B6225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FAF884-C016-4097-AD53-A33BEB60AF87}" srcId="{619A71DD-6898-460A-A86D-8065A6C10C02}" destId="{1C5933FC-7891-4009-806B-130A7E2D9266}" srcOrd="0" destOrd="0" parTransId="{DC8C429F-975E-49BB-939F-6018D1087B18}" sibTransId="{3A480381-42DD-48C6-9D06-6391CB1BC6A5}"/>
    <dgm:cxn modelId="{51D810EA-CBB5-4B4D-BEC6-9BF2B96C49FB}" srcId="{1C5933FC-7891-4009-806B-130A7E2D9266}" destId="{C4687350-6D5A-4F80-85FB-3CE5743008F5}" srcOrd="0" destOrd="0" parTransId="{F7D7610F-B1FB-4719-AE2C-F0D92471805D}" sibTransId="{DC2E19FB-4F77-4742-AB30-1809CBE5C340}"/>
    <dgm:cxn modelId="{ABE4B227-FA6F-4F1D-9EBE-F9D9C6F2A939}" srcId="{1C5933FC-7891-4009-806B-130A7E2D9266}" destId="{6EBB9AAD-E70E-40F0-A500-505CCC571C08}" srcOrd="1" destOrd="0" parTransId="{82DDD35F-E984-426C-B517-609507111196}" sibTransId="{440BBF32-CB2F-4A34-B136-15BA9770CF2C}"/>
    <dgm:cxn modelId="{01B43290-4F70-43AE-A127-F00801591B25}" srcId="{1C5933FC-7891-4009-806B-130A7E2D9266}" destId="{7883B2EB-9C7E-419D-B59D-5BF9186B4920}" srcOrd="2" destOrd="0" parTransId="{0BB4E762-AEDB-473D-BBBC-430F07CFC9E1}" sibTransId="{C973CD6E-E685-445A-9241-CAA4624DF341}"/>
    <dgm:cxn modelId="{745E5288-5283-44ED-BCE4-172475748F5C}" srcId="{619A71DD-6898-460A-A86D-8065A6C10C02}" destId="{A8025950-4C4D-403A-8262-9B6E29E8CE86}" srcOrd="1" destOrd="0" parTransId="{06F525BF-FF41-4BD4-8998-93135B7B85BB}" sibTransId="{F7CEC899-2610-41CD-9F23-A11D889E027F}"/>
    <dgm:cxn modelId="{F10E305D-484E-450D-B8A2-D269EC7BD945}" srcId="{A8025950-4C4D-403A-8262-9B6E29E8CE86}" destId="{F3B099AD-4078-4C02-9CC7-280109F2A1DD}" srcOrd="0" destOrd="1" parTransId="{76C04E2A-B1A8-4EFB-A069-2FEA4657E4CB}" sibTransId="{69875588-54FC-46E4-9B79-9ED8BDA7B1D2}"/>
    <dgm:cxn modelId="{5913CBBE-74AB-45E5-8B80-D0B84AB9CA2C}" srcId="{A8025950-4C4D-403A-8262-9B6E29E8CE86}" destId="{8785C118-D983-4086-8125-3D2864B2FBD9}" srcOrd="1" destOrd="1" parTransId="{FEC3CD5B-47EB-403D-A86B-9946EB7C2D35}" sibTransId="{79212360-7B98-4448-A7F9-017630C1AC62}"/>
    <dgm:cxn modelId="{B9CBE865-1ACC-4B28-B388-0D137AEAE32E}" srcId="{A8025950-4C4D-403A-8262-9B6E29E8CE86}" destId="{AB3F48E8-422A-45D5-8D77-448A7FF99226}" srcOrd="2" destOrd="1" parTransId="{8C05804C-4E3E-4FA1-801D-B058589B5A73}" sibTransId="{25BDCEA2-021A-4D67-AC8F-8F5ABDEBD661}"/>
    <dgm:cxn modelId="{B8FD2A9C-781F-4E4C-BA64-9A545C917E3F}" srcId="{A8025950-4C4D-403A-8262-9B6E29E8CE86}" destId="{5688C52C-B37C-47E2-99A7-AEB92F23B8BE}" srcOrd="3" destOrd="1" parTransId="{50907974-4975-478F-B139-4CED114819DE}" sibTransId="{2D09BBEC-B8A4-4C1F-B37A-9B17CD7BC8AF}"/>
    <dgm:cxn modelId="{7EB37BA6-6E8B-4F1C-B22B-5FBA22E92F9C}" srcId="{619A71DD-6898-460A-A86D-8065A6C10C02}" destId="{2C5D2527-9BED-435B-8546-557C1B622543}" srcOrd="2" destOrd="0" parTransId="{B6C8ECA8-1067-4F41-9E96-E29F89B6F404}" sibTransId="{884267F6-9868-4EFE-B4E2-E7FA4A6AA206}"/>
    <dgm:cxn modelId="{A1040305-6470-4D94-8BB3-9406EAA56254}" type="presOf" srcId="{619A71DD-6898-460A-A86D-8065A6C10C02}" destId="{7339C9DC-8F30-4B56-90EC-5288582A2D9F}" srcOrd="0" destOrd="0" presId="urn:microsoft.com/office/officeart/2005/8/layout/vList2"/>
    <dgm:cxn modelId="{7CFB8952-7605-45B0-9FE8-3CE727F45126}" type="presParOf" srcId="{7339C9DC-8F30-4B56-90EC-5288582A2D9F}" destId="{035AE11E-0D22-4211-B1F3-54F35CF824E4}" srcOrd="0" destOrd="0" presId="urn:microsoft.com/office/officeart/2005/8/layout/vList2"/>
    <dgm:cxn modelId="{13F27CA9-97CD-46F4-9645-9C01E6FB91EB}" type="presOf" srcId="{1C5933FC-7891-4009-806B-130A7E2D9266}" destId="{035AE11E-0D22-4211-B1F3-54F35CF824E4}" srcOrd="0" destOrd="0" presId="urn:microsoft.com/office/officeart/2005/8/layout/vList2"/>
    <dgm:cxn modelId="{1DFD2FCD-15DD-4350-8FE1-4EE3BDFFC79B}" type="presParOf" srcId="{7339C9DC-8F30-4B56-90EC-5288582A2D9F}" destId="{10C05EC1-D8A7-4BC4-9CA8-00008EC80F04}" srcOrd="1" destOrd="0" presId="urn:microsoft.com/office/officeart/2005/8/layout/vList2"/>
    <dgm:cxn modelId="{32B55603-0E5F-4573-A46A-155BFB644ADE}" type="presOf" srcId="{C4687350-6D5A-4F80-85FB-3CE5743008F5}" destId="{10C05EC1-D8A7-4BC4-9CA8-00008EC80F04}" srcOrd="0" destOrd="0" presId="urn:microsoft.com/office/officeart/2005/8/layout/vList2"/>
    <dgm:cxn modelId="{9C906FF7-A878-4A15-8C1B-09266F17FF6B}" type="presOf" srcId="{6EBB9AAD-E70E-40F0-A500-505CCC571C08}" destId="{10C05EC1-D8A7-4BC4-9CA8-00008EC80F04}" srcOrd="0" destOrd="1" presId="urn:microsoft.com/office/officeart/2005/8/layout/vList2"/>
    <dgm:cxn modelId="{069DD786-94B2-4B0D-80A6-3F7906A0E004}" type="presOf" srcId="{7883B2EB-9C7E-419D-B59D-5BF9186B4920}" destId="{10C05EC1-D8A7-4BC4-9CA8-00008EC80F04}" srcOrd="0" destOrd="2" presId="urn:microsoft.com/office/officeart/2005/8/layout/vList2"/>
    <dgm:cxn modelId="{38578579-F4D2-431B-93B9-11DAF9A33683}" type="presParOf" srcId="{7339C9DC-8F30-4B56-90EC-5288582A2D9F}" destId="{DFCA5687-F889-4D80-A9E1-C553EA125070}" srcOrd="2" destOrd="0" presId="urn:microsoft.com/office/officeart/2005/8/layout/vList2"/>
    <dgm:cxn modelId="{425B6C74-F022-4555-A6BD-276242C79521}" type="presOf" srcId="{A8025950-4C4D-403A-8262-9B6E29E8CE86}" destId="{DFCA5687-F889-4D80-A9E1-C553EA125070}" srcOrd="0" destOrd="0" presId="urn:microsoft.com/office/officeart/2005/8/layout/vList2"/>
    <dgm:cxn modelId="{C4E4EE79-05BA-45E1-BE5B-81AC094348CF}" type="presParOf" srcId="{7339C9DC-8F30-4B56-90EC-5288582A2D9F}" destId="{B277380B-3A4D-40AA-A07A-0087A3F58CED}" srcOrd="3" destOrd="0" presId="urn:microsoft.com/office/officeart/2005/8/layout/vList2"/>
    <dgm:cxn modelId="{5C1C1516-CC25-49DD-9C3E-08EB7C9356E8}" type="presOf" srcId="{F3B099AD-4078-4C02-9CC7-280109F2A1DD}" destId="{B277380B-3A4D-40AA-A07A-0087A3F58CED}" srcOrd="0" destOrd="0" presId="urn:microsoft.com/office/officeart/2005/8/layout/vList2"/>
    <dgm:cxn modelId="{609ECDAD-0442-4A5D-9292-E3C595C4021C}" type="presOf" srcId="{8785C118-D983-4086-8125-3D2864B2FBD9}" destId="{B277380B-3A4D-40AA-A07A-0087A3F58CED}" srcOrd="0" destOrd="1" presId="urn:microsoft.com/office/officeart/2005/8/layout/vList2"/>
    <dgm:cxn modelId="{E1E9E2AE-4D6B-4085-90C9-9416F1ACFD03}" type="presOf" srcId="{AB3F48E8-422A-45D5-8D77-448A7FF99226}" destId="{B277380B-3A4D-40AA-A07A-0087A3F58CED}" srcOrd="0" destOrd="2" presId="urn:microsoft.com/office/officeart/2005/8/layout/vList2"/>
    <dgm:cxn modelId="{3248FCCE-4F23-46C8-81BD-9ACDFC04C32B}" type="presOf" srcId="{5688C52C-B37C-47E2-99A7-AEB92F23B8BE}" destId="{B277380B-3A4D-40AA-A07A-0087A3F58CED}" srcOrd="0" destOrd="3" presId="urn:microsoft.com/office/officeart/2005/8/layout/vList2"/>
    <dgm:cxn modelId="{954241CF-9FD7-431D-9D2C-562B58A43E7C}" type="presParOf" srcId="{7339C9DC-8F30-4B56-90EC-5288582A2D9F}" destId="{F63A17CA-5128-4FF9-A140-B454A2791C8D}" srcOrd="4" destOrd="0" presId="urn:microsoft.com/office/officeart/2005/8/layout/vList2"/>
    <dgm:cxn modelId="{46F563B6-BEA3-4B7E-8B99-28E6B7289C92}" type="presOf" srcId="{2C5D2527-9BED-435B-8546-557C1B622543}" destId="{F63A17CA-5128-4FF9-A140-B454A2791C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F1B28-1447-46D4-887A-F6F81CD12A7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33D1C1B-86EE-4F69-884C-447C6F3BFD21}">
      <dgm:prSet/>
      <dgm:spPr/>
      <dgm:t>
        <a:bodyPr/>
        <a:lstStyle/>
        <a:p>
          <a:pPr rtl="0"/>
          <a:r>
            <a:rPr kumimoji="1" lang="zh-CN" b="1"/>
            <a:t>预防死锁</a:t>
          </a:r>
          <a:endParaRPr lang="zh-CN"/>
        </a:p>
      </dgm:t>
    </dgm:pt>
    <dgm:pt modelId="{12868DAA-D922-449A-BA0C-67AD56BA0249}" cxnId="{DC49C0BB-CDD0-4BB1-A6FA-7DA7529D8995}" type="parTrans">
      <dgm:prSet/>
      <dgm:spPr/>
      <dgm:t>
        <a:bodyPr/>
        <a:lstStyle/>
        <a:p>
          <a:endParaRPr lang="zh-CN" altLang="en-US"/>
        </a:p>
      </dgm:t>
    </dgm:pt>
    <dgm:pt modelId="{E0544D7F-EBEE-4AA6-A524-190E9C43BD26}" cxnId="{DC49C0BB-CDD0-4BB1-A6FA-7DA7529D8995}" type="sibTrans">
      <dgm:prSet/>
      <dgm:spPr/>
      <dgm:t>
        <a:bodyPr/>
        <a:lstStyle/>
        <a:p>
          <a:endParaRPr lang="zh-CN" altLang="en-US"/>
        </a:p>
      </dgm:t>
    </dgm:pt>
    <dgm:pt modelId="{AED2CEA1-203D-4449-88DF-6C74ABF220D0}">
      <dgm:prSet custT="1"/>
      <dgm:spPr/>
      <dgm:t>
        <a:bodyPr/>
        <a:lstStyle/>
        <a:p>
          <a:pPr rtl="0"/>
          <a:r>
            <a:rPr kumimoji="1" lang="zh-CN" altLang="en-US" sz="2000"/>
            <a:t>设置限制条件，破坏四个条件中的一个或几个</a:t>
          </a:r>
          <a:endParaRPr lang="zh-CN" altLang="en-US" sz="2000"/>
        </a:p>
      </dgm:t>
    </dgm:pt>
    <dgm:pt modelId="{691A7879-C3FB-4EED-A1AA-BB8F0DEF64D8}" cxnId="{BEC4BE14-4F5B-4A44-B4DF-64177D646FA8}" type="parTrans">
      <dgm:prSet/>
      <dgm:spPr/>
      <dgm:t>
        <a:bodyPr/>
        <a:lstStyle/>
        <a:p>
          <a:endParaRPr lang="zh-CN" altLang="en-US"/>
        </a:p>
      </dgm:t>
    </dgm:pt>
    <dgm:pt modelId="{983DB068-7EE2-4C1A-9E64-5573BD7C893F}" cxnId="{BEC4BE14-4F5B-4A44-B4DF-64177D646FA8}" type="sibTrans">
      <dgm:prSet/>
      <dgm:spPr/>
      <dgm:t>
        <a:bodyPr/>
        <a:lstStyle/>
        <a:p>
          <a:endParaRPr lang="zh-CN" altLang="en-US"/>
        </a:p>
      </dgm:t>
    </dgm:pt>
    <dgm:pt modelId="{C0BC954C-D139-4AF3-ABF0-FCC499008B92}">
      <dgm:prSet custT="1"/>
      <dgm:spPr/>
      <dgm:t>
        <a:bodyPr/>
        <a:lstStyle/>
        <a:p>
          <a:pPr rtl="0"/>
          <a:r>
            <a:rPr kumimoji="1" lang="zh-CN" altLang="en-US" sz="2000" dirty="0"/>
            <a:t>简单易行，但限制条件往往较严格，影响效率</a:t>
          </a:r>
          <a:endParaRPr lang="zh-CN" altLang="en-US" sz="2000" dirty="0"/>
        </a:p>
      </dgm:t>
    </dgm:pt>
    <dgm:pt modelId="{F1BEE58F-4C66-4DEF-99EB-A26937C26047}" cxnId="{E3A33799-6942-45B5-B5C9-E4BFBC5B671C}" type="parTrans">
      <dgm:prSet/>
      <dgm:spPr/>
      <dgm:t>
        <a:bodyPr/>
        <a:lstStyle/>
        <a:p>
          <a:endParaRPr lang="zh-CN" altLang="en-US"/>
        </a:p>
      </dgm:t>
    </dgm:pt>
    <dgm:pt modelId="{6B1D618D-FF35-4C02-A190-FE89EA4FDFEE}" cxnId="{E3A33799-6942-45B5-B5C9-E4BFBC5B671C}" type="sibTrans">
      <dgm:prSet/>
      <dgm:spPr/>
      <dgm:t>
        <a:bodyPr/>
        <a:lstStyle/>
        <a:p>
          <a:endParaRPr lang="zh-CN" altLang="en-US"/>
        </a:p>
      </dgm:t>
    </dgm:pt>
    <dgm:pt modelId="{6E40F7EA-B721-42EC-B4D9-5021D45C351B}">
      <dgm:prSet/>
      <dgm:spPr/>
      <dgm:t>
        <a:bodyPr/>
        <a:lstStyle/>
        <a:p>
          <a:pPr rtl="0"/>
          <a:r>
            <a:rPr kumimoji="1" lang="zh-CN" b="1" dirty="0">
              <a:solidFill>
                <a:srgbClr val="FF0000"/>
              </a:solidFill>
            </a:rPr>
            <a:t>避免死锁</a:t>
          </a:r>
          <a:endParaRPr lang="zh-CN" dirty="0">
            <a:solidFill>
              <a:srgbClr val="FF0000"/>
            </a:solidFill>
          </a:endParaRPr>
        </a:p>
      </dgm:t>
    </dgm:pt>
    <dgm:pt modelId="{BEBB8EE1-53D9-41C4-8ED7-0D4B2EFE0352}" cxnId="{4281514F-C242-479F-91D1-82D71321CDC4}" type="parTrans">
      <dgm:prSet/>
      <dgm:spPr/>
      <dgm:t>
        <a:bodyPr/>
        <a:lstStyle/>
        <a:p>
          <a:endParaRPr lang="zh-CN" altLang="en-US"/>
        </a:p>
      </dgm:t>
    </dgm:pt>
    <dgm:pt modelId="{9A8BBD15-799C-4E11-A10C-E0F7DD4C4C76}" cxnId="{4281514F-C242-479F-91D1-82D71321CDC4}" type="sibTrans">
      <dgm:prSet/>
      <dgm:spPr/>
      <dgm:t>
        <a:bodyPr/>
        <a:lstStyle/>
        <a:p>
          <a:endParaRPr lang="zh-CN" altLang="en-US"/>
        </a:p>
      </dgm:t>
    </dgm:pt>
    <dgm:pt modelId="{7207DBE4-E199-4B5F-B7A2-7013B8351A44}">
      <dgm:prSet custT="1"/>
      <dgm:spPr/>
      <dgm:t>
        <a:bodyPr/>
        <a:lstStyle/>
        <a:p>
          <a:pPr rtl="0"/>
          <a:r>
            <a:rPr kumimoji="1" lang="zh-CN" altLang="en-US" sz="2000" dirty="0"/>
            <a:t>动态分配资源时，防止系统进入不安全状态</a:t>
          </a:r>
          <a:endParaRPr lang="zh-CN" altLang="en-US" sz="2000" dirty="0"/>
        </a:p>
      </dgm:t>
    </dgm:pt>
    <dgm:pt modelId="{62EE0B0C-CAA7-4016-80EB-8001F82BF7A2}" cxnId="{39D6315D-00E9-4EE1-A2C0-1208D82A590A}" type="parTrans">
      <dgm:prSet/>
      <dgm:spPr/>
      <dgm:t>
        <a:bodyPr/>
        <a:lstStyle/>
        <a:p>
          <a:endParaRPr lang="zh-CN" altLang="en-US"/>
        </a:p>
      </dgm:t>
    </dgm:pt>
    <dgm:pt modelId="{D0D9420A-F1C1-43AE-B9CF-C7A79C2CFE72}" cxnId="{39D6315D-00E9-4EE1-A2C0-1208D82A590A}" type="sibTrans">
      <dgm:prSet/>
      <dgm:spPr/>
      <dgm:t>
        <a:bodyPr/>
        <a:lstStyle/>
        <a:p>
          <a:endParaRPr lang="zh-CN" altLang="en-US"/>
        </a:p>
      </dgm:t>
    </dgm:pt>
    <dgm:pt modelId="{391876D6-C81A-48BB-A09B-090C2D499BA5}">
      <dgm:prSet custT="1"/>
      <dgm:spPr/>
      <dgm:t>
        <a:bodyPr/>
        <a:lstStyle/>
        <a:p>
          <a:pPr rtl="0"/>
          <a:r>
            <a:rPr kumimoji="1" lang="zh-CN" altLang="en-US" sz="2000"/>
            <a:t>限制条件不必很苛刻，但实现较难</a:t>
          </a:r>
          <a:endParaRPr lang="zh-CN" altLang="en-US" sz="2000"/>
        </a:p>
      </dgm:t>
    </dgm:pt>
    <dgm:pt modelId="{7DA525BB-B4D9-4E07-83FB-3BE1DC13FDB9}" cxnId="{9FCC87C9-96B9-4A52-AE93-79286FF44DAC}" type="parTrans">
      <dgm:prSet/>
      <dgm:spPr/>
      <dgm:t>
        <a:bodyPr/>
        <a:lstStyle/>
        <a:p>
          <a:endParaRPr lang="zh-CN" altLang="en-US"/>
        </a:p>
      </dgm:t>
    </dgm:pt>
    <dgm:pt modelId="{442C2127-AF3A-43F0-9C0F-D4EDB8B1B20B}" cxnId="{9FCC87C9-96B9-4A52-AE93-79286FF44DAC}" type="sibTrans">
      <dgm:prSet/>
      <dgm:spPr/>
      <dgm:t>
        <a:bodyPr/>
        <a:lstStyle/>
        <a:p>
          <a:endParaRPr lang="zh-CN" altLang="en-US"/>
        </a:p>
      </dgm:t>
    </dgm:pt>
    <dgm:pt modelId="{76BF2B0F-7107-479E-9A40-BACFA54CD797}">
      <dgm:prSet/>
      <dgm:spPr/>
      <dgm:t>
        <a:bodyPr/>
        <a:lstStyle/>
        <a:p>
          <a:pPr rtl="0"/>
          <a:r>
            <a:rPr kumimoji="1" lang="zh-CN" b="1"/>
            <a:t>检测死锁</a:t>
          </a:r>
          <a:endParaRPr lang="zh-CN"/>
        </a:p>
      </dgm:t>
    </dgm:pt>
    <dgm:pt modelId="{1D46B2AB-8EB1-4836-91F8-492CABD50EC8}" cxnId="{9813B12A-B238-4B5B-9745-1EA2E8369B95}" type="parTrans">
      <dgm:prSet/>
      <dgm:spPr/>
      <dgm:t>
        <a:bodyPr/>
        <a:lstStyle/>
        <a:p>
          <a:endParaRPr lang="zh-CN" altLang="en-US"/>
        </a:p>
      </dgm:t>
    </dgm:pt>
    <dgm:pt modelId="{51850CD5-9B35-44D7-8310-DB3CAC66CF92}" cxnId="{9813B12A-B238-4B5B-9745-1EA2E8369B95}" type="sibTrans">
      <dgm:prSet/>
      <dgm:spPr/>
      <dgm:t>
        <a:bodyPr/>
        <a:lstStyle/>
        <a:p>
          <a:endParaRPr lang="zh-CN" altLang="en-US"/>
        </a:p>
      </dgm:t>
    </dgm:pt>
    <dgm:pt modelId="{031625AD-B8F1-4B9A-9F58-44E31D201334}">
      <dgm:prSet custT="1"/>
      <dgm:spPr/>
      <dgm:t>
        <a:bodyPr/>
        <a:lstStyle/>
        <a:p>
          <a:pPr rtl="0"/>
          <a:r>
            <a:rPr kumimoji="1" lang="zh-CN" altLang="en-US" sz="2000"/>
            <a:t>不用任何限制条件，也不检查系统是否进入安全区。允许发生死锁。可通过机制及时检测出死锁</a:t>
          </a:r>
          <a:endParaRPr lang="zh-CN" altLang="en-US" sz="2000"/>
        </a:p>
      </dgm:t>
    </dgm:pt>
    <dgm:pt modelId="{DD8A038E-12C9-4BB5-880D-BEF3126A17A1}" cxnId="{FBF2FC49-D3A9-4E3B-871F-8A5CDFDFE6CB}" type="parTrans">
      <dgm:prSet/>
      <dgm:spPr/>
      <dgm:t>
        <a:bodyPr/>
        <a:lstStyle/>
        <a:p>
          <a:endParaRPr lang="zh-CN" altLang="en-US"/>
        </a:p>
      </dgm:t>
    </dgm:pt>
    <dgm:pt modelId="{2DCE497A-9C09-4C2A-81D8-46DD27BF92CA}" cxnId="{FBF2FC49-D3A9-4E3B-871F-8A5CDFDFE6CB}" type="sibTrans">
      <dgm:prSet/>
      <dgm:spPr/>
      <dgm:t>
        <a:bodyPr/>
        <a:lstStyle/>
        <a:p>
          <a:endParaRPr lang="zh-CN" altLang="en-US"/>
        </a:p>
      </dgm:t>
    </dgm:pt>
    <dgm:pt modelId="{E92E66F5-D975-4510-9FBD-2782F080A48A}">
      <dgm:prSet/>
      <dgm:spPr/>
      <dgm:t>
        <a:bodyPr/>
        <a:lstStyle/>
        <a:p>
          <a:pPr rtl="0"/>
          <a:r>
            <a:rPr kumimoji="1" lang="zh-CN" b="1"/>
            <a:t>解除死锁</a:t>
          </a:r>
          <a:endParaRPr lang="zh-CN"/>
        </a:p>
      </dgm:t>
    </dgm:pt>
    <dgm:pt modelId="{667CC7AE-C4D3-49D1-B835-582A3C5B3D0B}" cxnId="{83B2FA0A-3886-469D-85C9-141C8C75E952}" type="parTrans">
      <dgm:prSet/>
      <dgm:spPr/>
      <dgm:t>
        <a:bodyPr/>
        <a:lstStyle/>
        <a:p>
          <a:endParaRPr lang="zh-CN" altLang="en-US"/>
        </a:p>
      </dgm:t>
    </dgm:pt>
    <dgm:pt modelId="{FC93B015-9B82-42DB-8259-F0831FA076E9}" cxnId="{83B2FA0A-3886-469D-85C9-141C8C75E952}" type="sibTrans">
      <dgm:prSet/>
      <dgm:spPr/>
      <dgm:t>
        <a:bodyPr/>
        <a:lstStyle/>
        <a:p>
          <a:endParaRPr lang="zh-CN" altLang="en-US"/>
        </a:p>
      </dgm:t>
    </dgm:pt>
    <dgm:pt modelId="{4584A358-48F0-490E-A868-74E6CEE25D93}">
      <dgm:prSet custT="1"/>
      <dgm:spPr/>
      <dgm:t>
        <a:bodyPr/>
        <a:lstStyle/>
        <a:p>
          <a:pPr rtl="0"/>
          <a:r>
            <a:rPr kumimoji="1" lang="zh-CN" altLang="en-US" sz="2000"/>
            <a:t>撤销或挂起一些进程，以便回收一些资源，再将它们分给陷入死锁的其他进程</a:t>
          </a:r>
          <a:endParaRPr lang="zh-CN" altLang="en-US" sz="2000"/>
        </a:p>
      </dgm:t>
    </dgm:pt>
    <dgm:pt modelId="{97326115-843C-4A48-B974-CE3637950214}" cxnId="{A96D9EB1-F18C-4209-8766-AA6663BBA7EC}" type="parTrans">
      <dgm:prSet/>
      <dgm:spPr/>
      <dgm:t>
        <a:bodyPr/>
        <a:lstStyle/>
        <a:p>
          <a:endParaRPr lang="zh-CN" altLang="en-US"/>
        </a:p>
      </dgm:t>
    </dgm:pt>
    <dgm:pt modelId="{3E7E8005-3EDE-4D86-81A5-D89C18AE6101}" cxnId="{A96D9EB1-F18C-4209-8766-AA6663BBA7EC}" type="sibTrans">
      <dgm:prSet/>
      <dgm:spPr/>
      <dgm:t>
        <a:bodyPr/>
        <a:lstStyle/>
        <a:p>
          <a:endParaRPr lang="zh-CN" altLang="en-US"/>
        </a:p>
      </dgm:t>
    </dgm:pt>
    <dgm:pt modelId="{B277D8F7-35CB-4509-A736-5F48C92053D9}" type="pres">
      <dgm:prSet presAssocID="{F53F1B28-1447-46D4-887A-F6F81CD12A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A992AA-A196-498B-91E6-10C5FB52F111}" type="pres">
      <dgm:prSet presAssocID="{E33D1C1B-86EE-4F69-884C-447C6F3BFD21}" presName="linNode" presStyleCnt="0"/>
      <dgm:spPr/>
    </dgm:pt>
    <dgm:pt modelId="{DD883487-BEF1-4DB5-A01E-4213D191986F}" type="pres">
      <dgm:prSet presAssocID="{E33D1C1B-86EE-4F69-884C-447C6F3BFD21}" presName="parentText" presStyleLbl="node1" presStyleIdx="0" presStyleCnt="4" custScaleX="8010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82A29-FF4C-41E0-B030-A2A8EE84DEFC}" type="pres">
      <dgm:prSet presAssocID="{E33D1C1B-86EE-4F69-884C-447C6F3BFD21}" presName="descendantText" presStyleLbl="alignAccFollowNode1" presStyleIdx="0" presStyleCnt="4" custScaleX="125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CAAEE8-B08E-4B04-8A9E-40DD08AE9191}" type="pres">
      <dgm:prSet presAssocID="{E0544D7F-EBEE-4AA6-A524-190E9C43BD26}" presName="sp" presStyleCnt="0"/>
      <dgm:spPr/>
    </dgm:pt>
    <dgm:pt modelId="{91FFE743-54A0-410D-BBA2-14EFDB873A00}" type="pres">
      <dgm:prSet presAssocID="{6E40F7EA-B721-42EC-B4D9-5021D45C351B}" presName="linNode" presStyleCnt="0"/>
      <dgm:spPr/>
    </dgm:pt>
    <dgm:pt modelId="{E181F94E-813A-4BE3-8972-D9264A8DE22E}" type="pres">
      <dgm:prSet presAssocID="{6E40F7EA-B721-42EC-B4D9-5021D45C351B}" presName="parentText" presStyleLbl="node1" presStyleIdx="1" presStyleCnt="4" custScaleX="8010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898C0-C65B-493B-9A62-B4D3587E1B5D}" type="pres">
      <dgm:prSet presAssocID="{6E40F7EA-B721-42EC-B4D9-5021D45C351B}" presName="descendantText" presStyleLbl="alignAccFollowNode1" presStyleIdx="1" presStyleCnt="4" custScaleX="125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F5A819-3E06-434A-B96F-011F5E753D9D}" type="pres">
      <dgm:prSet presAssocID="{9A8BBD15-799C-4E11-A10C-E0F7DD4C4C76}" presName="sp" presStyleCnt="0"/>
      <dgm:spPr/>
    </dgm:pt>
    <dgm:pt modelId="{7F4E0AAD-B78F-460B-A391-75A948C64890}" type="pres">
      <dgm:prSet presAssocID="{76BF2B0F-7107-479E-9A40-BACFA54CD797}" presName="linNode" presStyleCnt="0"/>
      <dgm:spPr/>
    </dgm:pt>
    <dgm:pt modelId="{E0A04E68-5C6E-4976-8B27-83F87787B6AF}" type="pres">
      <dgm:prSet presAssocID="{76BF2B0F-7107-479E-9A40-BACFA54CD797}" presName="parentText" presStyleLbl="node1" presStyleIdx="2" presStyleCnt="4" custScaleX="8010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5AB894-6D56-4497-8839-5FCE57B80647}" type="pres">
      <dgm:prSet presAssocID="{76BF2B0F-7107-479E-9A40-BACFA54CD797}" presName="descendantText" presStyleLbl="alignAccFollowNode1" presStyleIdx="2" presStyleCnt="4" custScaleX="125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DF920-FE21-4B2E-91A0-D605343128BE}" type="pres">
      <dgm:prSet presAssocID="{51850CD5-9B35-44D7-8310-DB3CAC66CF92}" presName="sp" presStyleCnt="0"/>
      <dgm:spPr/>
    </dgm:pt>
    <dgm:pt modelId="{1269DB7F-7E68-442C-8E32-E9FB3A730441}" type="pres">
      <dgm:prSet presAssocID="{E92E66F5-D975-4510-9FBD-2782F080A48A}" presName="linNode" presStyleCnt="0"/>
      <dgm:spPr/>
    </dgm:pt>
    <dgm:pt modelId="{7E02D79B-DBD3-4C55-A667-0B64560D1322}" type="pres">
      <dgm:prSet presAssocID="{E92E66F5-D975-4510-9FBD-2782F080A48A}" presName="parentText" presStyleLbl="node1" presStyleIdx="3" presStyleCnt="4" custScaleX="8010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6D46B-622B-4CF1-8E76-CF4F5DDC050E}" type="pres">
      <dgm:prSet presAssocID="{E92E66F5-D975-4510-9FBD-2782F080A48A}" presName="descendantText" presStyleLbl="alignAccFollowNode1" presStyleIdx="3" presStyleCnt="4" custScaleX="125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F820FB-EE02-4582-96F1-6AB7B3DAA1E3}" type="presOf" srcId="{7207DBE4-E199-4B5F-B7A2-7013B8351A44}" destId="{B7F898C0-C65B-493B-9A62-B4D3587E1B5D}" srcOrd="0" destOrd="0" presId="urn:microsoft.com/office/officeart/2005/8/layout/vList5"/>
    <dgm:cxn modelId="{39D6315D-00E9-4EE1-A2C0-1208D82A590A}" srcId="{6E40F7EA-B721-42EC-B4D9-5021D45C351B}" destId="{7207DBE4-E199-4B5F-B7A2-7013B8351A44}" srcOrd="0" destOrd="0" parTransId="{62EE0B0C-CAA7-4016-80EB-8001F82BF7A2}" sibTransId="{D0D9420A-F1C1-43AE-B9CF-C7A79C2CFE72}"/>
    <dgm:cxn modelId="{9813B12A-B238-4B5B-9745-1EA2E8369B95}" srcId="{F53F1B28-1447-46D4-887A-F6F81CD12A7E}" destId="{76BF2B0F-7107-479E-9A40-BACFA54CD797}" srcOrd="2" destOrd="0" parTransId="{1D46B2AB-8EB1-4836-91F8-492CABD50EC8}" sibTransId="{51850CD5-9B35-44D7-8310-DB3CAC66CF92}"/>
    <dgm:cxn modelId="{DC49C0BB-CDD0-4BB1-A6FA-7DA7529D8995}" srcId="{F53F1B28-1447-46D4-887A-F6F81CD12A7E}" destId="{E33D1C1B-86EE-4F69-884C-447C6F3BFD21}" srcOrd="0" destOrd="0" parTransId="{12868DAA-D922-449A-BA0C-67AD56BA0249}" sibTransId="{E0544D7F-EBEE-4AA6-A524-190E9C43BD26}"/>
    <dgm:cxn modelId="{73F1C746-F818-4D79-81C6-DC8EF98CB7EC}" type="presOf" srcId="{C0BC954C-D139-4AF3-ABF0-FCC499008B92}" destId="{D9F82A29-FF4C-41E0-B030-A2A8EE84DEFC}" srcOrd="0" destOrd="1" presId="urn:microsoft.com/office/officeart/2005/8/layout/vList5"/>
    <dgm:cxn modelId="{FFF57AA0-D448-47A0-8288-AFB6E3B23396}" type="presOf" srcId="{391876D6-C81A-48BB-A09B-090C2D499BA5}" destId="{B7F898C0-C65B-493B-9A62-B4D3587E1B5D}" srcOrd="0" destOrd="1" presId="urn:microsoft.com/office/officeart/2005/8/layout/vList5"/>
    <dgm:cxn modelId="{1DC160E6-B966-442F-BB17-AE558437CDD0}" type="presOf" srcId="{E92E66F5-D975-4510-9FBD-2782F080A48A}" destId="{7E02D79B-DBD3-4C55-A667-0B64560D1322}" srcOrd="0" destOrd="0" presId="urn:microsoft.com/office/officeart/2005/8/layout/vList5"/>
    <dgm:cxn modelId="{A96D9EB1-F18C-4209-8766-AA6663BBA7EC}" srcId="{E92E66F5-D975-4510-9FBD-2782F080A48A}" destId="{4584A358-48F0-490E-A868-74E6CEE25D93}" srcOrd="0" destOrd="0" parTransId="{97326115-843C-4A48-B974-CE3637950214}" sibTransId="{3E7E8005-3EDE-4D86-81A5-D89C18AE6101}"/>
    <dgm:cxn modelId="{BEC4BE14-4F5B-4A44-B4DF-64177D646FA8}" srcId="{E33D1C1B-86EE-4F69-884C-447C6F3BFD21}" destId="{AED2CEA1-203D-4449-88DF-6C74ABF220D0}" srcOrd="0" destOrd="0" parTransId="{691A7879-C3FB-4EED-A1AA-BB8F0DEF64D8}" sibTransId="{983DB068-7EE2-4C1A-9E64-5573BD7C893F}"/>
    <dgm:cxn modelId="{E7F34DF2-613C-44C9-9673-1B3578960536}" type="presOf" srcId="{E33D1C1B-86EE-4F69-884C-447C6F3BFD21}" destId="{DD883487-BEF1-4DB5-A01E-4213D191986F}" srcOrd="0" destOrd="0" presId="urn:microsoft.com/office/officeart/2005/8/layout/vList5"/>
    <dgm:cxn modelId="{143FC041-4718-4CF8-841C-091FC13B8871}" type="presOf" srcId="{4584A358-48F0-490E-A868-74E6CEE25D93}" destId="{8CE6D46B-622B-4CF1-8E76-CF4F5DDC050E}" srcOrd="0" destOrd="0" presId="urn:microsoft.com/office/officeart/2005/8/layout/vList5"/>
    <dgm:cxn modelId="{A0932645-DCC5-4BE9-AD7F-E85971F376B1}" type="presOf" srcId="{6E40F7EA-B721-42EC-B4D9-5021D45C351B}" destId="{E181F94E-813A-4BE3-8972-D9264A8DE22E}" srcOrd="0" destOrd="0" presId="urn:microsoft.com/office/officeart/2005/8/layout/vList5"/>
    <dgm:cxn modelId="{83B2FA0A-3886-469D-85C9-141C8C75E952}" srcId="{F53F1B28-1447-46D4-887A-F6F81CD12A7E}" destId="{E92E66F5-D975-4510-9FBD-2782F080A48A}" srcOrd="3" destOrd="0" parTransId="{667CC7AE-C4D3-49D1-B835-582A3C5B3D0B}" sibTransId="{FC93B015-9B82-42DB-8259-F0831FA076E9}"/>
    <dgm:cxn modelId="{FBF2FC49-D3A9-4E3B-871F-8A5CDFDFE6CB}" srcId="{76BF2B0F-7107-479E-9A40-BACFA54CD797}" destId="{031625AD-B8F1-4B9A-9F58-44E31D201334}" srcOrd="0" destOrd="0" parTransId="{DD8A038E-12C9-4BB5-880D-BEF3126A17A1}" sibTransId="{2DCE497A-9C09-4C2A-81D8-46DD27BF92CA}"/>
    <dgm:cxn modelId="{4281514F-C242-479F-91D1-82D71321CDC4}" srcId="{F53F1B28-1447-46D4-887A-F6F81CD12A7E}" destId="{6E40F7EA-B721-42EC-B4D9-5021D45C351B}" srcOrd="1" destOrd="0" parTransId="{BEBB8EE1-53D9-41C4-8ED7-0D4B2EFE0352}" sibTransId="{9A8BBD15-799C-4E11-A10C-E0F7DD4C4C76}"/>
    <dgm:cxn modelId="{9FCC87C9-96B9-4A52-AE93-79286FF44DAC}" srcId="{6E40F7EA-B721-42EC-B4D9-5021D45C351B}" destId="{391876D6-C81A-48BB-A09B-090C2D499BA5}" srcOrd="1" destOrd="0" parTransId="{7DA525BB-B4D9-4E07-83FB-3BE1DC13FDB9}" sibTransId="{442C2127-AF3A-43F0-9C0F-D4EDB8B1B20B}"/>
    <dgm:cxn modelId="{C9597614-4091-4DC4-BCE6-0D9BE51DB7C4}" type="presOf" srcId="{031625AD-B8F1-4B9A-9F58-44E31D201334}" destId="{FE5AB894-6D56-4497-8839-5FCE57B80647}" srcOrd="0" destOrd="0" presId="urn:microsoft.com/office/officeart/2005/8/layout/vList5"/>
    <dgm:cxn modelId="{953EAF2C-0F92-42EA-AA81-047C5678BE17}" type="presOf" srcId="{AED2CEA1-203D-4449-88DF-6C74ABF220D0}" destId="{D9F82A29-FF4C-41E0-B030-A2A8EE84DEFC}" srcOrd="0" destOrd="0" presId="urn:microsoft.com/office/officeart/2005/8/layout/vList5"/>
    <dgm:cxn modelId="{E3A33799-6942-45B5-B5C9-E4BFBC5B671C}" srcId="{E33D1C1B-86EE-4F69-884C-447C6F3BFD21}" destId="{C0BC954C-D139-4AF3-ABF0-FCC499008B92}" srcOrd="1" destOrd="0" parTransId="{F1BEE58F-4C66-4DEF-99EB-A26937C26047}" sibTransId="{6B1D618D-FF35-4C02-A190-FE89EA4FDFEE}"/>
    <dgm:cxn modelId="{8421ADC2-E06D-43EF-BACF-C0944A67DA23}" type="presOf" srcId="{76BF2B0F-7107-479E-9A40-BACFA54CD797}" destId="{E0A04E68-5C6E-4976-8B27-83F87787B6AF}" srcOrd="0" destOrd="0" presId="urn:microsoft.com/office/officeart/2005/8/layout/vList5"/>
    <dgm:cxn modelId="{D16A7D4E-5579-4734-B8AE-DF7C367D03B2}" type="presOf" srcId="{F53F1B28-1447-46D4-887A-F6F81CD12A7E}" destId="{B277D8F7-35CB-4509-A736-5F48C92053D9}" srcOrd="0" destOrd="0" presId="urn:microsoft.com/office/officeart/2005/8/layout/vList5"/>
    <dgm:cxn modelId="{95660551-E66D-4CB4-81BC-C14DDDACCE6E}" type="presParOf" srcId="{B277D8F7-35CB-4509-A736-5F48C92053D9}" destId="{6EA992AA-A196-498B-91E6-10C5FB52F111}" srcOrd="0" destOrd="0" presId="urn:microsoft.com/office/officeart/2005/8/layout/vList5"/>
    <dgm:cxn modelId="{BD4FDB72-6D35-488F-8BD4-D5DF0993CAB7}" type="presParOf" srcId="{6EA992AA-A196-498B-91E6-10C5FB52F111}" destId="{DD883487-BEF1-4DB5-A01E-4213D191986F}" srcOrd="0" destOrd="0" presId="urn:microsoft.com/office/officeart/2005/8/layout/vList5"/>
    <dgm:cxn modelId="{73F8B48F-0AC7-4C68-8264-E365490EE5C5}" type="presParOf" srcId="{6EA992AA-A196-498B-91E6-10C5FB52F111}" destId="{D9F82A29-FF4C-41E0-B030-A2A8EE84DEFC}" srcOrd="1" destOrd="0" presId="urn:microsoft.com/office/officeart/2005/8/layout/vList5"/>
    <dgm:cxn modelId="{248A2EB4-1DAD-4508-96FE-ED7CC30BA3B1}" type="presParOf" srcId="{B277D8F7-35CB-4509-A736-5F48C92053D9}" destId="{3ACAAEE8-B08E-4B04-8A9E-40DD08AE9191}" srcOrd="1" destOrd="0" presId="urn:microsoft.com/office/officeart/2005/8/layout/vList5"/>
    <dgm:cxn modelId="{2E2AC33D-1B82-4CBE-B4DE-7D5E1DC19F30}" type="presParOf" srcId="{B277D8F7-35CB-4509-A736-5F48C92053D9}" destId="{91FFE743-54A0-410D-BBA2-14EFDB873A00}" srcOrd="2" destOrd="0" presId="urn:microsoft.com/office/officeart/2005/8/layout/vList5"/>
    <dgm:cxn modelId="{3F54A70B-7C36-4C80-96E1-B78D96369DDC}" type="presParOf" srcId="{91FFE743-54A0-410D-BBA2-14EFDB873A00}" destId="{E181F94E-813A-4BE3-8972-D9264A8DE22E}" srcOrd="0" destOrd="0" presId="urn:microsoft.com/office/officeart/2005/8/layout/vList5"/>
    <dgm:cxn modelId="{67DFA253-65EB-4E5B-AE12-E9C1047AE1FB}" type="presParOf" srcId="{91FFE743-54A0-410D-BBA2-14EFDB873A00}" destId="{B7F898C0-C65B-493B-9A62-B4D3587E1B5D}" srcOrd="1" destOrd="0" presId="urn:microsoft.com/office/officeart/2005/8/layout/vList5"/>
    <dgm:cxn modelId="{01D04741-3C05-4F98-836B-38FD41CE98C5}" type="presParOf" srcId="{B277D8F7-35CB-4509-A736-5F48C92053D9}" destId="{7AF5A819-3E06-434A-B96F-011F5E753D9D}" srcOrd="3" destOrd="0" presId="urn:microsoft.com/office/officeart/2005/8/layout/vList5"/>
    <dgm:cxn modelId="{CB2DDFA7-8482-444E-BC88-F442F6448236}" type="presParOf" srcId="{B277D8F7-35CB-4509-A736-5F48C92053D9}" destId="{7F4E0AAD-B78F-460B-A391-75A948C64890}" srcOrd="4" destOrd="0" presId="urn:microsoft.com/office/officeart/2005/8/layout/vList5"/>
    <dgm:cxn modelId="{D7843FAD-21C9-487D-84D2-5EA48AC1099E}" type="presParOf" srcId="{7F4E0AAD-B78F-460B-A391-75A948C64890}" destId="{E0A04E68-5C6E-4976-8B27-83F87787B6AF}" srcOrd="0" destOrd="0" presId="urn:microsoft.com/office/officeart/2005/8/layout/vList5"/>
    <dgm:cxn modelId="{C9F1A9AC-943F-47DF-BA57-3B229D659B1F}" type="presParOf" srcId="{7F4E0AAD-B78F-460B-A391-75A948C64890}" destId="{FE5AB894-6D56-4497-8839-5FCE57B80647}" srcOrd="1" destOrd="0" presId="urn:microsoft.com/office/officeart/2005/8/layout/vList5"/>
    <dgm:cxn modelId="{C4F30795-7B2B-40A3-BBD6-24D532462A1F}" type="presParOf" srcId="{B277D8F7-35CB-4509-A736-5F48C92053D9}" destId="{2D5DF920-FE21-4B2E-91A0-D605343128BE}" srcOrd="5" destOrd="0" presId="urn:microsoft.com/office/officeart/2005/8/layout/vList5"/>
    <dgm:cxn modelId="{9E500516-3FFE-4E31-9D8A-3585F9E0B479}" type="presParOf" srcId="{B277D8F7-35CB-4509-A736-5F48C92053D9}" destId="{1269DB7F-7E68-442C-8E32-E9FB3A730441}" srcOrd="6" destOrd="0" presId="urn:microsoft.com/office/officeart/2005/8/layout/vList5"/>
    <dgm:cxn modelId="{93A66211-99BF-4F98-9322-C52623D815E3}" type="presParOf" srcId="{1269DB7F-7E68-442C-8E32-E9FB3A730441}" destId="{7E02D79B-DBD3-4C55-A667-0B64560D1322}" srcOrd="0" destOrd="0" presId="urn:microsoft.com/office/officeart/2005/8/layout/vList5"/>
    <dgm:cxn modelId="{84DF8BCE-E513-4E2E-97B9-D05C5F8CAA32}" type="presParOf" srcId="{1269DB7F-7E68-442C-8E32-E9FB3A730441}" destId="{8CE6D46B-622B-4CF1-8E76-CF4F5DDC05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A224C8-9AC5-4745-A2F6-1C4E04CE7F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37C71CA-FD36-4BF6-8BC4-B28C647EC77D}">
      <dgm:prSet/>
      <dgm:spPr/>
      <dgm:t>
        <a:bodyPr/>
        <a:lstStyle/>
        <a:p>
          <a:pPr rtl="0"/>
          <a:r>
            <a:rPr kumimoji="1" lang="zh-CN"/>
            <a:t>可利用资源向量</a:t>
          </a:r>
          <a:r>
            <a:rPr kumimoji="1" lang="en-US"/>
            <a:t>Available[1…m]</a:t>
          </a:r>
          <a:r>
            <a:rPr kumimoji="1" lang="zh-CN"/>
            <a:t> </a:t>
          </a:r>
          <a:endParaRPr lang="zh-CN"/>
        </a:p>
      </dgm:t>
    </dgm:pt>
    <dgm:pt modelId="{EF53BE76-CB5D-44DD-8259-C0E2E1640CCB}" cxnId="{57372D6F-6ECD-4E43-9D08-A48DF876F9F2}" type="parTrans">
      <dgm:prSet/>
      <dgm:spPr/>
      <dgm:t>
        <a:bodyPr/>
        <a:lstStyle/>
        <a:p>
          <a:endParaRPr lang="zh-CN" altLang="en-US"/>
        </a:p>
      </dgm:t>
    </dgm:pt>
    <dgm:pt modelId="{8DC2E5DF-5ED3-4B39-892A-2938F5081E4D}" cxnId="{57372D6F-6ECD-4E43-9D08-A48DF876F9F2}" type="sibTrans">
      <dgm:prSet/>
      <dgm:spPr/>
      <dgm:t>
        <a:bodyPr/>
        <a:lstStyle/>
        <a:p>
          <a:endParaRPr lang="zh-CN" altLang="en-US"/>
        </a:p>
      </dgm:t>
    </dgm:pt>
    <dgm:pt modelId="{DB197CA8-1E8E-446E-A1CD-C3A1E5097BB5}">
      <dgm:prSet/>
      <dgm:spPr/>
      <dgm:t>
        <a:bodyPr/>
        <a:lstStyle/>
        <a:p>
          <a:pPr rtl="0"/>
          <a:r>
            <a:rPr kumimoji="1" lang="zh-CN" dirty="0"/>
            <a:t>表示</a:t>
          </a:r>
          <a:r>
            <a:rPr kumimoji="1" lang="en-US" dirty="0"/>
            <a:t>m</a:t>
          </a:r>
          <a:r>
            <a:rPr kumimoji="1" lang="zh-CN" dirty="0"/>
            <a:t>种资源中每种可供使用的数量，初始值是系统中每类资源的全部数量</a:t>
          </a:r>
          <a:endParaRPr lang="zh-CN" dirty="0"/>
        </a:p>
      </dgm:t>
    </dgm:pt>
    <dgm:pt modelId="{69088D82-DB4D-4D84-BC82-C240EE65B67A}" cxnId="{4FBAF888-D900-4B65-994C-460D54D2F073}" type="parTrans">
      <dgm:prSet/>
      <dgm:spPr/>
      <dgm:t>
        <a:bodyPr/>
        <a:lstStyle/>
        <a:p>
          <a:endParaRPr lang="zh-CN" altLang="en-US"/>
        </a:p>
      </dgm:t>
    </dgm:pt>
    <dgm:pt modelId="{8F1A7588-F415-48CD-9265-6F2E59B21832}" cxnId="{4FBAF888-D900-4B65-994C-460D54D2F073}" type="sibTrans">
      <dgm:prSet/>
      <dgm:spPr/>
      <dgm:t>
        <a:bodyPr/>
        <a:lstStyle/>
        <a:p>
          <a:endParaRPr lang="zh-CN" altLang="en-US"/>
        </a:p>
      </dgm:t>
    </dgm:pt>
    <dgm:pt modelId="{A238929A-0DCC-4BFF-B0D3-DE97959FB677}">
      <dgm:prSet/>
      <dgm:spPr/>
      <dgm:t>
        <a:bodyPr/>
        <a:lstStyle/>
        <a:p>
          <a:pPr rtl="0"/>
          <a:r>
            <a:rPr kumimoji="1" lang="en-US" b="1" dirty="0"/>
            <a:t>Available</a:t>
          </a:r>
          <a:r>
            <a:rPr kumimoji="1" lang="zh-CN" b="1" dirty="0"/>
            <a:t>［</a:t>
          </a:r>
          <a:r>
            <a:rPr kumimoji="1" lang="en-US" b="1" dirty="0"/>
            <a:t>j</a:t>
          </a:r>
          <a:r>
            <a:rPr kumimoji="1" lang="zh-CN" b="1" dirty="0"/>
            <a:t>］</a:t>
          </a:r>
          <a:r>
            <a:rPr kumimoji="1" lang="en-US" b="1" dirty="0"/>
            <a:t>=K</a:t>
          </a:r>
          <a:r>
            <a:rPr kumimoji="1" lang="zh-CN" b="1" dirty="0"/>
            <a:t> 表示目前资源 </a:t>
          </a:r>
          <a:r>
            <a:rPr kumimoji="1" lang="en-US" b="1" dirty="0"/>
            <a:t>j </a:t>
          </a:r>
          <a:r>
            <a:rPr kumimoji="1" lang="zh-CN" b="1" dirty="0"/>
            <a:t>有 </a:t>
          </a:r>
          <a:r>
            <a:rPr kumimoji="1" lang="en-US" b="1" dirty="0"/>
            <a:t>K </a:t>
          </a:r>
          <a:r>
            <a:rPr kumimoji="1" lang="zh-CN" b="1" dirty="0"/>
            <a:t>个可供使用</a:t>
          </a:r>
          <a:endParaRPr lang="zh-CN" dirty="0"/>
        </a:p>
      </dgm:t>
    </dgm:pt>
    <dgm:pt modelId="{BF39EDDE-42A4-4843-B872-CB16F69EEF00}" cxnId="{36865F3E-E390-4033-A329-0A153FAED57C}" type="parTrans">
      <dgm:prSet/>
      <dgm:spPr/>
      <dgm:t>
        <a:bodyPr/>
        <a:lstStyle/>
        <a:p>
          <a:endParaRPr lang="zh-CN" altLang="en-US"/>
        </a:p>
      </dgm:t>
    </dgm:pt>
    <dgm:pt modelId="{52CBF0FB-1160-4FD8-B3B3-F7512B8F78B1}" cxnId="{36865F3E-E390-4033-A329-0A153FAED57C}" type="sibTrans">
      <dgm:prSet/>
      <dgm:spPr/>
      <dgm:t>
        <a:bodyPr/>
        <a:lstStyle/>
        <a:p>
          <a:endParaRPr lang="zh-CN" altLang="en-US"/>
        </a:p>
      </dgm:t>
    </dgm:pt>
    <dgm:pt modelId="{67C07208-1BDD-4B29-B152-922DF5B889A9}">
      <dgm:prSet/>
      <dgm:spPr/>
      <dgm:t>
        <a:bodyPr/>
        <a:lstStyle/>
        <a:p>
          <a:pPr rtl="0"/>
          <a:r>
            <a:rPr kumimoji="1" lang="zh-CN" dirty="0"/>
            <a:t>最大需求矩阵</a:t>
          </a:r>
          <a:r>
            <a:rPr kumimoji="1" lang="en-US" dirty="0"/>
            <a:t>Max[1..n,1..m]</a:t>
          </a:r>
          <a:endParaRPr lang="zh-CN" dirty="0"/>
        </a:p>
      </dgm:t>
    </dgm:pt>
    <dgm:pt modelId="{FEA864B4-8EA9-4886-89F9-E8B05A1A46E7}" cxnId="{2B392563-FEC4-49F0-A4FE-C3157E5DA38D}" type="parTrans">
      <dgm:prSet/>
      <dgm:spPr/>
      <dgm:t>
        <a:bodyPr/>
        <a:lstStyle/>
        <a:p>
          <a:endParaRPr lang="zh-CN" altLang="en-US"/>
        </a:p>
      </dgm:t>
    </dgm:pt>
    <dgm:pt modelId="{F2BD753B-00AD-4F45-9031-18689AEF1382}" cxnId="{2B392563-FEC4-49F0-A4FE-C3157E5DA38D}" type="sibTrans">
      <dgm:prSet/>
      <dgm:spPr/>
      <dgm:t>
        <a:bodyPr/>
        <a:lstStyle/>
        <a:p>
          <a:endParaRPr lang="zh-CN" altLang="en-US"/>
        </a:p>
      </dgm:t>
    </dgm:pt>
    <dgm:pt modelId="{BE488F09-E6E2-4B1C-BA51-D8F807BCE2EB}">
      <dgm:prSet/>
      <dgm:spPr/>
      <dgm:t>
        <a:bodyPr/>
        <a:lstStyle/>
        <a:p>
          <a:pPr rtl="0"/>
          <a:r>
            <a:rPr kumimoji="1" lang="zh-CN"/>
            <a:t>表示</a:t>
          </a:r>
          <a:r>
            <a:rPr kumimoji="1" lang="en-US"/>
            <a:t>n</a:t>
          </a:r>
          <a:r>
            <a:rPr kumimoji="1" lang="zh-CN"/>
            <a:t>个进程中的每个进程对</a:t>
          </a:r>
          <a:r>
            <a:rPr kumimoji="1" lang="en-US"/>
            <a:t>m</a:t>
          </a:r>
          <a:r>
            <a:rPr kumimoji="1" lang="zh-CN"/>
            <a:t>种资源的最大需求量</a:t>
          </a:r>
          <a:endParaRPr lang="zh-CN"/>
        </a:p>
      </dgm:t>
    </dgm:pt>
    <dgm:pt modelId="{76E82261-C4CC-483B-B10C-A956FCE34F0A}" cxnId="{C7EAF305-C0C2-47C0-93AA-34292A5FC4AE}" type="parTrans">
      <dgm:prSet/>
      <dgm:spPr/>
      <dgm:t>
        <a:bodyPr/>
        <a:lstStyle/>
        <a:p>
          <a:endParaRPr lang="zh-CN" altLang="en-US"/>
        </a:p>
      </dgm:t>
    </dgm:pt>
    <dgm:pt modelId="{32B289AA-CD60-4ADB-A204-F73A832F9CA8}" cxnId="{C7EAF305-C0C2-47C0-93AA-34292A5FC4AE}" type="sibTrans">
      <dgm:prSet/>
      <dgm:spPr/>
      <dgm:t>
        <a:bodyPr/>
        <a:lstStyle/>
        <a:p>
          <a:endParaRPr lang="zh-CN" altLang="en-US"/>
        </a:p>
      </dgm:t>
    </dgm:pt>
    <dgm:pt modelId="{0E7F3FF5-8614-4688-B0D6-CBD5C95B1A04}">
      <dgm:prSet/>
      <dgm:spPr/>
      <dgm:t>
        <a:bodyPr/>
        <a:lstStyle/>
        <a:p>
          <a:pPr rtl="0"/>
          <a:r>
            <a:rPr kumimoji="1" lang="en-US" b="1" dirty="0"/>
            <a:t>Max</a:t>
          </a:r>
          <a:r>
            <a:rPr kumimoji="1" lang="zh-CN" b="1" dirty="0"/>
            <a:t>［</a:t>
          </a:r>
          <a:r>
            <a:rPr kumimoji="1" lang="en-US" b="1" dirty="0" err="1"/>
            <a:t>i,j</a:t>
          </a:r>
          <a:r>
            <a:rPr kumimoji="1" lang="zh-CN" b="1" dirty="0"/>
            <a:t>］</a:t>
          </a:r>
          <a:r>
            <a:rPr kumimoji="1" lang="en-US" b="1" dirty="0"/>
            <a:t>=K </a:t>
          </a:r>
          <a:r>
            <a:rPr kumimoji="1" lang="zh-CN" b="1" dirty="0"/>
            <a:t>表示进程 </a:t>
          </a:r>
          <a:r>
            <a:rPr kumimoji="1" lang="en-US" b="1" dirty="0" err="1"/>
            <a:t>i</a:t>
          </a:r>
          <a:r>
            <a:rPr kumimoji="1" lang="en-US" b="1" dirty="0"/>
            <a:t> </a:t>
          </a:r>
          <a:r>
            <a:rPr kumimoji="1" lang="zh-CN" b="1" dirty="0"/>
            <a:t>对资源 </a:t>
          </a:r>
          <a:r>
            <a:rPr kumimoji="1" lang="en-US" b="1" dirty="0"/>
            <a:t>j </a:t>
          </a:r>
          <a:r>
            <a:rPr kumimoji="1" lang="zh-CN" b="1" dirty="0"/>
            <a:t>的最大需求量为 </a:t>
          </a:r>
          <a:r>
            <a:rPr kumimoji="1" lang="en-US" b="1" dirty="0"/>
            <a:t>K</a:t>
          </a:r>
          <a:endParaRPr lang="zh-CN" dirty="0"/>
        </a:p>
      </dgm:t>
    </dgm:pt>
    <dgm:pt modelId="{A5097ACD-9AF8-4C4C-8CF0-DC5B0E04C836}" cxnId="{CFB7A3A1-809F-4D00-9552-4C883055FC92}" type="parTrans">
      <dgm:prSet/>
      <dgm:spPr/>
      <dgm:t>
        <a:bodyPr/>
        <a:lstStyle/>
        <a:p>
          <a:endParaRPr lang="zh-CN" altLang="en-US"/>
        </a:p>
      </dgm:t>
    </dgm:pt>
    <dgm:pt modelId="{46A65E8B-5C27-4CEB-96BC-9ECFB16BF7F2}" cxnId="{CFB7A3A1-809F-4D00-9552-4C883055FC92}" type="sibTrans">
      <dgm:prSet/>
      <dgm:spPr/>
      <dgm:t>
        <a:bodyPr/>
        <a:lstStyle/>
        <a:p>
          <a:endParaRPr lang="zh-CN" altLang="en-US"/>
        </a:p>
      </dgm:t>
    </dgm:pt>
    <dgm:pt modelId="{6A5E6EC6-5433-4D27-BE1A-203264EB9D61}">
      <dgm:prSet/>
      <dgm:spPr/>
      <dgm:t>
        <a:bodyPr/>
        <a:lstStyle/>
        <a:p>
          <a:pPr rtl="0"/>
          <a:r>
            <a:rPr kumimoji="1" lang="zh-CN" dirty="0"/>
            <a:t>已分配矩阵</a:t>
          </a:r>
          <a:r>
            <a:rPr kumimoji="1" lang="en-US" dirty="0"/>
            <a:t>Allocation[1..n,1..m]</a:t>
          </a:r>
          <a:r>
            <a:rPr kumimoji="1" lang="zh-CN" dirty="0"/>
            <a:t> </a:t>
          </a:r>
          <a:endParaRPr lang="zh-CN" dirty="0"/>
        </a:p>
      </dgm:t>
    </dgm:pt>
    <dgm:pt modelId="{B4BC3655-3208-4583-9038-ADE4F0D50F7E}" cxnId="{5FEF9857-74DC-48DA-B76F-0CC375F4FEEB}" type="parTrans">
      <dgm:prSet/>
      <dgm:spPr/>
      <dgm:t>
        <a:bodyPr/>
        <a:lstStyle/>
        <a:p>
          <a:endParaRPr lang="zh-CN" altLang="en-US"/>
        </a:p>
      </dgm:t>
    </dgm:pt>
    <dgm:pt modelId="{2D067103-A3D4-42D6-8AF7-F1E4A6CE37D7}" cxnId="{5FEF9857-74DC-48DA-B76F-0CC375F4FEEB}" type="sibTrans">
      <dgm:prSet/>
      <dgm:spPr/>
      <dgm:t>
        <a:bodyPr/>
        <a:lstStyle/>
        <a:p>
          <a:endParaRPr lang="zh-CN" altLang="en-US"/>
        </a:p>
      </dgm:t>
    </dgm:pt>
    <dgm:pt modelId="{BFCE9F02-DBB8-4B26-B83B-B8988F680CCE}">
      <dgm:prSet/>
      <dgm:spPr/>
      <dgm:t>
        <a:bodyPr/>
        <a:lstStyle/>
        <a:p>
          <a:pPr rtl="0"/>
          <a:r>
            <a:rPr kumimoji="1" lang="zh-CN"/>
            <a:t>每种资源已分配给每个进程的数量</a:t>
          </a:r>
          <a:endParaRPr lang="zh-CN"/>
        </a:p>
      </dgm:t>
    </dgm:pt>
    <dgm:pt modelId="{CB98AE86-696A-4C03-972A-61C5F7C3BA98}" cxnId="{3000DDCF-A749-4064-B98E-BF5B4BFCDC03}" type="parTrans">
      <dgm:prSet/>
      <dgm:spPr/>
      <dgm:t>
        <a:bodyPr/>
        <a:lstStyle/>
        <a:p>
          <a:endParaRPr lang="zh-CN" altLang="en-US"/>
        </a:p>
      </dgm:t>
    </dgm:pt>
    <dgm:pt modelId="{1EDEDA86-12D9-4F00-A29D-9E9BC89F2F88}" cxnId="{3000DDCF-A749-4064-B98E-BF5B4BFCDC03}" type="sibTrans">
      <dgm:prSet/>
      <dgm:spPr/>
      <dgm:t>
        <a:bodyPr/>
        <a:lstStyle/>
        <a:p>
          <a:endParaRPr lang="zh-CN" altLang="en-US"/>
        </a:p>
      </dgm:t>
    </dgm:pt>
    <dgm:pt modelId="{CC16AEC3-B49E-4459-8882-0E8F97C243F7}">
      <dgm:prSet/>
      <dgm:spPr/>
      <dgm:t>
        <a:bodyPr/>
        <a:lstStyle/>
        <a:p>
          <a:pPr rtl="0"/>
          <a:r>
            <a:rPr kumimoji="1" lang="en-US" b="1"/>
            <a:t>Allocation</a:t>
          </a:r>
          <a:r>
            <a:rPr kumimoji="1" lang="zh-CN" b="1"/>
            <a:t>［</a:t>
          </a:r>
          <a:r>
            <a:rPr kumimoji="1" lang="en-US" b="1"/>
            <a:t>i,j</a:t>
          </a:r>
          <a:r>
            <a:rPr kumimoji="1" lang="zh-CN" b="1"/>
            <a:t>］</a:t>
          </a:r>
          <a:r>
            <a:rPr kumimoji="1" lang="en-US" b="1"/>
            <a:t>=K,</a:t>
          </a:r>
          <a:r>
            <a:rPr kumimoji="1" lang="zh-CN" b="1"/>
            <a:t> 进程</a:t>
          </a:r>
          <a:r>
            <a:rPr kumimoji="1" lang="en-US" b="1"/>
            <a:t>i</a:t>
          </a:r>
          <a:r>
            <a:rPr kumimoji="1" lang="zh-CN" b="1"/>
            <a:t>当前已获得资源 </a:t>
          </a:r>
          <a:r>
            <a:rPr kumimoji="1" lang="en-US" b="1" i="1"/>
            <a:t>j </a:t>
          </a:r>
          <a:r>
            <a:rPr kumimoji="1" lang="zh-CN" b="1"/>
            <a:t>的数目为</a:t>
          </a:r>
          <a:r>
            <a:rPr kumimoji="1" lang="en-US" b="1" i="1"/>
            <a:t>K</a:t>
          </a:r>
          <a:endParaRPr lang="zh-CN"/>
        </a:p>
      </dgm:t>
    </dgm:pt>
    <dgm:pt modelId="{6174EAE1-0AFD-45B2-B0CE-E4CB4104FAB0}" cxnId="{E9EF9C80-399F-4A2E-8D1C-AB13E6DE893D}" type="parTrans">
      <dgm:prSet/>
      <dgm:spPr/>
      <dgm:t>
        <a:bodyPr/>
        <a:lstStyle/>
        <a:p>
          <a:endParaRPr lang="zh-CN" altLang="en-US"/>
        </a:p>
      </dgm:t>
    </dgm:pt>
    <dgm:pt modelId="{14C4CA12-09DE-4847-A66F-B2D397F768F6}" cxnId="{E9EF9C80-399F-4A2E-8D1C-AB13E6DE893D}" type="sibTrans">
      <dgm:prSet/>
      <dgm:spPr/>
      <dgm:t>
        <a:bodyPr/>
        <a:lstStyle/>
        <a:p>
          <a:endParaRPr lang="zh-CN" altLang="en-US"/>
        </a:p>
      </dgm:t>
    </dgm:pt>
    <dgm:pt modelId="{038B28F3-ECF1-40C4-AB12-67FBA10DD997}">
      <dgm:prSet/>
      <dgm:spPr/>
      <dgm:t>
        <a:bodyPr/>
        <a:lstStyle/>
        <a:p>
          <a:pPr rtl="0"/>
          <a:r>
            <a:rPr kumimoji="1" lang="zh-CN" dirty="0"/>
            <a:t>需求矩阵</a:t>
          </a:r>
          <a:r>
            <a:rPr kumimoji="1" lang="en-US" dirty="0"/>
            <a:t>Need[1..n,1..m]</a:t>
          </a:r>
          <a:r>
            <a:rPr kumimoji="1" lang="zh-CN" dirty="0"/>
            <a:t> </a:t>
          </a:r>
          <a:endParaRPr lang="zh-CN" dirty="0"/>
        </a:p>
      </dgm:t>
    </dgm:pt>
    <dgm:pt modelId="{417749AF-7038-4A62-9D42-4BF9D7514143}" cxnId="{438B6562-C179-485D-B97C-1924797601DD}" type="parTrans">
      <dgm:prSet/>
      <dgm:spPr/>
      <dgm:t>
        <a:bodyPr/>
        <a:lstStyle/>
        <a:p>
          <a:endParaRPr lang="zh-CN" altLang="en-US"/>
        </a:p>
      </dgm:t>
    </dgm:pt>
    <dgm:pt modelId="{F521D8D0-B155-442C-AB1D-E3A1F9CE69F7}" cxnId="{438B6562-C179-485D-B97C-1924797601DD}" type="sibTrans">
      <dgm:prSet/>
      <dgm:spPr/>
      <dgm:t>
        <a:bodyPr/>
        <a:lstStyle/>
        <a:p>
          <a:endParaRPr lang="zh-CN" altLang="en-US"/>
        </a:p>
      </dgm:t>
    </dgm:pt>
    <dgm:pt modelId="{4C63927C-381C-4C4C-B444-54C7E44EB022}">
      <dgm:prSet/>
      <dgm:spPr/>
      <dgm:t>
        <a:bodyPr/>
        <a:lstStyle/>
        <a:p>
          <a:pPr rtl="0"/>
          <a:r>
            <a:rPr kumimoji="1" lang="zh-CN"/>
            <a:t>每个进程还需要资源的数量</a:t>
          </a:r>
          <a:endParaRPr lang="zh-CN"/>
        </a:p>
      </dgm:t>
    </dgm:pt>
    <dgm:pt modelId="{FFB49700-6861-4A1A-B47D-E7D160609A6A}" cxnId="{954C39BD-5137-40D5-8C4D-121B04B3C411}" type="parTrans">
      <dgm:prSet/>
      <dgm:spPr/>
      <dgm:t>
        <a:bodyPr/>
        <a:lstStyle/>
        <a:p>
          <a:endParaRPr lang="zh-CN" altLang="en-US"/>
        </a:p>
      </dgm:t>
    </dgm:pt>
    <dgm:pt modelId="{7B5279A3-88C5-47D9-83E4-C81144D20774}" cxnId="{954C39BD-5137-40D5-8C4D-121B04B3C411}" type="sibTrans">
      <dgm:prSet/>
      <dgm:spPr/>
      <dgm:t>
        <a:bodyPr/>
        <a:lstStyle/>
        <a:p>
          <a:endParaRPr lang="zh-CN" altLang="en-US"/>
        </a:p>
      </dgm:t>
    </dgm:pt>
    <dgm:pt modelId="{14C30F54-D8FB-4F08-ADE9-C6982299F3AA}">
      <dgm:prSet/>
      <dgm:spPr/>
      <dgm:t>
        <a:bodyPr/>
        <a:lstStyle/>
        <a:p>
          <a:pPr rtl="0"/>
          <a:r>
            <a:rPr kumimoji="1" lang="en-US" b="1"/>
            <a:t>Need</a:t>
          </a:r>
          <a:r>
            <a:rPr kumimoji="1" lang="zh-CN" b="1"/>
            <a:t>［</a:t>
          </a:r>
          <a:r>
            <a:rPr kumimoji="1" lang="en-US" b="1"/>
            <a:t>i,j</a:t>
          </a:r>
          <a:r>
            <a:rPr kumimoji="1" lang="zh-CN" b="1"/>
            <a:t>］</a:t>
          </a:r>
          <a:r>
            <a:rPr kumimoji="1" lang="en-US" b="1"/>
            <a:t>=</a:t>
          </a:r>
          <a:r>
            <a:rPr kumimoji="1" lang="en-US" b="1" i="1"/>
            <a:t>K, </a:t>
          </a:r>
          <a:r>
            <a:rPr kumimoji="1" lang="zh-CN" b="1"/>
            <a:t>表示进程</a:t>
          </a:r>
          <a:r>
            <a:rPr kumimoji="1" lang="en-US" b="1"/>
            <a:t>i</a:t>
          </a:r>
          <a:r>
            <a:rPr kumimoji="1" lang="zh-CN" b="1"/>
            <a:t>还需要</a:t>
          </a:r>
          <a:r>
            <a:rPr kumimoji="1" lang="en-US" b="1" i="1"/>
            <a:t>K</a:t>
          </a:r>
          <a:r>
            <a:rPr kumimoji="1" lang="zh-CN" b="1"/>
            <a:t>个资源 </a:t>
          </a:r>
          <a:r>
            <a:rPr kumimoji="1" lang="en-US" b="1"/>
            <a:t>j </a:t>
          </a:r>
          <a:r>
            <a:rPr kumimoji="1" lang="zh-CN" b="1"/>
            <a:t>，才能执行完</a:t>
          </a:r>
          <a:endParaRPr lang="zh-CN"/>
        </a:p>
      </dgm:t>
    </dgm:pt>
    <dgm:pt modelId="{83747E8C-FCBE-4D25-8746-2C1EAC105B76}" cxnId="{15B45902-9907-41EC-A842-17A55DC154A4}" type="parTrans">
      <dgm:prSet/>
      <dgm:spPr/>
      <dgm:t>
        <a:bodyPr/>
        <a:lstStyle/>
        <a:p>
          <a:endParaRPr lang="zh-CN" altLang="en-US"/>
        </a:p>
      </dgm:t>
    </dgm:pt>
    <dgm:pt modelId="{256E12D1-C55C-4557-8306-CE94AFE1EF81}" cxnId="{15B45902-9907-41EC-A842-17A55DC154A4}" type="sibTrans">
      <dgm:prSet/>
      <dgm:spPr/>
      <dgm:t>
        <a:bodyPr/>
        <a:lstStyle/>
        <a:p>
          <a:endParaRPr lang="zh-CN" altLang="en-US"/>
        </a:p>
      </dgm:t>
    </dgm:pt>
    <dgm:pt modelId="{D412DFFF-EF5E-4964-A2EC-2A26BC8A0C80}" type="pres">
      <dgm:prSet presAssocID="{4DA224C8-9AC5-4745-A2F6-1C4E04CE7F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81AA12-2ACD-49E2-AD8F-CDCC1D0BF3A7}" type="pres">
      <dgm:prSet presAssocID="{137C71CA-FD36-4BF6-8BC4-B28C647EC77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97CFF3-2A61-420E-926E-31650D8A06FF}" type="pres">
      <dgm:prSet presAssocID="{137C71CA-FD36-4BF6-8BC4-B28C647EC77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6F0E7-E985-495B-918C-A7CBE38D3D24}" type="pres">
      <dgm:prSet presAssocID="{67C07208-1BDD-4B29-B152-922DF5B889A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62B95D-B17F-4E8F-B01D-3F0E6E2DFECF}" type="pres">
      <dgm:prSet presAssocID="{67C07208-1BDD-4B29-B152-922DF5B889A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A0F839-06B2-40A5-A8DE-011AB97BD0F1}" type="pres">
      <dgm:prSet presAssocID="{6A5E6EC6-5433-4D27-BE1A-203264EB9D6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43937-20C6-424B-B656-2352EDA320E5}" type="pres">
      <dgm:prSet presAssocID="{6A5E6EC6-5433-4D27-BE1A-203264EB9D6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47013-9197-4BBA-92A3-BBD0E0B21FDA}" type="pres">
      <dgm:prSet presAssocID="{038B28F3-ECF1-40C4-AB12-67FBA10DD99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1DC03-4B55-40E1-B140-33E17DDD30D8}" type="pres">
      <dgm:prSet presAssocID="{038B28F3-ECF1-40C4-AB12-67FBA10DD997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F5EF36-4762-47A8-AA3C-95E60EF708FB}" type="presOf" srcId="{0E7F3FF5-8614-4688-B0D6-CBD5C95B1A04}" destId="{6362B95D-B17F-4E8F-B01D-3F0E6E2DFECF}" srcOrd="0" destOrd="1" presId="urn:microsoft.com/office/officeart/2005/8/layout/vList2"/>
    <dgm:cxn modelId="{438B6562-C179-485D-B97C-1924797601DD}" srcId="{4DA224C8-9AC5-4745-A2F6-1C4E04CE7FAD}" destId="{038B28F3-ECF1-40C4-AB12-67FBA10DD997}" srcOrd="3" destOrd="0" parTransId="{417749AF-7038-4A62-9D42-4BF9D7514143}" sibTransId="{F521D8D0-B155-442C-AB1D-E3A1F9CE69F7}"/>
    <dgm:cxn modelId="{462CD2A3-7A70-4EEB-A90C-F93A0F58EB6F}" type="presOf" srcId="{A238929A-0DCC-4BFF-B0D3-DE97959FB677}" destId="{1197CFF3-2A61-420E-926E-31650D8A06FF}" srcOrd="0" destOrd="1" presId="urn:microsoft.com/office/officeart/2005/8/layout/vList2"/>
    <dgm:cxn modelId="{954C39BD-5137-40D5-8C4D-121B04B3C411}" srcId="{038B28F3-ECF1-40C4-AB12-67FBA10DD997}" destId="{4C63927C-381C-4C4C-B444-54C7E44EB022}" srcOrd="0" destOrd="0" parTransId="{FFB49700-6861-4A1A-B47D-E7D160609A6A}" sibTransId="{7B5279A3-88C5-47D9-83E4-C81144D20774}"/>
    <dgm:cxn modelId="{D65E1D72-A103-4AB4-8434-E7C1B34F1441}" type="presOf" srcId="{CC16AEC3-B49E-4459-8882-0E8F97C243F7}" destId="{0A643937-20C6-424B-B656-2352EDA320E5}" srcOrd="0" destOrd="1" presId="urn:microsoft.com/office/officeart/2005/8/layout/vList2"/>
    <dgm:cxn modelId="{1F466FF3-B81B-4382-8AF0-460517F6239E}" type="presOf" srcId="{4C63927C-381C-4C4C-B444-54C7E44EB022}" destId="{5A11DC03-4B55-40E1-B140-33E17DDD30D8}" srcOrd="0" destOrd="0" presId="urn:microsoft.com/office/officeart/2005/8/layout/vList2"/>
    <dgm:cxn modelId="{4FBAF888-D900-4B65-994C-460D54D2F073}" srcId="{137C71CA-FD36-4BF6-8BC4-B28C647EC77D}" destId="{DB197CA8-1E8E-446E-A1CD-C3A1E5097BB5}" srcOrd="0" destOrd="0" parTransId="{69088D82-DB4D-4D84-BC82-C240EE65B67A}" sibTransId="{8F1A7588-F415-48CD-9265-6F2E59B21832}"/>
    <dgm:cxn modelId="{9ADAF55C-B7C9-4917-9825-826A52689121}" type="presOf" srcId="{137C71CA-FD36-4BF6-8BC4-B28C647EC77D}" destId="{6B81AA12-2ACD-49E2-AD8F-CDCC1D0BF3A7}" srcOrd="0" destOrd="0" presId="urn:microsoft.com/office/officeart/2005/8/layout/vList2"/>
    <dgm:cxn modelId="{1BAAD516-42EE-4D42-B198-E7C821265B1C}" type="presOf" srcId="{67C07208-1BDD-4B29-B152-922DF5B889A9}" destId="{BCE6F0E7-E985-495B-918C-A7CBE38D3D24}" srcOrd="0" destOrd="0" presId="urn:microsoft.com/office/officeart/2005/8/layout/vList2"/>
    <dgm:cxn modelId="{57372D6F-6ECD-4E43-9D08-A48DF876F9F2}" srcId="{4DA224C8-9AC5-4745-A2F6-1C4E04CE7FAD}" destId="{137C71CA-FD36-4BF6-8BC4-B28C647EC77D}" srcOrd="0" destOrd="0" parTransId="{EF53BE76-CB5D-44DD-8259-C0E2E1640CCB}" sibTransId="{8DC2E5DF-5ED3-4B39-892A-2938F5081E4D}"/>
    <dgm:cxn modelId="{36865F3E-E390-4033-A329-0A153FAED57C}" srcId="{137C71CA-FD36-4BF6-8BC4-B28C647EC77D}" destId="{A238929A-0DCC-4BFF-B0D3-DE97959FB677}" srcOrd="1" destOrd="0" parTransId="{BF39EDDE-42A4-4843-B872-CB16F69EEF00}" sibTransId="{52CBF0FB-1160-4FD8-B3B3-F7512B8F78B1}"/>
    <dgm:cxn modelId="{7C64A1A0-96DB-4183-85DD-1EF689828D9E}" type="presOf" srcId="{038B28F3-ECF1-40C4-AB12-67FBA10DD997}" destId="{2BF47013-9197-4BBA-92A3-BBD0E0B21FDA}" srcOrd="0" destOrd="0" presId="urn:microsoft.com/office/officeart/2005/8/layout/vList2"/>
    <dgm:cxn modelId="{9729EE4F-BC31-4919-A276-69B4B6E96695}" type="presOf" srcId="{6A5E6EC6-5433-4D27-BE1A-203264EB9D61}" destId="{2BA0F839-06B2-40A5-A8DE-011AB97BD0F1}" srcOrd="0" destOrd="0" presId="urn:microsoft.com/office/officeart/2005/8/layout/vList2"/>
    <dgm:cxn modelId="{5FEF9857-74DC-48DA-B76F-0CC375F4FEEB}" srcId="{4DA224C8-9AC5-4745-A2F6-1C4E04CE7FAD}" destId="{6A5E6EC6-5433-4D27-BE1A-203264EB9D61}" srcOrd="2" destOrd="0" parTransId="{B4BC3655-3208-4583-9038-ADE4F0D50F7E}" sibTransId="{2D067103-A3D4-42D6-8AF7-F1E4A6CE37D7}"/>
    <dgm:cxn modelId="{C7EAF305-C0C2-47C0-93AA-34292A5FC4AE}" srcId="{67C07208-1BDD-4B29-B152-922DF5B889A9}" destId="{BE488F09-E6E2-4B1C-BA51-D8F807BCE2EB}" srcOrd="0" destOrd="0" parTransId="{76E82261-C4CC-483B-B10C-A956FCE34F0A}" sibTransId="{32B289AA-CD60-4ADB-A204-F73A832F9CA8}"/>
    <dgm:cxn modelId="{A73FE0B5-33AF-47D7-9ECA-6842481B5AD3}" type="presOf" srcId="{4DA224C8-9AC5-4745-A2F6-1C4E04CE7FAD}" destId="{D412DFFF-EF5E-4964-A2EC-2A26BC8A0C80}" srcOrd="0" destOrd="0" presId="urn:microsoft.com/office/officeart/2005/8/layout/vList2"/>
    <dgm:cxn modelId="{4388AFC4-F0F7-45B8-AB9E-4FCC4DB8479F}" type="presOf" srcId="{14C30F54-D8FB-4F08-ADE9-C6982299F3AA}" destId="{5A11DC03-4B55-40E1-B140-33E17DDD30D8}" srcOrd="0" destOrd="1" presId="urn:microsoft.com/office/officeart/2005/8/layout/vList2"/>
    <dgm:cxn modelId="{E9EF9C80-399F-4A2E-8D1C-AB13E6DE893D}" srcId="{6A5E6EC6-5433-4D27-BE1A-203264EB9D61}" destId="{CC16AEC3-B49E-4459-8882-0E8F97C243F7}" srcOrd="1" destOrd="0" parTransId="{6174EAE1-0AFD-45B2-B0CE-E4CB4104FAB0}" sibTransId="{14C4CA12-09DE-4847-A66F-B2D397F768F6}"/>
    <dgm:cxn modelId="{3000DDCF-A749-4064-B98E-BF5B4BFCDC03}" srcId="{6A5E6EC6-5433-4D27-BE1A-203264EB9D61}" destId="{BFCE9F02-DBB8-4B26-B83B-B8988F680CCE}" srcOrd="0" destOrd="0" parTransId="{CB98AE86-696A-4C03-972A-61C5F7C3BA98}" sibTransId="{1EDEDA86-12D9-4F00-A29D-9E9BC89F2F88}"/>
    <dgm:cxn modelId="{01740ECA-53BE-45CB-9A82-D578B79B7E90}" type="presOf" srcId="{BFCE9F02-DBB8-4B26-B83B-B8988F680CCE}" destId="{0A643937-20C6-424B-B656-2352EDA320E5}" srcOrd="0" destOrd="0" presId="urn:microsoft.com/office/officeart/2005/8/layout/vList2"/>
    <dgm:cxn modelId="{CFB7A3A1-809F-4D00-9552-4C883055FC92}" srcId="{67C07208-1BDD-4B29-B152-922DF5B889A9}" destId="{0E7F3FF5-8614-4688-B0D6-CBD5C95B1A04}" srcOrd="1" destOrd="0" parTransId="{A5097ACD-9AF8-4C4C-8CF0-DC5B0E04C836}" sibTransId="{46A65E8B-5C27-4CEB-96BC-9ECFB16BF7F2}"/>
    <dgm:cxn modelId="{15B45902-9907-41EC-A842-17A55DC154A4}" srcId="{038B28F3-ECF1-40C4-AB12-67FBA10DD997}" destId="{14C30F54-D8FB-4F08-ADE9-C6982299F3AA}" srcOrd="1" destOrd="0" parTransId="{83747E8C-FCBE-4D25-8746-2C1EAC105B76}" sibTransId="{256E12D1-C55C-4557-8306-CE94AFE1EF81}"/>
    <dgm:cxn modelId="{A83A1E82-D5F9-4CFC-A3E0-2D3D138D0E9F}" type="presOf" srcId="{DB197CA8-1E8E-446E-A1CD-C3A1E5097BB5}" destId="{1197CFF3-2A61-420E-926E-31650D8A06FF}" srcOrd="0" destOrd="0" presId="urn:microsoft.com/office/officeart/2005/8/layout/vList2"/>
    <dgm:cxn modelId="{2B392563-FEC4-49F0-A4FE-C3157E5DA38D}" srcId="{4DA224C8-9AC5-4745-A2F6-1C4E04CE7FAD}" destId="{67C07208-1BDD-4B29-B152-922DF5B889A9}" srcOrd="1" destOrd="0" parTransId="{FEA864B4-8EA9-4886-89F9-E8B05A1A46E7}" sibTransId="{F2BD753B-00AD-4F45-9031-18689AEF1382}"/>
    <dgm:cxn modelId="{2A020DDC-4C6E-4507-92EB-73CEB45388FC}" type="presOf" srcId="{BE488F09-E6E2-4B1C-BA51-D8F807BCE2EB}" destId="{6362B95D-B17F-4E8F-B01D-3F0E6E2DFECF}" srcOrd="0" destOrd="0" presId="urn:microsoft.com/office/officeart/2005/8/layout/vList2"/>
    <dgm:cxn modelId="{4944DF89-EA72-4386-AF82-C275E2FD537E}" type="presParOf" srcId="{D412DFFF-EF5E-4964-A2EC-2A26BC8A0C80}" destId="{6B81AA12-2ACD-49E2-AD8F-CDCC1D0BF3A7}" srcOrd="0" destOrd="0" presId="urn:microsoft.com/office/officeart/2005/8/layout/vList2"/>
    <dgm:cxn modelId="{D1B36B71-6D10-4232-A357-F06C4913238C}" type="presParOf" srcId="{D412DFFF-EF5E-4964-A2EC-2A26BC8A0C80}" destId="{1197CFF3-2A61-420E-926E-31650D8A06FF}" srcOrd="1" destOrd="0" presId="urn:microsoft.com/office/officeart/2005/8/layout/vList2"/>
    <dgm:cxn modelId="{44F8C48C-D5EF-4D9A-8A25-AF78743B7B78}" type="presParOf" srcId="{D412DFFF-EF5E-4964-A2EC-2A26BC8A0C80}" destId="{BCE6F0E7-E985-495B-918C-A7CBE38D3D24}" srcOrd="2" destOrd="0" presId="urn:microsoft.com/office/officeart/2005/8/layout/vList2"/>
    <dgm:cxn modelId="{E2351065-BFA6-478F-A224-9A540B008381}" type="presParOf" srcId="{D412DFFF-EF5E-4964-A2EC-2A26BC8A0C80}" destId="{6362B95D-B17F-4E8F-B01D-3F0E6E2DFECF}" srcOrd="3" destOrd="0" presId="urn:microsoft.com/office/officeart/2005/8/layout/vList2"/>
    <dgm:cxn modelId="{8E9051BD-1CCC-48FD-9487-035C662E8EF7}" type="presParOf" srcId="{D412DFFF-EF5E-4964-A2EC-2A26BC8A0C80}" destId="{2BA0F839-06B2-40A5-A8DE-011AB97BD0F1}" srcOrd="4" destOrd="0" presId="urn:microsoft.com/office/officeart/2005/8/layout/vList2"/>
    <dgm:cxn modelId="{84F1DAFB-FBB4-4FA3-89AF-977A50BC61CD}" type="presParOf" srcId="{D412DFFF-EF5E-4964-A2EC-2A26BC8A0C80}" destId="{0A643937-20C6-424B-B656-2352EDA320E5}" srcOrd="5" destOrd="0" presId="urn:microsoft.com/office/officeart/2005/8/layout/vList2"/>
    <dgm:cxn modelId="{D91E1D71-3E1D-4E05-AFD8-20789FEBBED5}" type="presParOf" srcId="{D412DFFF-EF5E-4964-A2EC-2A26BC8A0C80}" destId="{2BF47013-9197-4BBA-92A3-BBD0E0B21FDA}" srcOrd="6" destOrd="0" presId="urn:microsoft.com/office/officeart/2005/8/layout/vList2"/>
    <dgm:cxn modelId="{013B4EFE-87DA-48BE-ABD1-049E35120730}" type="presParOf" srcId="{D412DFFF-EF5E-4964-A2EC-2A26BC8A0C80}" destId="{5A11DC03-4B55-40E1-B140-33E17DDD30D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6338A7-0325-4CB7-BA82-F752781EEA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</dgm:pt>
    <dgm:pt modelId="{D0D3C15D-F706-44EB-85C4-7F525306BFFD}">
      <dgm:prSet phldrT="[文本]"/>
      <dgm:spPr/>
      <dgm:t>
        <a:bodyPr/>
        <a:lstStyle/>
        <a:p>
          <a:r>
            <a:rPr lang="zh-CN" altLang="en-US" dirty="0"/>
            <a:t>进程申请资源</a:t>
          </a:r>
        </a:p>
      </dgm:t>
    </dgm:pt>
    <dgm:pt modelId="{2B770BB1-180D-4B0C-A877-6672A6E9E087}" cxnId="{E80C01DD-17F9-4CD5-B21C-87D155AFA715}" type="parTrans">
      <dgm:prSet/>
      <dgm:spPr/>
      <dgm:t>
        <a:bodyPr/>
        <a:lstStyle/>
        <a:p>
          <a:endParaRPr lang="zh-CN" altLang="en-US"/>
        </a:p>
      </dgm:t>
    </dgm:pt>
    <dgm:pt modelId="{3650829A-8976-446B-A3BE-C0CDEB8F8070}" cxnId="{E80C01DD-17F9-4CD5-B21C-87D155AFA715}" type="sibTrans">
      <dgm:prSet/>
      <dgm:spPr/>
      <dgm:t>
        <a:bodyPr/>
        <a:lstStyle/>
        <a:p>
          <a:endParaRPr lang="zh-CN" altLang="en-US"/>
        </a:p>
      </dgm:t>
    </dgm:pt>
    <dgm:pt modelId="{41C46534-4DA5-4623-9F71-568A62095646}">
      <dgm:prSet phldrT="[文本]"/>
      <dgm:spPr/>
      <dgm:t>
        <a:bodyPr/>
        <a:lstStyle/>
        <a:p>
          <a:r>
            <a:rPr lang="zh-CN" altLang="en-US" dirty="0"/>
            <a:t>合理性检查</a:t>
          </a:r>
        </a:p>
      </dgm:t>
    </dgm:pt>
    <dgm:pt modelId="{FB8799A6-2176-45C5-B46F-D6F6B50FEC2E}" cxnId="{7675191A-B476-4CFA-B2A2-853A4561E1D1}" type="parTrans">
      <dgm:prSet/>
      <dgm:spPr/>
      <dgm:t>
        <a:bodyPr/>
        <a:lstStyle/>
        <a:p>
          <a:endParaRPr lang="zh-CN" altLang="en-US"/>
        </a:p>
      </dgm:t>
    </dgm:pt>
    <dgm:pt modelId="{C812DB5D-BDBB-4AB4-969A-16EB20629F2C}" cxnId="{7675191A-B476-4CFA-B2A2-853A4561E1D1}" type="sibTrans">
      <dgm:prSet/>
      <dgm:spPr/>
      <dgm:t>
        <a:bodyPr/>
        <a:lstStyle/>
        <a:p>
          <a:endParaRPr lang="zh-CN" altLang="en-US"/>
        </a:p>
      </dgm:t>
    </dgm:pt>
    <dgm:pt modelId="{35E38F29-0E7F-4F11-BD54-5C2A79A8C354}">
      <dgm:prSet phldrT="[文本]"/>
      <dgm:spPr/>
      <dgm:t>
        <a:bodyPr/>
        <a:lstStyle/>
        <a:p>
          <a:r>
            <a:rPr lang="zh-CN" altLang="en-US" dirty="0"/>
            <a:t>资源存量检查</a:t>
          </a:r>
        </a:p>
      </dgm:t>
    </dgm:pt>
    <dgm:pt modelId="{F1D0EF5D-A1A4-4038-9DD2-427D0AF2B199}" cxnId="{FB6AA097-1E4D-427B-ADBD-50B6EA2D9788}" type="parTrans">
      <dgm:prSet/>
      <dgm:spPr/>
      <dgm:t>
        <a:bodyPr/>
        <a:lstStyle/>
        <a:p>
          <a:endParaRPr lang="zh-CN" altLang="en-US"/>
        </a:p>
      </dgm:t>
    </dgm:pt>
    <dgm:pt modelId="{7501159F-6C83-4699-B195-67B82627CD8C}" cxnId="{FB6AA097-1E4D-427B-ADBD-50B6EA2D9788}" type="sibTrans">
      <dgm:prSet/>
      <dgm:spPr/>
      <dgm:t>
        <a:bodyPr/>
        <a:lstStyle/>
        <a:p>
          <a:endParaRPr lang="zh-CN" altLang="en-US"/>
        </a:p>
      </dgm:t>
    </dgm:pt>
    <dgm:pt modelId="{F905DB2B-10FE-4925-AABB-EE3373A00AB6}">
      <dgm:prSet phldrT="[文本]"/>
      <dgm:spPr/>
      <dgm:t>
        <a:bodyPr/>
        <a:lstStyle/>
        <a:p>
          <a:r>
            <a:rPr lang="zh-CN" altLang="en-US" dirty="0"/>
            <a:t>虚拟分配</a:t>
          </a:r>
        </a:p>
      </dgm:t>
    </dgm:pt>
    <dgm:pt modelId="{DF8F8813-3147-4324-8E2F-59182BB13BA1}" cxnId="{97E01601-9871-4D6F-AC35-17375904E2D0}" type="parTrans">
      <dgm:prSet/>
      <dgm:spPr/>
      <dgm:t>
        <a:bodyPr/>
        <a:lstStyle/>
        <a:p>
          <a:endParaRPr lang="zh-CN" altLang="en-US"/>
        </a:p>
      </dgm:t>
    </dgm:pt>
    <dgm:pt modelId="{44604FF3-10CB-43E1-86A2-D34655940F5C}" cxnId="{97E01601-9871-4D6F-AC35-17375904E2D0}" type="sibTrans">
      <dgm:prSet/>
      <dgm:spPr/>
      <dgm:t>
        <a:bodyPr/>
        <a:lstStyle/>
        <a:p>
          <a:endParaRPr lang="zh-CN" altLang="en-US"/>
        </a:p>
      </dgm:t>
    </dgm:pt>
    <dgm:pt modelId="{6C2D6589-3FD1-4523-BF4C-25FC48480C1B}">
      <dgm:prSet phldrT="[文本]"/>
      <dgm:spPr/>
      <dgm:t>
        <a:bodyPr/>
        <a:lstStyle/>
        <a:p>
          <a:r>
            <a:rPr lang="zh-CN" altLang="en-US" dirty="0"/>
            <a:t>安全性算法</a:t>
          </a:r>
        </a:p>
      </dgm:t>
    </dgm:pt>
    <dgm:pt modelId="{034FB3E6-5ABC-4E0D-911F-E8BC0973F472}" cxnId="{F8617494-EB2B-4E6E-9E94-7F595CAFC91D}" type="parTrans">
      <dgm:prSet/>
      <dgm:spPr/>
      <dgm:t>
        <a:bodyPr/>
        <a:lstStyle/>
        <a:p>
          <a:endParaRPr lang="zh-CN" altLang="en-US"/>
        </a:p>
      </dgm:t>
    </dgm:pt>
    <dgm:pt modelId="{286E91A2-8602-4B12-A1B8-51B563971535}" cxnId="{F8617494-EB2B-4E6E-9E94-7F595CAFC91D}" type="sibTrans">
      <dgm:prSet/>
      <dgm:spPr/>
      <dgm:t>
        <a:bodyPr/>
        <a:lstStyle/>
        <a:p>
          <a:endParaRPr lang="zh-CN" altLang="en-US"/>
        </a:p>
      </dgm:t>
    </dgm:pt>
    <dgm:pt modelId="{122C755E-6677-44E2-B934-7802C5AEF727}" type="pres">
      <dgm:prSet presAssocID="{516338A7-0325-4CB7-BA82-F752781EEA41}" presName="linear" presStyleCnt="0">
        <dgm:presLayoutVars>
          <dgm:animLvl val="lvl"/>
          <dgm:resizeHandles val="exact"/>
        </dgm:presLayoutVars>
      </dgm:prSet>
      <dgm:spPr/>
    </dgm:pt>
    <dgm:pt modelId="{4EA78C1D-4C4E-4602-84EA-9DFB9155ABDC}" type="pres">
      <dgm:prSet presAssocID="{D0D3C15D-F706-44EB-85C4-7F525306BFF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E173A-1D07-465D-B0BF-0C6D2B66081F}" type="pres">
      <dgm:prSet presAssocID="{3650829A-8976-446B-A3BE-C0CDEB8F8070}" presName="spacer" presStyleCnt="0"/>
      <dgm:spPr/>
    </dgm:pt>
    <dgm:pt modelId="{8A1F51D4-8E13-4198-B8D6-89FD4DFFA7BC}" type="pres">
      <dgm:prSet presAssocID="{41C46534-4DA5-4623-9F71-568A6209564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A40AF-39F9-42CE-96B7-E5037B172DF6}" type="pres">
      <dgm:prSet presAssocID="{C812DB5D-BDBB-4AB4-969A-16EB20629F2C}" presName="spacer" presStyleCnt="0"/>
      <dgm:spPr/>
    </dgm:pt>
    <dgm:pt modelId="{361E5D1A-BFCC-4FB1-8C62-78BA2F8A4EC3}" type="pres">
      <dgm:prSet presAssocID="{35E38F29-0E7F-4F11-BD54-5C2A79A8C3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739ADF-2D56-4878-81AA-B1F626AA769A}" type="pres">
      <dgm:prSet presAssocID="{7501159F-6C83-4699-B195-67B82627CD8C}" presName="spacer" presStyleCnt="0"/>
      <dgm:spPr/>
    </dgm:pt>
    <dgm:pt modelId="{64FA7B5A-6E8A-4FE0-BB12-308CAEACECCD}" type="pres">
      <dgm:prSet presAssocID="{F905DB2B-10FE-4925-AABB-EE3373A00A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C4D38-A961-4EF6-AF1E-CA32341FDC7F}" type="pres">
      <dgm:prSet presAssocID="{44604FF3-10CB-43E1-86A2-D34655940F5C}" presName="spacer" presStyleCnt="0"/>
      <dgm:spPr/>
    </dgm:pt>
    <dgm:pt modelId="{4344B2EA-B8AE-4B20-BFA1-DAEBA75DCC9F}" type="pres">
      <dgm:prSet presAssocID="{6C2D6589-3FD1-4523-BF4C-25FC48480C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0C01DD-17F9-4CD5-B21C-87D155AFA715}" srcId="{516338A7-0325-4CB7-BA82-F752781EEA41}" destId="{D0D3C15D-F706-44EB-85C4-7F525306BFFD}" srcOrd="0" destOrd="0" parTransId="{2B770BB1-180D-4B0C-A877-6672A6E9E087}" sibTransId="{3650829A-8976-446B-A3BE-C0CDEB8F8070}"/>
    <dgm:cxn modelId="{1D8D0720-9A09-427C-89C6-D3533DA8A995}" type="presOf" srcId="{F905DB2B-10FE-4925-AABB-EE3373A00AB6}" destId="{64FA7B5A-6E8A-4FE0-BB12-308CAEACECCD}" srcOrd="0" destOrd="0" presId="urn:microsoft.com/office/officeart/2005/8/layout/vList2"/>
    <dgm:cxn modelId="{FB6AA097-1E4D-427B-ADBD-50B6EA2D9788}" srcId="{516338A7-0325-4CB7-BA82-F752781EEA41}" destId="{35E38F29-0E7F-4F11-BD54-5C2A79A8C354}" srcOrd="2" destOrd="0" parTransId="{F1D0EF5D-A1A4-4038-9DD2-427D0AF2B199}" sibTransId="{7501159F-6C83-4699-B195-67B82627CD8C}"/>
    <dgm:cxn modelId="{7675191A-B476-4CFA-B2A2-853A4561E1D1}" srcId="{516338A7-0325-4CB7-BA82-F752781EEA41}" destId="{41C46534-4DA5-4623-9F71-568A62095646}" srcOrd="1" destOrd="0" parTransId="{FB8799A6-2176-45C5-B46F-D6F6B50FEC2E}" sibTransId="{C812DB5D-BDBB-4AB4-969A-16EB20629F2C}"/>
    <dgm:cxn modelId="{6C3B1562-CA89-49EE-A8AE-E9A4F2C0F485}" type="presOf" srcId="{516338A7-0325-4CB7-BA82-F752781EEA41}" destId="{122C755E-6677-44E2-B934-7802C5AEF727}" srcOrd="0" destOrd="0" presId="urn:microsoft.com/office/officeart/2005/8/layout/vList2"/>
    <dgm:cxn modelId="{0BAB694B-91B7-440C-915D-28D2808AE985}" type="presOf" srcId="{41C46534-4DA5-4623-9F71-568A62095646}" destId="{8A1F51D4-8E13-4198-B8D6-89FD4DFFA7BC}" srcOrd="0" destOrd="0" presId="urn:microsoft.com/office/officeart/2005/8/layout/vList2"/>
    <dgm:cxn modelId="{97E01601-9871-4D6F-AC35-17375904E2D0}" srcId="{516338A7-0325-4CB7-BA82-F752781EEA41}" destId="{F905DB2B-10FE-4925-AABB-EE3373A00AB6}" srcOrd="3" destOrd="0" parTransId="{DF8F8813-3147-4324-8E2F-59182BB13BA1}" sibTransId="{44604FF3-10CB-43E1-86A2-D34655940F5C}"/>
    <dgm:cxn modelId="{2CA4C551-D248-4181-95FF-FCBBAB152B4E}" type="presOf" srcId="{6C2D6589-3FD1-4523-BF4C-25FC48480C1B}" destId="{4344B2EA-B8AE-4B20-BFA1-DAEBA75DCC9F}" srcOrd="0" destOrd="0" presId="urn:microsoft.com/office/officeart/2005/8/layout/vList2"/>
    <dgm:cxn modelId="{0FC5993B-7951-46D1-828C-B99AC7E20A79}" type="presOf" srcId="{35E38F29-0E7F-4F11-BD54-5C2A79A8C354}" destId="{361E5D1A-BFCC-4FB1-8C62-78BA2F8A4EC3}" srcOrd="0" destOrd="0" presId="urn:microsoft.com/office/officeart/2005/8/layout/vList2"/>
    <dgm:cxn modelId="{F8617494-EB2B-4E6E-9E94-7F595CAFC91D}" srcId="{516338A7-0325-4CB7-BA82-F752781EEA41}" destId="{6C2D6589-3FD1-4523-BF4C-25FC48480C1B}" srcOrd="4" destOrd="0" parTransId="{034FB3E6-5ABC-4E0D-911F-E8BC0973F472}" sibTransId="{286E91A2-8602-4B12-A1B8-51B563971535}"/>
    <dgm:cxn modelId="{EA6F6FBA-53A4-4B07-AC31-E871C1855B14}" type="presOf" srcId="{D0D3C15D-F706-44EB-85C4-7F525306BFFD}" destId="{4EA78C1D-4C4E-4602-84EA-9DFB9155ABDC}" srcOrd="0" destOrd="0" presId="urn:microsoft.com/office/officeart/2005/8/layout/vList2"/>
    <dgm:cxn modelId="{FF921A4F-F819-4474-8091-2419E3707BA0}" type="presParOf" srcId="{122C755E-6677-44E2-B934-7802C5AEF727}" destId="{4EA78C1D-4C4E-4602-84EA-9DFB9155ABDC}" srcOrd="0" destOrd="0" presId="urn:microsoft.com/office/officeart/2005/8/layout/vList2"/>
    <dgm:cxn modelId="{521D915C-C764-465E-BC80-753B8EFF1260}" type="presParOf" srcId="{122C755E-6677-44E2-B934-7802C5AEF727}" destId="{E5DE173A-1D07-465D-B0BF-0C6D2B66081F}" srcOrd="1" destOrd="0" presId="urn:microsoft.com/office/officeart/2005/8/layout/vList2"/>
    <dgm:cxn modelId="{EB4DB158-42DB-436C-A403-634A84D619CB}" type="presParOf" srcId="{122C755E-6677-44E2-B934-7802C5AEF727}" destId="{8A1F51D4-8E13-4198-B8D6-89FD4DFFA7BC}" srcOrd="2" destOrd="0" presId="urn:microsoft.com/office/officeart/2005/8/layout/vList2"/>
    <dgm:cxn modelId="{B9F0CA8A-0D26-4E25-89E3-75DAFA021A18}" type="presParOf" srcId="{122C755E-6677-44E2-B934-7802C5AEF727}" destId="{263A40AF-39F9-42CE-96B7-E5037B172DF6}" srcOrd="3" destOrd="0" presId="urn:microsoft.com/office/officeart/2005/8/layout/vList2"/>
    <dgm:cxn modelId="{318FA3C5-69AF-4516-9472-5F2284211FEE}" type="presParOf" srcId="{122C755E-6677-44E2-B934-7802C5AEF727}" destId="{361E5D1A-BFCC-4FB1-8C62-78BA2F8A4EC3}" srcOrd="4" destOrd="0" presId="urn:microsoft.com/office/officeart/2005/8/layout/vList2"/>
    <dgm:cxn modelId="{BFD2F318-F070-4380-939E-7DA51D13A16D}" type="presParOf" srcId="{122C755E-6677-44E2-B934-7802C5AEF727}" destId="{6D739ADF-2D56-4878-81AA-B1F626AA769A}" srcOrd="5" destOrd="0" presId="urn:microsoft.com/office/officeart/2005/8/layout/vList2"/>
    <dgm:cxn modelId="{59A79A2D-6F27-4F33-BC1B-9E8A68C08204}" type="presParOf" srcId="{122C755E-6677-44E2-B934-7802C5AEF727}" destId="{64FA7B5A-6E8A-4FE0-BB12-308CAEACECCD}" srcOrd="6" destOrd="0" presId="urn:microsoft.com/office/officeart/2005/8/layout/vList2"/>
    <dgm:cxn modelId="{C0BD831E-CDAF-42A0-9889-DD68488C288B}" type="presParOf" srcId="{122C755E-6677-44E2-B934-7802C5AEF727}" destId="{6C0C4D38-A961-4EF6-AF1E-CA32341FDC7F}" srcOrd="7" destOrd="0" presId="urn:microsoft.com/office/officeart/2005/8/layout/vList2"/>
    <dgm:cxn modelId="{521A66AE-428B-4EEF-875D-76F91DE39D81}" type="presParOf" srcId="{122C755E-6677-44E2-B934-7802C5AEF727}" destId="{4344B2EA-B8AE-4B20-BFA1-DAEBA75DCC9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6338A7-0325-4CB7-BA82-F752781EEA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</dgm:pt>
    <dgm:pt modelId="{D0D3C15D-F706-44EB-85C4-7F525306BFFD}">
      <dgm:prSet phldrT="[文本]"/>
      <dgm:spPr/>
      <dgm:t>
        <a:bodyPr/>
        <a:lstStyle/>
        <a:p>
          <a:r>
            <a:rPr lang="zh-CN" altLang="en-US" dirty="0"/>
            <a:t>进程申请资源</a:t>
          </a:r>
        </a:p>
      </dgm:t>
    </dgm:pt>
    <dgm:pt modelId="{2B770BB1-180D-4B0C-A877-6672A6E9E087}" cxnId="{E80C01DD-17F9-4CD5-B21C-87D155AFA715}" type="parTrans">
      <dgm:prSet/>
      <dgm:spPr/>
      <dgm:t>
        <a:bodyPr/>
        <a:lstStyle/>
        <a:p>
          <a:endParaRPr lang="zh-CN" altLang="en-US"/>
        </a:p>
      </dgm:t>
    </dgm:pt>
    <dgm:pt modelId="{3650829A-8976-446B-A3BE-C0CDEB8F8070}" cxnId="{E80C01DD-17F9-4CD5-B21C-87D155AFA715}" type="sibTrans">
      <dgm:prSet/>
      <dgm:spPr/>
      <dgm:t>
        <a:bodyPr/>
        <a:lstStyle/>
        <a:p>
          <a:endParaRPr lang="zh-CN" altLang="en-US"/>
        </a:p>
      </dgm:t>
    </dgm:pt>
    <dgm:pt modelId="{41C46534-4DA5-4623-9F71-568A62095646}">
      <dgm:prSet phldrT="[文本]"/>
      <dgm:spPr/>
      <dgm:t>
        <a:bodyPr/>
        <a:lstStyle/>
        <a:p>
          <a:r>
            <a:rPr lang="zh-CN" altLang="en-US" dirty="0"/>
            <a:t>合理性检查</a:t>
          </a:r>
        </a:p>
      </dgm:t>
    </dgm:pt>
    <dgm:pt modelId="{FB8799A6-2176-45C5-B46F-D6F6B50FEC2E}" cxnId="{7675191A-B476-4CFA-B2A2-853A4561E1D1}" type="parTrans">
      <dgm:prSet/>
      <dgm:spPr/>
      <dgm:t>
        <a:bodyPr/>
        <a:lstStyle/>
        <a:p>
          <a:endParaRPr lang="zh-CN" altLang="en-US"/>
        </a:p>
      </dgm:t>
    </dgm:pt>
    <dgm:pt modelId="{C812DB5D-BDBB-4AB4-969A-16EB20629F2C}" cxnId="{7675191A-B476-4CFA-B2A2-853A4561E1D1}" type="sibTrans">
      <dgm:prSet/>
      <dgm:spPr/>
      <dgm:t>
        <a:bodyPr/>
        <a:lstStyle/>
        <a:p>
          <a:endParaRPr lang="zh-CN" altLang="en-US"/>
        </a:p>
      </dgm:t>
    </dgm:pt>
    <dgm:pt modelId="{35E38F29-0E7F-4F11-BD54-5C2A79A8C354}">
      <dgm:prSet phldrT="[文本]"/>
      <dgm:spPr/>
      <dgm:t>
        <a:bodyPr/>
        <a:lstStyle/>
        <a:p>
          <a:r>
            <a:rPr lang="zh-CN" altLang="en-US" dirty="0"/>
            <a:t>资源存量检查</a:t>
          </a:r>
        </a:p>
      </dgm:t>
    </dgm:pt>
    <dgm:pt modelId="{F1D0EF5D-A1A4-4038-9DD2-427D0AF2B199}" cxnId="{FB6AA097-1E4D-427B-ADBD-50B6EA2D9788}" type="parTrans">
      <dgm:prSet/>
      <dgm:spPr/>
      <dgm:t>
        <a:bodyPr/>
        <a:lstStyle/>
        <a:p>
          <a:endParaRPr lang="zh-CN" altLang="en-US"/>
        </a:p>
      </dgm:t>
    </dgm:pt>
    <dgm:pt modelId="{7501159F-6C83-4699-B195-67B82627CD8C}" cxnId="{FB6AA097-1E4D-427B-ADBD-50B6EA2D9788}" type="sibTrans">
      <dgm:prSet/>
      <dgm:spPr/>
      <dgm:t>
        <a:bodyPr/>
        <a:lstStyle/>
        <a:p>
          <a:endParaRPr lang="zh-CN" altLang="en-US"/>
        </a:p>
      </dgm:t>
    </dgm:pt>
    <dgm:pt modelId="{F905DB2B-10FE-4925-AABB-EE3373A00AB6}">
      <dgm:prSet phldrT="[文本]"/>
      <dgm:spPr/>
      <dgm:t>
        <a:bodyPr/>
        <a:lstStyle/>
        <a:p>
          <a:r>
            <a:rPr lang="zh-CN" altLang="en-US" dirty="0"/>
            <a:t>虚拟分配</a:t>
          </a:r>
        </a:p>
      </dgm:t>
    </dgm:pt>
    <dgm:pt modelId="{DF8F8813-3147-4324-8E2F-59182BB13BA1}" cxnId="{97E01601-9871-4D6F-AC35-17375904E2D0}" type="parTrans">
      <dgm:prSet/>
      <dgm:spPr/>
      <dgm:t>
        <a:bodyPr/>
        <a:lstStyle/>
        <a:p>
          <a:endParaRPr lang="zh-CN" altLang="en-US"/>
        </a:p>
      </dgm:t>
    </dgm:pt>
    <dgm:pt modelId="{44604FF3-10CB-43E1-86A2-D34655940F5C}" cxnId="{97E01601-9871-4D6F-AC35-17375904E2D0}" type="sibTrans">
      <dgm:prSet/>
      <dgm:spPr/>
      <dgm:t>
        <a:bodyPr/>
        <a:lstStyle/>
        <a:p>
          <a:endParaRPr lang="zh-CN" altLang="en-US"/>
        </a:p>
      </dgm:t>
    </dgm:pt>
    <dgm:pt modelId="{6C2D6589-3FD1-4523-BF4C-25FC48480C1B}">
      <dgm:prSet phldrT="[文本]"/>
      <dgm:spPr/>
      <dgm:t>
        <a:bodyPr/>
        <a:lstStyle/>
        <a:p>
          <a:r>
            <a:rPr lang="zh-CN" altLang="en-US" dirty="0"/>
            <a:t>安全性算法</a:t>
          </a:r>
        </a:p>
      </dgm:t>
    </dgm:pt>
    <dgm:pt modelId="{034FB3E6-5ABC-4E0D-911F-E8BC0973F472}" cxnId="{F8617494-EB2B-4E6E-9E94-7F595CAFC91D}" type="parTrans">
      <dgm:prSet/>
      <dgm:spPr/>
      <dgm:t>
        <a:bodyPr/>
        <a:lstStyle/>
        <a:p>
          <a:endParaRPr lang="zh-CN" altLang="en-US"/>
        </a:p>
      </dgm:t>
    </dgm:pt>
    <dgm:pt modelId="{286E91A2-8602-4B12-A1B8-51B563971535}" cxnId="{F8617494-EB2B-4E6E-9E94-7F595CAFC91D}" type="sibTrans">
      <dgm:prSet/>
      <dgm:spPr/>
      <dgm:t>
        <a:bodyPr/>
        <a:lstStyle/>
        <a:p>
          <a:endParaRPr lang="zh-CN" altLang="en-US"/>
        </a:p>
      </dgm:t>
    </dgm:pt>
    <dgm:pt modelId="{3AF53ED1-5AC1-47FD-B482-B45DD21CE328}">
      <dgm:prSet phldrT="[文本]"/>
      <dgm:spPr/>
      <dgm:t>
        <a:bodyPr/>
        <a:lstStyle/>
        <a:p>
          <a:r>
            <a:rPr lang="zh-CN" altLang="en-US" dirty="0"/>
            <a:t>进程</a:t>
          </a:r>
          <a:r>
            <a:rPr lang="en-US" altLang="zh-CN" dirty="0" err="1"/>
            <a:t>i</a:t>
          </a:r>
          <a:r>
            <a:rPr lang="zh-CN" altLang="en-US" dirty="0"/>
            <a:t>使用</a:t>
          </a:r>
          <a:r>
            <a:rPr lang="en-US" altLang="zh-CN" dirty="0" err="1"/>
            <a:t>Request</a:t>
          </a:r>
          <a:r>
            <a:rPr lang="en-US" altLang="zh-CN" baseline="-25000" dirty="0" err="1"/>
            <a:t>i</a:t>
          </a:r>
          <a:r>
            <a:rPr lang="en-US" altLang="zh-CN" dirty="0"/>
            <a:t>[1…m]</a:t>
          </a:r>
          <a:r>
            <a:rPr lang="zh-CN" altLang="en-US" dirty="0"/>
            <a:t>向操作系统申请资源</a:t>
          </a:r>
        </a:p>
      </dgm:t>
    </dgm:pt>
    <dgm:pt modelId="{9A832ACC-97F1-4898-82AA-0C3BBF36A1AB}" cxnId="{6634987B-01AB-4E5D-8640-61C759EF0C9A}" type="parTrans">
      <dgm:prSet/>
      <dgm:spPr/>
      <dgm:t>
        <a:bodyPr/>
        <a:lstStyle/>
        <a:p>
          <a:endParaRPr lang="zh-CN" altLang="en-US"/>
        </a:p>
      </dgm:t>
    </dgm:pt>
    <dgm:pt modelId="{25A68C76-F47F-4B84-9B26-89BD939907DD}" cxnId="{6634987B-01AB-4E5D-8640-61C759EF0C9A}" type="sibTrans">
      <dgm:prSet/>
      <dgm:spPr/>
      <dgm:t>
        <a:bodyPr/>
        <a:lstStyle/>
        <a:p>
          <a:endParaRPr lang="zh-CN" altLang="en-US"/>
        </a:p>
      </dgm:t>
    </dgm:pt>
    <dgm:pt modelId="{E20F9202-BE29-4540-8371-AEEBF9DB3139}">
      <dgm:prSet phldrT="[文本]"/>
      <dgm:spPr/>
      <dgm:t>
        <a:bodyPr/>
        <a:lstStyle/>
        <a:p>
          <a:r>
            <a:rPr kumimoji="1" lang="zh-CN" altLang="en-US" dirty="0">
              <a:latin typeface="Times New Roman" panose="02020603050405020304" charset="0"/>
            </a:rPr>
            <a:t>如果</a:t>
          </a:r>
          <a:r>
            <a:rPr kumimoji="1" lang="en-US" altLang="zh-CN" dirty="0" err="1">
              <a:latin typeface="Times New Roman" panose="02020603050405020304" charset="0"/>
            </a:rPr>
            <a:t>Request</a:t>
          </a:r>
          <a:r>
            <a:rPr kumimoji="1" lang="en-US" altLang="zh-CN" baseline="-25000" dirty="0" err="1">
              <a:latin typeface="Times New Roman" panose="02020603050405020304" charset="0"/>
            </a:rPr>
            <a:t>i</a:t>
          </a:r>
          <a:r>
            <a:rPr kumimoji="1" lang="zh-CN" altLang="en-US" dirty="0">
              <a:latin typeface="Times New Roman" panose="02020603050405020304" charset="0"/>
            </a:rPr>
            <a:t>［</a:t>
          </a:r>
          <a:r>
            <a:rPr kumimoji="1" lang="en-US" altLang="zh-CN" dirty="0">
              <a:latin typeface="Times New Roman" panose="02020603050405020304" charset="0"/>
            </a:rPr>
            <a:t>j</a:t>
          </a:r>
          <a:r>
            <a:rPr kumimoji="1" lang="zh-CN" altLang="en-US" dirty="0">
              <a:latin typeface="Times New Roman" panose="02020603050405020304" charset="0"/>
            </a:rPr>
            <a:t>］</a:t>
          </a:r>
          <a:r>
            <a:rPr kumimoji="1" lang="en-US" altLang="zh-CN" dirty="0">
              <a:latin typeface="Times New Roman" panose="02020603050405020304" charset="0"/>
            </a:rPr>
            <a:t>=</a:t>
          </a:r>
          <a:r>
            <a:rPr kumimoji="1" lang="en-US" altLang="zh-CN" i="1" dirty="0">
              <a:latin typeface="Times New Roman" panose="02020603050405020304" charset="0"/>
            </a:rPr>
            <a:t>K</a:t>
          </a:r>
          <a:r>
            <a:rPr kumimoji="1" lang="zh-CN" altLang="en-US" dirty="0">
              <a:latin typeface="Times New Roman" panose="02020603050405020304" charset="0"/>
            </a:rPr>
            <a:t>，表示进程</a:t>
          </a:r>
          <a:r>
            <a:rPr kumimoji="1" lang="en-US" altLang="zh-CN" dirty="0">
              <a:latin typeface="Times New Roman" panose="02020603050405020304" charset="0"/>
            </a:rPr>
            <a:t>P</a:t>
          </a:r>
          <a:r>
            <a:rPr kumimoji="1" lang="en-US" altLang="zh-CN" baseline="-25000" dirty="0">
              <a:latin typeface="Times New Roman" panose="02020603050405020304" charset="0"/>
            </a:rPr>
            <a:t>i</a:t>
          </a:r>
          <a:r>
            <a:rPr kumimoji="1" lang="zh-CN" altLang="en-US" dirty="0">
              <a:latin typeface="Times New Roman" panose="02020603050405020304" charset="0"/>
            </a:rPr>
            <a:t>需要</a:t>
          </a:r>
          <a:r>
            <a:rPr kumimoji="1" lang="en-US" altLang="zh-CN" i="1" dirty="0">
              <a:latin typeface="Times New Roman" panose="02020603050405020304" charset="0"/>
            </a:rPr>
            <a:t>K</a:t>
          </a:r>
          <a:r>
            <a:rPr kumimoji="1" lang="zh-CN" altLang="en-US" dirty="0">
              <a:latin typeface="Times New Roman" panose="02020603050405020304" charset="0"/>
            </a:rPr>
            <a:t>个资源 </a:t>
          </a:r>
          <a:r>
            <a:rPr kumimoji="1" lang="en-US" altLang="zh-CN" dirty="0">
              <a:latin typeface="Times New Roman" panose="02020603050405020304" charset="0"/>
            </a:rPr>
            <a:t>[j]</a:t>
          </a:r>
          <a:endParaRPr lang="zh-CN" altLang="en-US" dirty="0"/>
        </a:p>
      </dgm:t>
    </dgm:pt>
    <dgm:pt modelId="{E5F37056-E06A-4CA2-ABE8-F460666D6A85}" cxnId="{6C7311E6-7C21-42DA-B62A-A1E78E3B8C36}" type="parTrans">
      <dgm:prSet/>
      <dgm:spPr/>
      <dgm:t>
        <a:bodyPr/>
        <a:lstStyle/>
        <a:p>
          <a:endParaRPr lang="zh-CN" altLang="en-US"/>
        </a:p>
      </dgm:t>
    </dgm:pt>
    <dgm:pt modelId="{3E959B3E-E71A-4713-BC95-FA72572175B4}" cxnId="{6C7311E6-7C21-42DA-B62A-A1E78E3B8C36}" type="sibTrans">
      <dgm:prSet/>
      <dgm:spPr/>
      <dgm:t>
        <a:bodyPr/>
        <a:lstStyle/>
        <a:p>
          <a:endParaRPr lang="zh-CN" altLang="en-US"/>
        </a:p>
      </dgm:t>
    </dgm:pt>
    <dgm:pt modelId="{E09DF987-AC4B-4608-8123-BABE637ABF73}" type="pres">
      <dgm:prSet presAssocID="{516338A7-0325-4CB7-BA82-F752781EEA41}" presName="linear" presStyleCnt="0">
        <dgm:presLayoutVars>
          <dgm:animLvl val="lvl"/>
          <dgm:resizeHandles val="exact"/>
        </dgm:presLayoutVars>
      </dgm:prSet>
      <dgm:spPr/>
    </dgm:pt>
    <dgm:pt modelId="{BA06B0D8-200B-4370-9B43-44F17806A88D}" type="pres">
      <dgm:prSet presAssocID="{D0D3C15D-F706-44EB-85C4-7F525306BFF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F6917-71B7-42C7-84D7-0900D4B7695D}" type="pres">
      <dgm:prSet presAssocID="{D0D3C15D-F706-44EB-85C4-7F525306BF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89E95E-3AC5-43B2-A952-6830EC73136B}" type="pres">
      <dgm:prSet presAssocID="{41C46534-4DA5-4623-9F71-568A6209564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DA7A7-C7E2-44E9-9909-D27626291810}" type="pres">
      <dgm:prSet presAssocID="{C812DB5D-BDBB-4AB4-969A-16EB20629F2C}" presName="spacer" presStyleCnt="0"/>
      <dgm:spPr/>
    </dgm:pt>
    <dgm:pt modelId="{01A03070-0624-4F87-9618-16232DE05521}" type="pres">
      <dgm:prSet presAssocID="{35E38F29-0E7F-4F11-BD54-5C2A79A8C3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CEF94F-B6B7-4793-BA49-C1E90955AFF7}" type="pres">
      <dgm:prSet presAssocID="{7501159F-6C83-4699-B195-67B82627CD8C}" presName="spacer" presStyleCnt="0"/>
      <dgm:spPr/>
    </dgm:pt>
    <dgm:pt modelId="{C8E60EA5-54E5-4A50-AAEA-0B154B2E13DC}" type="pres">
      <dgm:prSet presAssocID="{F905DB2B-10FE-4925-AABB-EE3373A00A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64AFF-AE9F-4CB9-9AE8-3168092261FC}" type="pres">
      <dgm:prSet presAssocID="{44604FF3-10CB-43E1-86A2-D34655940F5C}" presName="spacer" presStyleCnt="0"/>
      <dgm:spPr/>
    </dgm:pt>
    <dgm:pt modelId="{275D0E4D-3D6E-45E9-A751-40ED9E8D3BE9}" type="pres">
      <dgm:prSet presAssocID="{6C2D6589-3FD1-4523-BF4C-25FC48480C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34987B-01AB-4E5D-8640-61C759EF0C9A}" srcId="{D0D3C15D-F706-44EB-85C4-7F525306BFFD}" destId="{3AF53ED1-5AC1-47FD-B482-B45DD21CE328}" srcOrd="0" destOrd="0" parTransId="{9A832ACC-97F1-4898-82AA-0C3BBF36A1AB}" sibTransId="{25A68C76-F47F-4B84-9B26-89BD939907DD}"/>
    <dgm:cxn modelId="{7675191A-B476-4CFA-B2A2-853A4561E1D1}" srcId="{516338A7-0325-4CB7-BA82-F752781EEA41}" destId="{41C46534-4DA5-4623-9F71-568A62095646}" srcOrd="1" destOrd="0" parTransId="{FB8799A6-2176-45C5-B46F-D6F6B50FEC2E}" sibTransId="{C812DB5D-BDBB-4AB4-969A-16EB20629F2C}"/>
    <dgm:cxn modelId="{6B562EA8-95BF-4771-8357-7D548605A49C}" type="presOf" srcId="{6C2D6589-3FD1-4523-BF4C-25FC48480C1B}" destId="{275D0E4D-3D6E-45E9-A751-40ED9E8D3BE9}" srcOrd="0" destOrd="0" presId="urn:microsoft.com/office/officeart/2005/8/layout/vList2"/>
    <dgm:cxn modelId="{366AC50E-31C6-4331-81EB-8902BB48AAE8}" type="presOf" srcId="{E20F9202-BE29-4540-8371-AEEBF9DB3139}" destId="{444F6917-71B7-42C7-84D7-0900D4B7695D}" srcOrd="0" destOrd="1" presId="urn:microsoft.com/office/officeart/2005/8/layout/vList2"/>
    <dgm:cxn modelId="{F8617494-EB2B-4E6E-9E94-7F595CAFC91D}" srcId="{516338A7-0325-4CB7-BA82-F752781EEA41}" destId="{6C2D6589-3FD1-4523-BF4C-25FC48480C1B}" srcOrd="4" destOrd="0" parTransId="{034FB3E6-5ABC-4E0D-911F-E8BC0973F472}" sibTransId="{286E91A2-8602-4B12-A1B8-51B563971535}"/>
    <dgm:cxn modelId="{01294FC4-1ACA-4E54-9069-50DB4EDA2348}" type="presOf" srcId="{35E38F29-0E7F-4F11-BD54-5C2A79A8C354}" destId="{01A03070-0624-4F87-9618-16232DE05521}" srcOrd="0" destOrd="0" presId="urn:microsoft.com/office/officeart/2005/8/layout/vList2"/>
    <dgm:cxn modelId="{ACAB2282-1E8D-4581-8876-07B5175FE0D1}" type="presOf" srcId="{F905DB2B-10FE-4925-AABB-EE3373A00AB6}" destId="{C8E60EA5-54E5-4A50-AAEA-0B154B2E13DC}" srcOrd="0" destOrd="0" presId="urn:microsoft.com/office/officeart/2005/8/layout/vList2"/>
    <dgm:cxn modelId="{E19C231E-5F59-4AC7-A4C9-FBB60E0E11E4}" type="presOf" srcId="{516338A7-0325-4CB7-BA82-F752781EEA41}" destId="{E09DF987-AC4B-4608-8123-BABE637ABF73}" srcOrd="0" destOrd="0" presId="urn:microsoft.com/office/officeart/2005/8/layout/vList2"/>
    <dgm:cxn modelId="{FB6AA097-1E4D-427B-ADBD-50B6EA2D9788}" srcId="{516338A7-0325-4CB7-BA82-F752781EEA41}" destId="{35E38F29-0E7F-4F11-BD54-5C2A79A8C354}" srcOrd="2" destOrd="0" parTransId="{F1D0EF5D-A1A4-4038-9DD2-427D0AF2B199}" sibTransId="{7501159F-6C83-4699-B195-67B82627CD8C}"/>
    <dgm:cxn modelId="{E80C01DD-17F9-4CD5-B21C-87D155AFA715}" srcId="{516338A7-0325-4CB7-BA82-F752781EEA41}" destId="{D0D3C15D-F706-44EB-85C4-7F525306BFFD}" srcOrd="0" destOrd="0" parTransId="{2B770BB1-180D-4B0C-A877-6672A6E9E087}" sibTransId="{3650829A-8976-446B-A3BE-C0CDEB8F8070}"/>
    <dgm:cxn modelId="{0C756735-8C28-43AD-9283-3A583BC47105}" type="presOf" srcId="{41C46534-4DA5-4623-9F71-568A62095646}" destId="{0D89E95E-3AC5-43B2-A952-6830EC73136B}" srcOrd="0" destOrd="0" presId="urn:microsoft.com/office/officeart/2005/8/layout/vList2"/>
    <dgm:cxn modelId="{8D944446-843B-4B8F-9045-2186C4FC6702}" type="presOf" srcId="{D0D3C15D-F706-44EB-85C4-7F525306BFFD}" destId="{BA06B0D8-200B-4370-9B43-44F17806A88D}" srcOrd="0" destOrd="0" presId="urn:microsoft.com/office/officeart/2005/8/layout/vList2"/>
    <dgm:cxn modelId="{D157262C-3C6F-409A-93D5-2757400D09EB}" type="presOf" srcId="{3AF53ED1-5AC1-47FD-B482-B45DD21CE328}" destId="{444F6917-71B7-42C7-84D7-0900D4B7695D}" srcOrd="0" destOrd="0" presId="urn:microsoft.com/office/officeart/2005/8/layout/vList2"/>
    <dgm:cxn modelId="{97E01601-9871-4D6F-AC35-17375904E2D0}" srcId="{516338A7-0325-4CB7-BA82-F752781EEA41}" destId="{F905DB2B-10FE-4925-AABB-EE3373A00AB6}" srcOrd="3" destOrd="0" parTransId="{DF8F8813-3147-4324-8E2F-59182BB13BA1}" sibTransId="{44604FF3-10CB-43E1-86A2-D34655940F5C}"/>
    <dgm:cxn modelId="{6C7311E6-7C21-42DA-B62A-A1E78E3B8C36}" srcId="{D0D3C15D-F706-44EB-85C4-7F525306BFFD}" destId="{E20F9202-BE29-4540-8371-AEEBF9DB3139}" srcOrd="1" destOrd="0" parTransId="{E5F37056-E06A-4CA2-ABE8-F460666D6A85}" sibTransId="{3E959B3E-E71A-4713-BC95-FA72572175B4}"/>
    <dgm:cxn modelId="{A38E77E3-1477-4D9A-97CF-7B36495A5ED4}" type="presParOf" srcId="{E09DF987-AC4B-4608-8123-BABE637ABF73}" destId="{BA06B0D8-200B-4370-9B43-44F17806A88D}" srcOrd="0" destOrd="0" presId="urn:microsoft.com/office/officeart/2005/8/layout/vList2"/>
    <dgm:cxn modelId="{2C0AF5EF-7BF3-46B8-BE81-72B0E1700E91}" type="presParOf" srcId="{E09DF987-AC4B-4608-8123-BABE637ABF73}" destId="{444F6917-71B7-42C7-84D7-0900D4B7695D}" srcOrd="1" destOrd="0" presId="urn:microsoft.com/office/officeart/2005/8/layout/vList2"/>
    <dgm:cxn modelId="{5618B920-485C-44E9-AF71-81CB686E2DC0}" type="presParOf" srcId="{E09DF987-AC4B-4608-8123-BABE637ABF73}" destId="{0D89E95E-3AC5-43B2-A952-6830EC73136B}" srcOrd="2" destOrd="0" presId="urn:microsoft.com/office/officeart/2005/8/layout/vList2"/>
    <dgm:cxn modelId="{47E40652-54C0-4333-A657-007D37D2ACF5}" type="presParOf" srcId="{E09DF987-AC4B-4608-8123-BABE637ABF73}" destId="{DA8DA7A7-C7E2-44E9-9909-D27626291810}" srcOrd="3" destOrd="0" presId="urn:microsoft.com/office/officeart/2005/8/layout/vList2"/>
    <dgm:cxn modelId="{31E3136C-581C-4918-9E9C-54B7BDFC2397}" type="presParOf" srcId="{E09DF987-AC4B-4608-8123-BABE637ABF73}" destId="{01A03070-0624-4F87-9618-16232DE05521}" srcOrd="4" destOrd="0" presId="urn:microsoft.com/office/officeart/2005/8/layout/vList2"/>
    <dgm:cxn modelId="{5D523728-8684-428F-AB72-8187EBC3BC14}" type="presParOf" srcId="{E09DF987-AC4B-4608-8123-BABE637ABF73}" destId="{B3CEF94F-B6B7-4793-BA49-C1E90955AFF7}" srcOrd="5" destOrd="0" presId="urn:microsoft.com/office/officeart/2005/8/layout/vList2"/>
    <dgm:cxn modelId="{FCF0D02D-B9A5-4EF8-AE12-4696A35C0E76}" type="presParOf" srcId="{E09DF987-AC4B-4608-8123-BABE637ABF73}" destId="{C8E60EA5-54E5-4A50-AAEA-0B154B2E13DC}" srcOrd="6" destOrd="0" presId="urn:microsoft.com/office/officeart/2005/8/layout/vList2"/>
    <dgm:cxn modelId="{57DA7BAC-DD4D-4DCD-AFFC-243CA58CF665}" type="presParOf" srcId="{E09DF987-AC4B-4608-8123-BABE637ABF73}" destId="{D6464AFF-AE9F-4CB9-9AE8-3168092261FC}" srcOrd="7" destOrd="0" presId="urn:microsoft.com/office/officeart/2005/8/layout/vList2"/>
    <dgm:cxn modelId="{94CD8C1C-8933-476B-A498-CD85B5ACCC91}" type="presParOf" srcId="{E09DF987-AC4B-4608-8123-BABE637ABF73}" destId="{275D0E4D-3D6E-45E9-A751-40ED9E8D3B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6338A7-0325-4CB7-BA82-F752781EEA41}" type="doc">
      <dgm:prSet loTypeId="list" loCatId="list" qsTypeId="urn:microsoft.com/office/officeart/2005/8/quickstyle/simple1" qsCatId="simple" csTypeId="urn:microsoft.com/office/officeart/2005/8/colors/colorful1" csCatId="colorful" phldr="1"/>
      <dgm:spPr/>
    </dgm:pt>
    <dgm:pt modelId="{D0D3C15D-F706-44EB-85C4-7F525306BFFD}">
      <dgm:prSet phldrT="[文本]"/>
      <dgm:spPr/>
      <dgm:t>
        <a:bodyPr/>
        <a:lstStyle/>
        <a:p>
          <a:r>
            <a:rPr lang="zh-CN" altLang="en-US" dirty="0"/>
            <a:t>进程申请资源</a:t>
          </a:r>
        </a:p>
      </dgm:t>
    </dgm:pt>
    <dgm:pt modelId="{2B770BB1-180D-4B0C-A877-6672A6E9E087}" cxnId="{E80C01DD-17F9-4CD5-B21C-87D155AFA715}" type="parTrans">
      <dgm:prSet/>
      <dgm:spPr/>
      <dgm:t>
        <a:bodyPr/>
        <a:lstStyle/>
        <a:p>
          <a:endParaRPr lang="zh-CN" altLang="en-US"/>
        </a:p>
      </dgm:t>
    </dgm:pt>
    <dgm:pt modelId="{3650829A-8976-446B-A3BE-C0CDEB8F8070}" cxnId="{E80C01DD-17F9-4CD5-B21C-87D155AFA715}" type="sibTrans">
      <dgm:prSet/>
      <dgm:spPr/>
      <dgm:t>
        <a:bodyPr/>
        <a:lstStyle/>
        <a:p>
          <a:endParaRPr lang="zh-CN" altLang="en-US"/>
        </a:p>
      </dgm:t>
    </dgm:pt>
    <dgm:pt modelId="{41C46534-4DA5-4623-9F71-568A62095646}">
      <dgm:prSet phldrT="[文本]"/>
      <dgm:spPr/>
      <dgm:t>
        <a:bodyPr/>
        <a:lstStyle/>
        <a:p>
          <a:r>
            <a:rPr lang="zh-CN" altLang="en-US" dirty="0"/>
            <a:t>合理性检查</a:t>
          </a:r>
        </a:p>
      </dgm:t>
    </dgm:pt>
    <dgm:pt modelId="{FB8799A6-2176-45C5-B46F-D6F6B50FEC2E}" cxnId="{7675191A-B476-4CFA-B2A2-853A4561E1D1}" type="parTrans">
      <dgm:prSet/>
      <dgm:spPr/>
      <dgm:t>
        <a:bodyPr/>
        <a:lstStyle/>
        <a:p>
          <a:endParaRPr lang="zh-CN" altLang="en-US"/>
        </a:p>
      </dgm:t>
    </dgm:pt>
    <dgm:pt modelId="{C812DB5D-BDBB-4AB4-969A-16EB20629F2C}" cxnId="{7675191A-B476-4CFA-B2A2-853A4561E1D1}" type="sibTrans">
      <dgm:prSet/>
      <dgm:spPr/>
      <dgm:t>
        <a:bodyPr/>
        <a:lstStyle/>
        <a:p>
          <a:endParaRPr lang="zh-CN" altLang="en-US"/>
        </a:p>
      </dgm:t>
    </dgm:pt>
    <dgm:pt modelId="{35E38F29-0E7F-4F11-BD54-5C2A79A8C354}">
      <dgm:prSet phldrT="[文本]"/>
      <dgm:spPr/>
      <dgm:t>
        <a:bodyPr/>
        <a:lstStyle/>
        <a:p>
          <a:r>
            <a:rPr lang="zh-CN" altLang="en-US" dirty="0"/>
            <a:t>资源存量检查</a:t>
          </a:r>
        </a:p>
      </dgm:t>
    </dgm:pt>
    <dgm:pt modelId="{F1D0EF5D-A1A4-4038-9DD2-427D0AF2B199}" cxnId="{FB6AA097-1E4D-427B-ADBD-50B6EA2D9788}" type="parTrans">
      <dgm:prSet/>
      <dgm:spPr/>
      <dgm:t>
        <a:bodyPr/>
        <a:lstStyle/>
        <a:p>
          <a:endParaRPr lang="zh-CN" altLang="en-US"/>
        </a:p>
      </dgm:t>
    </dgm:pt>
    <dgm:pt modelId="{7501159F-6C83-4699-B195-67B82627CD8C}" cxnId="{FB6AA097-1E4D-427B-ADBD-50B6EA2D9788}" type="sibTrans">
      <dgm:prSet/>
      <dgm:spPr/>
      <dgm:t>
        <a:bodyPr/>
        <a:lstStyle/>
        <a:p>
          <a:endParaRPr lang="zh-CN" altLang="en-US"/>
        </a:p>
      </dgm:t>
    </dgm:pt>
    <dgm:pt modelId="{F905DB2B-10FE-4925-AABB-EE3373A00AB6}">
      <dgm:prSet phldrT="[文本]"/>
      <dgm:spPr/>
      <dgm:t>
        <a:bodyPr/>
        <a:lstStyle/>
        <a:p>
          <a:r>
            <a:rPr lang="zh-CN" altLang="en-US" dirty="0"/>
            <a:t>虚拟分配</a:t>
          </a:r>
        </a:p>
      </dgm:t>
    </dgm:pt>
    <dgm:pt modelId="{DF8F8813-3147-4324-8E2F-59182BB13BA1}" cxnId="{97E01601-9871-4D6F-AC35-17375904E2D0}" type="parTrans">
      <dgm:prSet/>
      <dgm:spPr/>
      <dgm:t>
        <a:bodyPr/>
        <a:lstStyle/>
        <a:p>
          <a:endParaRPr lang="zh-CN" altLang="en-US"/>
        </a:p>
      </dgm:t>
    </dgm:pt>
    <dgm:pt modelId="{44604FF3-10CB-43E1-86A2-D34655940F5C}" cxnId="{97E01601-9871-4D6F-AC35-17375904E2D0}" type="sibTrans">
      <dgm:prSet/>
      <dgm:spPr/>
      <dgm:t>
        <a:bodyPr/>
        <a:lstStyle/>
        <a:p>
          <a:endParaRPr lang="zh-CN" altLang="en-US"/>
        </a:p>
      </dgm:t>
    </dgm:pt>
    <dgm:pt modelId="{6C2D6589-3FD1-4523-BF4C-25FC48480C1B}">
      <dgm:prSet phldrT="[文本]"/>
      <dgm:spPr/>
      <dgm:t>
        <a:bodyPr/>
        <a:lstStyle/>
        <a:p>
          <a:r>
            <a:rPr lang="zh-CN" altLang="en-US" dirty="0"/>
            <a:t>安全性算法</a:t>
          </a:r>
        </a:p>
      </dgm:t>
    </dgm:pt>
    <dgm:pt modelId="{034FB3E6-5ABC-4E0D-911F-E8BC0973F472}" cxnId="{F8617494-EB2B-4E6E-9E94-7F595CAFC91D}" type="parTrans">
      <dgm:prSet/>
      <dgm:spPr/>
      <dgm:t>
        <a:bodyPr/>
        <a:lstStyle/>
        <a:p>
          <a:endParaRPr lang="zh-CN" altLang="en-US"/>
        </a:p>
      </dgm:t>
    </dgm:pt>
    <dgm:pt modelId="{286E91A2-8602-4B12-A1B8-51B563971535}" cxnId="{F8617494-EB2B-4E6E-9E94-7F595CAFC91D}" type="sibTrans">
      <dgm:prSet/>
      <dgm:spPr/>
      <dgm:t>
        <a:bodyPr/>
        <a:lstStyle/>
        <a:p>
          <a:endParaRPr lang="zh-CN" altLang="en-US"/>
        </a:p>
      </dgm:t>
    </dgm:pt>
    <dgm:pt modelId="{A46B38A9-5DBD-4D32-8EF8-D1B4A0174F4E}">
      <dgm:prSet phldrT="[文本]"/>
      <dgm:spPr/>
      <dgm:t>
        <a:bodyPr/>
        <a:lstStyle/>
        <a:p>
          <a:r>
            <a:rPr kumimoji="1" lang="zh-CN" altLang="en-US" dirty="0">
              <a:latin typeface="Times New Roman" panose="02020603050405020304" charset="0"/>
            </a:rPr>
            <a:t>如果</a:t>
          </a:r>
          <a:r>
            <a:rPr kumimoji="1" lang="en-US" altLang="zh-CN" b="1" dirty="0" err="1">
              <a:solidFill>
                <a:srgbClr val="FF0000"/>
              </a:solidFill>
              <a:latin typeface="Times New Roman" panose="02020603050405020304" charset="0"/>
            </a:rPr>
            <a:t>Request</a:t>
          </a:r>
          <a:r>
            <a:rPr kumimoji="1" lang="en-US" altLang="zh-CN" b="1" baseline="-25000" dirty="0" err="1">
              <a:solidFill>
                <a:srgbClr val="FF0000"/>
              </a:solidFill>
              <a:latin typeface="Times New Roman" panose="02020603050405020304" charset="0"/>
            </a:rPr>
            <a:t>i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［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j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］≤ 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Need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［</a:t>
          </a:r>
          <a:r>
            <a:rPr kumimoji="1" lang="en-US" altLang="zh-CN" b="1" dirty="0" err="1">
              <a:solidFill>
                <a:srgbClr val="FF0000"/>
              </a:solidFill>
              <a:latin typeface="Times New Roman" panose="02020603050405020304" charset="0"/>
            </a:rPr>
            <a:t>i,j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］，</a:t>
          </a:r>
          <a:r>
            <a:rPr kumimoji="1" lang="zh-CN" altLang="en-US" dirty="0">
              <a:latin typeface="Times New Roman" panose="02020603050405020304" charset="0"/>
            </a:rPr>
            <a:t>执行下一步；否则认为出错，因为它所需要的资源数已超过它所宣布的最大值。</a:t>
          </a:r>
          <a:endParaRPr lang="zh-CN" altLang="en-US" dirty="0"/>
        </a:p>
      </dgm:t>
    </dgm:pt>
    <dgm:pt modelId="{A7D6855C-01A4-4646-9C16-B1FEBCE146C0}" cxnId="{83A8135D-54C9-4E08-812F-367736DD261E}" type="parTrans">
      <dgm:prSet/>
      <dgm:spPr/>
      <dgm:t>
        <a:bodyPr/>
        <a:lstStyle/>
        <a:p>
          <a:endParaRPr lang="zh-CN" altLang="en-US"/>
        </a:p>
      </dgm:t>
    </dgm:pt>
    <dgm:pt modelId="{D9FBC9DE-F192-4F83-A800-6FAA401A8120}" cxnId="{83A8135D-54C9-4E08-812F-367736DD261E}" type="sibTrans">
      <dgm:prSet/>
      <dgm:spPr/>
      <dgm:t>
        <a:bodyPr/>
        <a:lstStyle/>
        <a:p>
          <a:endParaRPr lang="zh-CN" altLang="en-US"/>
        </a:p>
      </dgm:t>
    </dgm:pt>
    <dgm:pt modelId="{E09DF987-AC4B-4608-8123-BABE637ABF73}" type="pres">
      <dgm:prSet presAssocID="{516338A7-0325-4CB7-BA82-F752781EEA41}" presName="linear" presStyleCnt="0">
        <dgm:presLayoutVars>
          <dgm:animLvl val="lvl"/>
          <dgm:resizeHandles val="exact"/>
        </dgm:presLayoutVars>
      </dgm:prSet>
      <dgm:spPr/>
    </dgm:pt>
    <dgm:pt modelId="{BA06B0D8-200B-4370-9B43-44F17806A88D}" type="pres">
      <dgm:prSet presAssocID="{D0D3C15D-F706-44EB-85C4-7F525306BFF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1B796-0240-4269-AEB3-E491CAEE5E00}" type="pres">
      <dgm:prSet presAssocID="{3650829A-8976-446B-A3BE-C0CDEB8F8070}" presName="spacer" presStyleCnt="0"/>
      <dgm:spPr/>
    </dgm:pt>
    <dgm:pt modelId="{0D89E95E-3AC5-43B2-A952-6830EC73136B}" type="pres">
      <dgm:prSet presAssocID="{41C46534-4DA5-4623-9F71-568A6209564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717ADB-B861-418C-A593-CC1693A640E8}" type="pres">
      <dgm:prSet presAssocID="{41C46534-4DA5-4623-9F71-568A6209564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A03070-0624-4F87-9618-16232DE05521}" type="pres">
      <dgm:prSet presAssocID="{35E38F29-0E7F-4F11-BD54-5C2A79A8C3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CEF94F-B6B7-4793-BA49-C1E90955AFF7}" type="pres">
      <dgm:prSet presAssocID="{7501159F-6C83-4699-B195-67B82627CD8C}" presName="spacer" presStyleCnt="0"/>
      <dgm:spPr/>
    </dgm:pt>
    <dgm:pt modelId="{C8E60EA5-54E5-4A50-AAEA-0B154B2E13DC}" type="pres">
      <dgm:prSet presAssocID="{F905DB2B-10FE-4925-AABB-EE3373A00A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64AFF-AE9F-4CB9-9AE8-3168092261FC}" type="pres">
      <dgm:prSet presAssocID="{44604FF3-10CB-43E1-86A2-D34655940F5C}" presName="spacer" presStyleCnt="0"/>
      <dgm:spPr/>
    </dgm:pt>
    <dgm:pt modelId="{275D0E4D-3D6E-45E9-A751-40ED9E8D3BE9}" type="pres">
      <dgm:prSet presAssocID="{6C2D6589-3FD1-4523-BF4C-25FC48480C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7C9C33-6296-4176-8E75-35547F9BAC45}" type="presOf" srcId="{6C2D6589-3FD1-4523-BF4C-25FC48480C1B}" destId="{275D0E4D-3D6E-45E9-A751-40ED9E8D3BE9}" srcOrd="0" destOrd="0" presId="urn:microsoft.com/office/officeart/2005/8/layout/vList2"/>
    <dgm:cxn modelId="{E80C01DD-17F9-4CD5-B21C-87D155AFA715}" srcId="{516338A7-0325-4CB7-BA82-F752781EEA41}" destId="{D0D3C15D-F706-44EB-85C4-7F525306BFFD}" srcOrd="0" destOrd="0" parTransId="{2B770BB1-180D-4B0C-A877-6672A6E9E087}" sibTransId="{3650829A-8976-446B-A3BE-C0CDEB8F8070}"/>
    <dgm:cxn modelId="{5133AF97-5BCA-462E-8A2D-75EE66A8F4AA}" type="presOf" srcId="{A46B38A9-5DBD-4D32-8EF8-D1B4A0174F4E}" destId="{48717ADB-B861-418C-A593-CC1693A640E8}" srcOrd="0" destOrd="0" presId="urn:microsoft.com/office/officeart/2005/8/layout/vList2"/>
    <dgm:cxn modelId="{A82E04E6-08C8-4F12-8789-51751AB11EEB}" type="presOf" srcId="{35E38F29-0E7F-4F11-BD54-5C2A79A8C354}" destId="{01A03070-0624-4F87-9618-16232DE05521}" srcOrd="0" destOrd="0" presId="urn:microsoft.com/office/officeart/2005/8/layout/vList2"/>
    <dgm:cxn modelId="{FB6AA097-1E4D-427B-ADBD-50B6EA2D9788}" srcId="{516338A7-0325-4CB7-BA82-F752781EEA41}" destId="{35E38F29-0E7F-4F11-BD54-5C2A79A8C354}" srcOrd="2" destOrd="0" parTransId="{F1D0EF5D-A1A4-4038-9DD2-427D0AF2B199}" sibTransId="{7501159F-6C83-4699-B195-67B82627CD8C}"/>
    <dgm:cxn modelId="{3198CD7B-38D6-43E6-9BD4-3F05F6332EC4}" type="presOf" srcId="{516338A7-0325-4CB7-BA82-F752781EEA41}" destId="{E09DF987-AC4B-4608-8123-BABE637ABF73}" srcOrd="0" destOrd="0" presId="urn:microsoft.com/office/officeart/2005/8/layout/vList2"/>
    <dgm:cxn modelId="{7675191A-B476-4CFA-B2A2-853A4561E1D1}" srcId="{516338A7-0325-4CB7-BA82-F752781EEA41}" destId="{41C46534-4DA5-4623-9F71-568A62095646}" srcOrd="1" destOrd="0" parTransId="{FB8799A6-2176-45C5-B46F-D6F6B50FEC2E}" sibTransId="{C812DB5D-BDBB-4AB4-969A-16EB20629F2C}"/>
    <dgm:cxn modelId="{2DB60E99-5EE3-4DA0-A66D-67A6C10E944C}" type="presOf" srcId="{D0D3C15D-F706-44EB-85C4-7F525306BFFD}" destId="{BA06B0D8-200B-4370-9B43-44F17806A88D}" srcOrd="0" destOrd="0" presId="urn:microsoft.com/office/officeart/2005/8/layout/vList2"/>
    <dgm:cxn modelId="{FF17C075-9868-4249-AB6A-F2CC668BBE29}" type="presOf" srcId="{F905DB2B-10FE-4925-AABB-EE3373A00AB6}" destId="{C8E60EA5-54E5-4A50-AAEA-0B154B2E13DC}" srcOrd="0" destOrd="0" presId="urn:microsoft.com/office/officeart/2005/8/layout/vList2"/>
    <dgm:cxn modelId="{4886FC08-8CDA-4C93-A457-03E85CE7C568}" type="presOf" srcId="{41C46534-4DA5-4623-9F71-568A62095646}" destId="{0D89E95E-3AC5-43B2-A952-6830EC73136B}" srcOrd="0" destOrd="0" presId="urn:microsoft.com/office/officeart/2005/8/layout/vList2"/>
    <dgm:cxn modelId="{83A8135D-54C9-4E08-812F-367736DD261E}" srcId="{41C46534-4DA5-4623-9F71-568A62095646}" destId="{A46B38A9-5DBD-4D32-8EF8-D1B4A0174F4E}" srcOrd="0" destOrd="0" parTransId="{A7D6855C-01A4-4646-9C16-B1FEBCE146C0}" sibTransId="{D9FBC9DE-F192-4F83-A800-6FAA401A8120}"/>
    <dgm:cxn modelId="{97E01601-9871-4D6F-AC35-17375904E2D0}" srcId="{516338A7-0325-4CB7-BA82-F752781EEA41}" destId="{F905DB2B-10FE-4925-AABB-EE3373A00AB6}" srcOrd="3" destOrd="0" parTransId="{DF8F8813-3147-4324-8E2F-59182BB13BA1}" sibTransId="{44604FF3-10CB-43E1-86A2-D34655940F5C}"/>
    <dgm:cxn modelId="{F8617494-EB2B-4E6E-9E94-7F595CAFC91D}" srcId="{516338A7-0325-4CB7-BA82-F752781EEA41}" destId="{6C2D6589-3FD1-4523-BF4C-25FC48480C1B}" srcOrd="4" destOrd="0" parTransId="{034FB3E6-5ABC-4E0D-911F-E8BC0973F472}" sibTransId="{286E91A2-8602-4B12-A1B8-51B563971535}"/>
    <dgm:cxn modelId="{C1B39E73-6626-46EB-9D9E-7641AD0180FD}" type="presParOf" srcId="{E09DF987-AC4B-4608-8123-BABE637ABF73}" destId="{BA06B0D8-200B-4370-9B43-44F17806A88D}" srcOrd="0" destOrd="0" presId="urn:microsoft.com/office/officeart/2005/8/layout/vList2"/>
    <dgm:cxn modelId="{835CFB33-9F62-4F1F-87FF-51E9B2E7D13F}" type="presParOf" srcId="{E09DF987-AC4B-4608-8123-BABE637ABF73}" destId="{D611B796-0240-4269-AEB3-E491CAEE5E00}" srcOrd="1" destOrd="0" presId="urn:microsoft.com/office/officeart/2005/8/layout/vList2"/>
    <dgm:cxn modelId="{212DE627-9CA4-4EAC-8250-BE5421FCC037}" type="presParOf" srcId="{E09DF987-AC4B-4608-8123-BABE637ABF73}" destId="{0D89E95E-3AC5-43B2-A952-6830EC73136B}" srcOrd="2" destOrd="0" presId="urn:microsoft.com/office/officeart/2005/8/layout/vList2"/>
    <dgm:cxn modelId="{5FC917BE-CB00-4DDB-8F96-635F97459D9A}" type="presParOf" srcId="{E09DF987-AC4B-4608-8123-BABE637ABF73}" destId="{48717ADB-B861-418C-A593-CC1693A640E8}" srcOrd="3" destOrd="0" presId="urn:microsoft.com/office/officeart/2005/8/layout/vList2"/>
    <dgm:cxn modelId="{137EB0BC-B115-4C05-9120-CCCCD35188D4}" type="presParOf" srcId="{E09DF987-AC4B-4608-8123-BABE637ABF73}" destId="{01A03070-0624-4F87-9618-16232DE05521}" srcOrd="4" destOrd="0" presId="urn:microsoft.com/office/officeart/2005/8/layout/vList2"/>
    <dgm:cxn modelId="{9F0B1243-76EE-4D00-8237-EE7E8DBDC738}" type="presParOf" srcId="{E09DF987-AC4B-4608-8123-BABE637ABF73}" destId="{B3CEF94F-B6B7-4793-BA49-C1E90955AFF7}" srcOrd="5" destOrd="0" presId="urn:microsoft.com/office/officeart/2005/8/layout/vList2"/>
    <dgm:cxn modelId="{6CEF745F-6DA1-49C0-B4DB-EEBB4D8A0357}" type="presParOf" srcId="{E09DF987-AC4B-4608-8123-BABE637ABF73}" destId="{C8E60EA5-54E5-4A50-AAEA-0B154B2E13DC}" srcOrd="6" destOrd="0" presId="urn:microsoft.com/office/officeart/2005/8/layout/vList2"/>
    <dgm:cxn modelId="{1799E582-005E-4D60-879C-AD20ABFA0160}" type="presParOf" srcId="{E09DF987-AC4B-4608-8123-BABE637ABF73}" destId="{D6464AFF-AE9F-4CB9-9AE8-3168092261FC}" srcOrd="7" destOrd="0" presId="urn:microsoft.com/office/officeart/2005/8/layout/vList2"/>
    <dgm:cxn modelId="{EB11BC7C-CFE6-4426-AFD3-4BE64554003D}" type="presParOf" srcId="{E09DF987-AC4B-4608-8123-BABE637ABF73}" destId="{275D0E4D-3D6E-45E9-A751-40ED9E8D3B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6338A7-0325-4CB7-BA82-F752781EEA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</dgm:pt>
    <dgm:pt modelId="{D0D3C15D-F706-44EB-85C4-7F525306BFFD}">
      <dgm:prSet phldrT="[文本]"/>
      <dgm:spPr/>
      <dgm:t>
        <a:bodyPr/>
        <a:lstStyle/>
        <a:p>
          <a:r>
            <a:rPr lang="zh-CN" altLang="en-US" dirty="0"/>
            <a:t>进程申请资源</a:t>
          </a:r>
        </a:p>
      </dgm:t>
    </dgm:pt>
    <dgm:pt modelId="{2B770BB1-180D-4B0C-A877-6672A6E9E087}" cxnId="{E80C01DD-17F9-4CD5-B21C-87D155AFA715}" type="parTrans">
      <dgm:prSet/>
      <dgm:spPr/>
      <dgm:t>
        <a:bodyPr/>
        <a:lstStyle/>
        <a:p>
          <a:endParaRPr lang="zh-CN" altLang="en-US"/>
        </a:p>
      </dgm:t>
    </dgm:pt>
    <dgm:pt modelId="{3650829A-8976-446B-A3BE-C0CDEB8F8070}" cxnId="{E80C01DD-17F9-4CD5-B21C-87D155AFA715}" type="sibTrans">
      <dgm:prSet/>
      <dgm:spPr/>
      <dgm:t>
        <a:bodyPr/>
        <a:lstStyle/>
        <a:p>
          <a:endParaRPr lang="zh-CN" altLang="en-US"/>
        </a:p>
      </dgm:t>
    </dgm:pt>
    <dgm:pt modelId="{41C46534-4DA5-4623-9F71-568A62095646}">
      <dgm:prSet phldrT="[文本]"/>
      <dgm:spPr/>
      <dgm:t>
        <a:bodyPr/>
        <a:lstStyle/>
        <a:p>
          <a:r>
            <a:rPr lang="zh-CN" altLang="en-US" dirty="0"/>
            <a:t>合理性检查</a:t>
          </a:r>
        </a:p>
      </dgm:t>
    </dgm:pt>
    <dgm:pt modelId="{FB8799A6-2176-45C5-B46F-D6F6B50FEC2E}" cxnId="{7675191A-B476-4CFA-B2A2-853A4561E1D1}" type="parTrans">
      <dgm:prSet/>
      <dgm:spPr/>
      <dgm:t>
        <a:bodyPr/>
        <a:lstStyle/>
        <a:p>
          <a:endParaRPr lang="zh-CN" altLang="en-US"/>
        </a:p>
      </dgm:t>
    </dgm:pt>
    <dgm:pt modelId="{C812DB5D-BDBB-4AB4-969A-16EB20629F2C}" cxnId="{7675191A-B476-4CFA-B2A2-853A4561E1D1}" type="sibTrans">
      <dgm:prSet/>
      <dgm:spPr/>
      <dgm:t>
        <a:bodyPr/>
        <a:lstStyle/>
        <a:p>
          <a:endParaRPr lang="zh-CN" altLang="en-US"/>
        </a:p>
      </dgm:t>
    </dgm:pt>
    <dgm:pt modelId="{35E38F29-0E7F-4F11-BD54-5C2A79A8C354}">
      <dgm:prSet phldrT="[文本]"/>
      <dgm:spPr/>
      <dgm:t>
        <a:bodyPr/>
        <a:lstStyle/>
        <a:p>
          <a:r>
            <a:rPr lang="zh-CN" altLang="en-US" dirty="0"/>
            <a:t>资源存量检查</a:t>
          </a:r>
        </a:p>
      </dgm:t>
    </dgm:pt>
    <dgm:pt modelId="{F1D0EF5D-A1A4-4038-9DD2-427D0AF2B199}" cxnId="{FB6AA097-1E4D-427B-ADBD-50B6EA2D9788}" type="parTrans">
      <dgm:prSet/>
      <dgm:spPr/>
      <dgm:t>
        <a:bodyPr/>
        <a:lstStyle/>
        <a:p>
          <a:endParaRPr lang="zh-CN" altLang="en-US"/>
        </a:p>
      </dgm:t>
    </dgm:pt>
    <dgm:pt modelId="{7501159F-6C83-4699-B195-67B82627CD8C}" cxnId="{FB6AA097-1E4D-427B-ADBD-50B6EA2D9788}" type="sibTrans">
      <dgm:prSet/>
      <dgm:spPr/>
      <dgm:t>
        <a:bodyPr/>
        <a:lstStyle/>
        <a:p>
          <a:endParaRPr lang="zh-CN" altLang="en-US"/>
        </a:p>
      </dgm:t>
    </dgm:pt>
    <dgm:pt modelId="{F905DB2B-10FE-4925-AABB-EE3373A00AB6}">
      <dgm:prSet phldrT="[文本]"/>
      <dgm:spPr/>
      <dgm:t>
        <a:bodyPr/>
        <a:lstStyle/>
        <a:p>
          <a:r>
            <a:rPr lang="zh-CN" altLang="en-US" dirty="0"/>
            <a:t>虚拟分配</a:t>
          </a:r>
        </a:p>
      </dgm:t>
    </dgm:pt>
    <dgm:pt modelId="{DF8F8813-3147-4324-8E2F-59182BB13BA1}" cxnId="{97E01601-9871-4D6F-AC35-17375904E2D0}" type="parTrans">
      <dgm:prSet/>
      <dgm:spPr/>
      <dgm:t>
        <a:bodyPr/>
        <a:lstStyle/>
        <a:p>
          <a:endParaRPr lang="zh-CN" altLang="en-US"/>
        </a:p>
      </dgm:t>
    </dgm:pt>
    <dgm:pt modelId="{44604FF3-10CB-43E1-86A2-D34655940F5C}" cxnId="{97E01601-9871-4D6F-AC35-17375904E2D0}" type="sibTrans">
      <dgm:prSet/>
      <dgm:spPr/>
      <dgm:t>
        <a:bodyPr/>
        <a:lstStyle/>
        <a:p>
          <a:endParaRPr lang="zh-CN" altLang="en-US"/>
        </a:p>
      </dgm:t>
    </dgm:pt>
    <dgm:pt modelId="{6C2D6589-3FD1-4523-BF4C-25FC48480C1B}">
      <dgm:prSet phldrT="[文本]"/>
      <dgm:spPr/>
      <dgm:t>
        <a:bodyPr/>
        <a:lstStyle/>
        <a:p>
          <a:r>
            <a:rPr lang="zh-CN" altLang="en-US" dirty="0"/>
            <a:t>安全性算法</a:t>
          </a:r>
        </a:p>
      </dgm:t>
    </dgm:pt>
    <dgm:pt modelId="{034FB3E6-5ABC-4E0D-911F-E8BC0973F472}" cxnId="{F8617494-EB2B-4E6E-9E94-7F595CAFC91D}" type="parTrans">
      <dgm:prSet/>
      <dgm:spPr/>
      <dgm:t>
        <a:bodyPr/>
        <a:lstStyle/>
        <a:p>
          <a:endParaRPr lang="zh-CN" altLang="en-US"/>
        </a:p>
      </dgm:t>
    </dgm:pt>
    <dgm:pt modelId="{286E91A2-8602-4B12-A1B8-51B563971535}" cxnId="{F8617494-EB2B-4E6E-9E94-7F595CAFC91D}" type="sibTrans">
      <dgm:prSet/>
      <dgm:spPr/>
      <dgm:t>
        <a:bodyPr/>
        <a:lstStyle/>
        <a:p>
          <a:endParaRPr lang="zh-CN" altLang="en-US"/>
        </a:p>
      </dgm:t>
    </dgm:pt>
    <dgm:pt modelId="{DC8A05DB-ABFF-4CF4-B64A-6DE2E9C2772C}">
      <dgm:prSet phldrT="[文本]"/>
      <dgm:spPr/>
      <dgm:t>
        <a:bodyPr/>
        <a:lstStyle/>
        <a:p>
          <a:r>
            <a:rPr kumimoji="1" lang="zh-CN" altLang="en-US" dirty="0">
              <a:latin typeface="Times New Roman" panose="02020603050405020304" charset="0"/>
            </a:rPr>
            <a:t>如果</a:t>
          </a:r>
          <a:r>
            <a:rPr kumimoji="1" lang="en-US" altLang="zh-CN" b="1" dirty="0" err="1">
              <a:solidFill>
                <a:srgbClr val="FF0000"/>
              </a:solidFill>
              <a:latin typeface="Times New Roman" panose="02020603050405020304" charset="0"/>
            </a:rPr>
            <a:t>Request</a:t>
          </a:r>
          <a:r>
            <a:rPr kumimoji="1" lang="en-US" altLang="zh-CN" b="1" baseline="-25000" dirty="0" err="1">
              <a:solidFill>
                <a:srgbClr val="FF0000"/>
              </a:solidFill>
              <a:latin typeface="Times New Roman" panose="02020603050405020304" charset="0"/>
            </a:rPr>
            <a:t>i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［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j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］≤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Available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［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j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］，</a:t>
          </a:r>
          <a:r>
            <a:rPr kumimoji="1" lang="zh-CN" altLang="en-US" dirty="0"/>
            <a:t>执行下一步</a:t>
          </a:r>
          <a:r>
            <a:rPr kumimoji="1" lang="zh-CN" altLang="en-US" dirty="0">
              <a:latin typeface="Times New Roman" panose="02020603050405020304" charset="0"/>
            </a:rPr>
            <a:t>；否则， 表示尚无足够资源，</a:t>
          </a:r>
          <a:r>
            <a:rPr kumimoji="1" lang="en-US" altLang="zh-CN" dirty="0">
              <a:latin typeface="Times New Roman" panose="02020603050405020304" charset="0"/>
            </a:rPr>
            <a:t>P</a:t>
          </a:r>
          <a:r>
            <a:rPr kumimoji="1" lang="en-US" altLang="zh-CN" baseline="-25000" dirty="0">
              <a:latin typeface="Times New Roman" panose="02020603050405020304" charset="0"/>
            </a:rPr>
            <a:t>i</a:t>
          </a:r>
          <a:r>
            <a:rPr kumimoji="1" lang="zh-CN" altLang="en-US" dirty="0">
              <a:latin typeface="Times New Roman" panose="02020603050405020304" charset="0"/>
            </a:rPr>
            <a:t>须等待。</a:t>
          </a:r>
          <a:endParaRPr lang="zh-CN" altLang="en-US" dirty="0"/>
        </a:p>
      </dgm:t>
    </dgm:pt>
    <dgm:pt modelId="{44FF7F12-C9EE-44F3-8B95-FC59799F02CA}" cxnId="{78BB79FA-D37D-4B07-AFB9-8401CEE079BA}" type="parTrans">
      <dgm:prSet/>
      <dgm:spPr/>
    </dgm:pt>
    <dgm:pt modelId="{495D0725-AE26-43F2-BAE4-6E5C9FC3518D}" cxnId="{78BB79FA-D37D-4B07-AFB9-8401CEE079BA}" type="sibTrans">
      <dgm:prSet/>
      <dgm:spPr/>
    </dgm:pt>
    <dgm:pt modelId="{E09DF987-AC4B-4608-8123-BABE637ABF73}" type="pres">
      <dgm:prSet presAssocID="{516338A7-0325-4CB7-BA82-F752781EEA41}" presName="linear" presStyleCnt="0">
        <dgm:presLayoutVars>
          <dgm:animLvl val="lvl"/>
          <dgm:resizeHandles val="exact"/>
        </dgm:presLayoutVars>
      </dgm:prSet>
      <dgm:spPr/>
    </dgm:pt>
    <dgm:pt modelId="{BA06B0D8-200B-4370-9B43-44F17806A88D}" type="pres">
      <dgm:prSet presAssocID="{D0D3C15D-F706-44EB-85C4-7F525306BFF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1B796-0240-4269-AEB3-E491CAEE5E00}" type="pres">
      <dgm:prSet presAssocID="{3650829A-8976-446B-A3BE-C0CDEB8F8070}" presName="spacer" presStyleCnt="0"/>
      <dgm:spPr/>
    </dgm:pt>
    <dgm:pt modelId="{0D89E95E-3AC5-43B2-A952-6830EC73136B}" type="pres">
      <dgm:prSet presAssocID="{41C46534-4DA5-4623-9F71-568A6209564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DA7A7-C7E2-44E9-9909-D27626291810}" type="pres">
      <dgm:prSet presAssocID="{C812DB5D-BDBB-4AB4-969A-16EB20629F2C}" presName="spacer" presStyleCnt="0"/>
      <dgm:spPr/>
    </dgm:pt>
    <dgm:pt modelId="{01A03070-0624-4F87-9618-16232DE05521}" type="pres">
      <dgm:prSet presAssocID="{35E38F29-0E7F-4F11-BD54-5C2A79A8C3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0B186C-A637-4194-8069-640CAA8277FA}" type="pres">
      <dgm:prSet presAssocID="{35E38F29-0E7F-4F11-BD54-5C2A79A8C35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E60EA5-54E5-4A50-AAEA-0B154B2E13DC}" type="pres">
      <dgm:prSet presAssocID="{F905DB2B-10FE-4925-AABB-EE3373A00A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64AFF-AE9F-4CB9-9AE8-3168092261FC}" type="pres">
      <dgm:prSet presAssocID="{44604FF3-10CB-43E1-86A2-D34655940F5C}" presName="spacer" presStyleCnt="0"/>
      <dgm:spPr/>
    </dgm:pt>
    <dgm:pt modelId="{275D0E4D-3D6E-45E9-A751-40ED9E8D3BE9}" type="pres">
      <dgm:prSet presAssocID="{6C2D6589-3FD1-4523-BF4C-25FC48480C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0C01DD-17F9-4CD5-B21C-87D155AFA715}" srcId="{516338A7-0325-4CB7-BA82-F752781EEA41}" destId="{D0D3C15D-F706-44EB-85C4-7F525306BFFD}" srcOrd="0" destOrd="0" parTransId="{2B770BB1-180D-4B0C-A877-6672A6E9E087}" sibTransId="{3650829A-8976-446B-A3BE-C0CDEB8F8070}"/>
    <dgm:cxn modelId="{270E639F-EEFE-48C9-9B3E-6945E20ACF06}" type="presOf" srcId="{41C46534-4DA5-4623-9F71-568A62095646}" destId="{0D89E95E-3AC5-43B2-A952-6830EC73136B}" srcOrd="0" destOrd="0" presId="urn:microsoft.com/office/officeart/2005/8/layout/vList2"/>
    <dgm:cxn modelId="{A5F9788D-0999-46F7-85F3-5D61D844F84B}" type="presOf" srcId="{516338A7-0325-4CB7-BA82-F752781EEA41}" destId="{E09DF987-AC4B-4608-8123-BABE637ABF73}" srcOrd="0" destOrd="0" presId="urn:microsoft.com/office/officeart/2005/8/layout/vList2"/>
    <dgm:cxn modelId="{1FE5D7F3-4EEE-49BB-BEA5-C9A009CA9F2B}" type="presOf" srcId="{DC8A05DB-ABFF-4CF4-B64A-6DE2E9C2772C}" destId="{F40B186C-A637-4194-8069-640CAA8277FA}" srcOrd="0" destOrd="0" presId="urn:microsoft.com/office/officeart/2005/8/layout/vList2"/>
    <dgm:cxn modelId="{FB6AA097-1E4D-427B-ADBD-50B6EA2D9788}" srcId="{516338A7-0325-4CB7-BA82-F752781EEA41}" destId="{35E38F29-0E7F-4F11-BD54-5C2A79A8C354}" srcOrd="2" destOrd="0" parTransId="{F1D0EF5D-A1A4-4038-9DD2-427D0AF2B199}" sibTransId="{7501159F-6C83-4699-B195-67B82627CD8C}"/>
    <dgm:cxn modelId="{78BB79FA-D37D-4B07-AFB9-8401CEE079BA}" srcId="{35E38F29-0E7F-4F11-BD54-5C2A79A8C354}" destId="{DC8A05DB-ABFF-4CF4-B64A-6DE2E9C2772C}" srcOrd="0" destOrd="0" parTransId="{44FF7F12-C9EE-44F3-8B95-FC59799F02CA}" sibTransId="{495D0725-AE26-43F2-BAE4-6E5C9FC3518D}"/>
    <dgm:cxn modelId="{3EEE05D4-88D4-4A8A-B3E1-58CBE52F5E91}" type="presOf" srcId="{35E38F29-0E7F-4F11-BD54-5C2A79A8C354}" destId="{01A03070-0624-4F87-9618-16232DE05521}" srcOrd="0" destOrd="0" presId="urn:microsoft.com/office/officeart/2005/8/layout/vList2"/>
    <dgm:cxn modelId="{F0BD469E-4BBD-46D3-B8D3-B4B357609EFC}" type="presOf" srcId="{D0D3C15D-F706-44EB-85C4-7F525306BFFD}" destId="{BA06B0D8-200B-4370-9B43-44F17806A88D}" srcOrd="0" destOrd="0" presId="urn:microsoft.com/office/officeart/2005/8/layout/vList2"/>
    <dgm:cxn modelId="{7675191A-B476-4CFA-B2A2-853A4561E1D1}" srcId="{516338A7-0325-4CB7-BA82-F752781EEA41}" destId="{41C46534-4DA5-4623-9F71-568A62095646}" srcOrd="1" destOrd="0" parTransId="{FB8799A6-2176-45C5-B46F-D6F6B50FEC2E}" sibTransId="{C812DB5D-BDBB-4AB4-969A-16EB20629F2C}"/>
    <dgm:cxn modelId="{97E01601-9871-4D6F-AC35-17375904E2D0}" srcId="{516338A7-0325-4CB7-BA82-F752781EEA41}" destId="{F905DB2B-10FE-4925-AABB-EE3373A00AB6}" srcOrd="3" destOrd="0" parTransId="{DF8F8813-3147-4324-8E2F-59182BB13BA1}" sibTransId="{44604FF3-10CB-43E1-86A2-D34655940F5C}"/>
    <dgm:cxn modelId="{3DD84002-6F2C-41C3-AF79-2F2B4559F54A}" type="presOf" srcId="{6C2D6589-3FD1-4523-BF4C-25FC48480C1B}" destId="{275D0E4D-3D6E-45E9-A751-40ED9E8D3BE9}" srcOrd="0" destOrd="0" presId="urn:microsoft.com/office/officeart/2005/8/layout/vList2"/>
    <dgm:cxn modelId="{F8617494-EB2B-4E6E-9E94-7F595CAFC91D}" srcId="{516338A7-0325-4CB7-BA82-F752781EEA41}" destId="{6C2D6589-3FD1-4523-BF4C-25FC48480C1B}" srcOrd="4" destOrd="0" parTransId="{034FB3E6-5ABC-4E0D-911F-E8BC0973F472}" sibTransId="{286E91A2-8602-4B12-A1B8-51B563971535}"/>
    <dgm:cxn modelId="{55178B30-2C16-4FE0-A6E9-A686CF87B7F6}" type="presOf" srcId="{F905DB2B-10FE-4925-AABB-EE3373A00AB6}" destId="{C8E60EA5-54E5-4A50-AAEA-0B154B2E13DC}" srcOrd="0" destOrd="0" presId="urn:microsoft.com/office/officeart/2005/8/layout/vList2"/>
    <dgm:cxn modelId="{1C683EA7-DD34-4876-BA5F-CCAF7EE3E600}" type="presParOf" srcId="{E09DF987-AC4B-4608-8123-BABE637ABF73}" destId="{BA06B0D8-200B-4370-9B43-44F17806A88D}" srcOrd="0" destOrd="0" presId="urn:microsoft.com/office/officeart/2005/8/layout/vList2"/>
    <dgm:cxn modelId="{BD9245F8-B0DF-4B60-9D06-CD4181463D47}" type="presParOf" srcId="{E09DF987-AC4B-4608-8123-BABE637ABF73}" destId="{D611B796-0240-4269-AEB3-E491CAEE5E00}" srcOrd="1" destOrd="0" presId="urn:microsoft.com/office/officeart/2005/8/layout/vList2"/>
    <dgm:cxn modelId="{67A9D772-6F33-408C-9824-9C290DF064A1}" type="presParOf" srcId="{E09DF987-AC4B-4608-8123-BABE637ABF73}" destId="{0D89E95E-3AC5-43B2-A952-6830EC73136B}" srcOrd="2" destOrd="0" presId="urn:microsoft.com/office/officeart/2005/8/layout/vList2"/>
    <dgm:cxn modelId="{8F63F0C1-A616-4338-B88E-5DAAA0FC1962}" type="presParOf" srcId="{E09DF987-AC4B-4608-8123-BABE637ABF73}" destId="{DA8DA7A7-C7E2-44E9-9909-D27626291810}" srcOrd="3" destOrd="0" presId="urn:microsoft.com/office/officeart/2005/8/layout/vList2"/>
    <dgm:cxn modelId="{60959ADF-00C2-4C87-99EE-0E17BC9B2096}" type="presParOf" srcId="{E09DF987-AC4B-4608-8123-BABE637ABF73}" destId="{01A03070-0624-4F87-9618-16232DE05521}" srcOrd="4" destOrd="0" presId="urn:microsoft.com/office/officeart/2005/8/layout/vList2"/>
    <dgm:cxn modelId="{6CB6903A-AB1B-4106-81BB-34C274BCE4ED}" type="presParOf" srcId="{E09DF987-AC4B-4608-8123-BABE637ABF73}" destId="{F40B186C-A637-4194-8069-640CAA8277FA}" srcOrd="5" destOrd="0" presId="urn:microsoft.com/office/officeart/2005/8/layout/vList2"/>
    <dgm:cxn modelId="{7FF3123F-01EA-449C-BB9F-34B9DAC15DEC}" type="presParOf" srcId="{E09DF987-AC4B-4608-8123-BABE637ABF73}" destId="{C8E60EA5-54E5-4A50-AAEA-0B154B2E13DC}" srcOrd="6" destOrd="0" presId="urn:microsoft.com/office/officeart/2005/8/layout/vList2"/>
    <dgm:cxn modelId="{D751317B-DD01-48EB-BD1C-FAE2F230E9E1}" type="presParOf" srcId="{E09DF987-AC4B-4608-8123-BABE637ABF73}" destId="{D6464AFF-AE9F-4CB9-9AE8-3168092261FC}" srcOrd="7" destOrd="0" presId="urn:microsoft.com/office/officeart/2005/8/layout/vList2"/>
    <dgm:cxn modelId="{D9361742-E53D-4557-99FE-B0B450414743}" type="presParOf" srcId="{E09DF987-AC4B-4608-8123-BABE637ABF73}" destId="{275D0E4D-3D6E-45E9-A751-40ED9E8D3B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6338A7-0325-4CB7-BA82-F752781EEA41}" type="doc">
      <dgm:prSet loTypeId="list" loCatId="list" qsTypeId="urn:microsoft.com/office/officeart/2005/8/quickstyle/simple1" qsCatId="simple" csTypeId="urn:microsoft.com/office/officeart/2005/8/colors/colorful1" csCatId="colorful" phldr="1"/>
      <dgm:spPr/>
    </dgm:pt>
    <dgm:pt modelId="{D0D3C15D-F706-44EB-85C4-7F525306BFFD}">
      <dgm:prSet phldrT="[文本]"/>
      <dgm:spPr/>
      <dgm:t>
        <a:bodyPr/>
        <a:lstStyle/>
        <a:p>
          <a:r>
            <a:rPr lang="zh-CN" altLang="en-US" dirty="0"/>
            <a:t>进程申请资源</a:t>
          </a:r>
        </a:p>
      </dgm:t>
    </dgm:pt>
    <dgm:pt modelId="{2B770BB1-180D-4B0C-A877-6672A6E9E087}" cxnId="{C34F3623-A049-4CCA-BB3B-303D87C11018}" type="parTrans">
      <dgm:prSet/>
      <dgm:spPr/>
      <dgm:t>
        <a:bodyPr/>
        <a:lstStyle/>
        <a:p>
          <a:endParaRPr lang="zh-CN" altLang="en-US"/>
        </a:p>
      </dgm:t>
    </dgm:pt>
    <dgm:pt modelId="{3650829A-8976-446B-A3BE-C0CDEB8F8070}" cxnId="{C34F3623-A049-4CCA-BB3B-303D87C11018}" type="sibTrans">
      <dgm:prSet/>
      <dgm:spPr/>
      <dgm:t>
        <a:bodyPr/>
        <a:lstStyle/>
        <a:p>
          <a:endParaRPr lang="zh-CN" altLang="en-US"/>
        </a:p>
      </dgm:t>
    </dgm:pt>
    <dgm:pt modelId="{41C46534-4DA5-4623-9F71-568A62095646}">
      <dgm:prSet phldrT="[文本]"/>
      <dgm:spPr/>
      <dgm:t>
        <a:bodyPr/>
        <a:lstStyle/>
        <a:p>
          <a:r>
            <a:rPr lang="zh-CN" altLang="en-US" dirty="0"/>
            <a:t>合理性检查</a:t>
          </a:r>
        </a:p>
      </dgm:t>
    </dgm:pt>
    <dgm:pt modelId="{FB8799A6-2176-45C5-B46F-D6F6B50FEC2E}" cxnId="{0D4574EA-C65D-42C3-AFB4-01A0200EAFEE}" type="parTrans">
      <dgm:prSet/>
      <dgm:spPr/>
      <dgm:t>
        <a:bodyPr/>
        <a:lstStyle/>
        <a:p>
          <a:endParaRPr lang="zh-CN" altLang="en-US"/>
        </a:p>
      </dgm:t>
    </dgm:pt>
    <dgm:pt modelId="{C812DB5D-BDBB-4AB4-969A-16EB20629F2C}" cxnId="{0D4574EA-C65D-42C3-AFB4-01A0200EAFEE}" type="sibTrans">
      <dgm:prSet/>
      <dgm:spPr/>
      <dgm:t>
        <a:bodyPr/>
        <a:lstStyle/>
        <a:p>
          <a:endParaRPr lang="zh-CN" altLang="en-US"/>
        </a:p>
      </dgm:t>
    </dgm:pt>
    <dgm:pt modelId="{35E38F29-0E7F-4F11-BD54-5C2A79A8C354}">
      <dgm:prSet phldrT="[文本]"/>
      <dgm:spPr/>
      <dgm:t>
        <a:bodyPr/>
        <a:lstStyle/>
        <a:p>
          <a:r>
            <a:rPr lang="zh-CN" altLang="en-US" dirty="0"/>
            <a:t>资源存量检查</a:t>
          </a:r>
        </a:p>
      </dgm:t>
    </dgm:pt>
    <dgm:pt modelId="{F1D0EF5D-A1A4-4038-9DD2-427D0AF2B199}" cxnId="{DC68E28B-8D31-48ED-9A03-4B940FB13DE9}" type="parTrans">
      <dgm:prSet/>
      <dgm:spPr/>
      <dgm:t>
        <a:bodyPr/>
        <a:lstStyle/>
        <a:p>
          <a:endParaRPr lang="zh-CN" altLang="en-US"/>
        </a:p>
      </dgm:t>
    </dgm:pt>
    <dgm:pt modelId="{7501159F-6C83-4699-B195-67B82627CD8C}" cxnId="{DC68E28B-8D31-48ED-9A03-4B940FB13DE9}" type="sibTrans">
      <dgm:prSet/>
      <dgm:spPr/>
      <dgm:t>
        <a:bodyPr/>
        <a:lstStyle/>
        <a:p>
          <a:endParaRPr lang="zh-CN" altLang="en-US"/>
        </a:p>
      </dgm:t>
    </dgm:pt>
    <dgm:pt modelId="{F905DB2B-10FE-4925-AABB-EE3373A00AB6}">
      <dgm:prSet phldrT="[文本]"/>
      <dgm:spPr/>
      <dgm:t>
        <a:bodyPr/>
        <a:lstStyle/>
        <a:p>
          <a:r>
            <a:rPr lang="zh-CN" altLang="en-US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rPr>
            <a:t>虚拟</a:t>
          </a:r>
          <a:r>
            <a:rPr lang="zh-CN" altLang="en-US" dirty="0"/>
            <a:t>分配</a:t>
          </a:r>
        </a:p>
      </dgm:t>
    </dgm:pt>
    <dgm:pt modelId="{DF8F8813-3147-4324-8E2F-59182BB13BA1}" cxnId="{E33056AE-EE6C-4533-82AE-05C3A076309F}" type="parTrans">
      <dgm:prSet/>
      <dgm:spPr/>
      <dgm:t>
        <a:bodyPr/>
        <a:lstStyle/>
        <a:p>
          <a:endParaRPr lang="zh-CN" altLang="en-US"/>
        </a:p>
      </dgm:t>
    </dgm:pt>
    <dgm:pt modelId="{44604FF3-10CB-43E1-86A2-D34655940F5C}" cxnId="{E33056AE-EE6C-4533-82AE-05C3A076309F}" type="sibTrans">
      <dgm:prSet/>
      <dgm:spPr/>
      <dgm:t>
        <a:bodyPr/>
        <a:lstStyle/>
        <a:p>
          <a:endParaRPr lang="zh-CN" altLang="en-US"/>
        </a:p>
      </dgm:t>
    </dgm:pt>
    <dgm:pt modelId="{F536A3E1-72FD-48C4-BF1A-D2D851E725B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Available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:= Available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- </a:t>
          </a:r>
          <a:r>
            <a:rPr kumimoji="1" lang="en-US" altLang="zh-CN" b="1" dirty="0" err="1">
              <a:latin typeface="Times New Roman" panose="02020603050405020304" charset="0"/>
              <a:cs typeface="Times New Roman" panose="02020603050405020304" charset="0"/>
            </a:rPr>
            <a:t>Request</a:t>
          </a:r>
          <a:r>
            <a:rPr kumimoji="1" lang="en-US" altLang="zh-CN" b="1" baseline="-25000" dirty="0" err="1"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;</a:t>
          </a: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 altLang="en-US" b="1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C0DDBFAE-3979-49D6-BAC5-0377A42B11BB}" cxnId="{F3A84DE1-485E-4501-95D3-9E48FBBA5947}" type="parTrans">
      <dgm:prSet/>
      <dgm:spPr/>
      <dgm:t>
        <a:bodyPr/>
        <a:lstStyle/>
        <a:p>
          <a:endParaRPr lang="zh-CN" altLang="en-US"/>
        </a:p>
      </dgm:t>
    </dgm:pt>
    <dgm:pt modelId="{514137BE-756D-44CC-8255-AFC61081476F}" cxnId="{F3A84DE1-485E-4501-95D3-9E48FBBA5947}" type="sibTrans">
      <dgm:prSet/>
      <dgm:spPr/>
      <dgm:t>
        <a:bodyPr/>
        <a:lstStyle/>
        <a:p>
          <a:endParaRPr lang="zh-CN" altLang="en-US"/>
        </a:p>
      </dgm:t>
    </dgm:pt>
    <dgm:pt modelId="{BA96CFB6-E93D-4207-81AF-99CCC09BFF0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Allocation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 err="1">
              <a:latin typeface="Times New Roman" panose="02020603050405020304" charset="0"/>
              <a:cs typeface="Times New Roman" panose="02020603050405020304" charset="0"/>
            </a:rPr>
            <a:t>i,j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:= Allocation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 err="1">
              <a:latin typeface="Times New Roman" panose="02020603050405020304" charset="0"/>
              <a:cs typeface="Times New Roman" panose="02020603050405020304" charset="0"/>
            </a:rPr>
            <a:t>i,j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+ </a:t>
          </a:r>
          <a:r>
            <a:rPr kumimoji="1" lang="en-US" altLang="zh-CN" b="1" dirty="0" err="1">
              <a:latin typeface="Times New Roman" panose="02020603050405020304" charset="0"/>
              <a:cs typeface="Times New Roman" panose="02020603050405020304" charset="0"/>
            </a:rPr>
            <a:t>Request</a:t>
          </a:r>
          <a:r>
            <a:rPr kumimoji="1" lang="en-US" altLang="zh-CN" b="1" baseline="-25000" dirty="0" err="1"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;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/>
          </a:r>
          <a:endParaRPr kumimoji="1" lang="en-US" altLang="zh-CN" b="1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BEF0FFB1-110B-4E6C-9507-1EAED1A011A7}" cxnId="{B4FA7D55-9F80-4977-95CE-895A6066F749}" type="parTrans">
      <dgm:prSet/>
      <dgm:spPr/>
    </dgm:pt>
    <dgm:pt modelId="{8B11D044-338C-4EA0-A463-FDCEF8301034}" cxnId="{B4FA7D55-9F80-4977-95CE-895A6066F749}" type="sibTrans">
      <dgm:prSet/>
      <dgm:spPr/>
    </dgm:pt>
    <dgm:pt modelId="{DA01D775-D81C-4F9C-877F-878B26AE8D5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Need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 err="1">
              <a:latin typeface="Times New Roman" panose="02020603050405020304" charset="0"/>
              <a:cs typeface="Times New Roman" panose="02020603050405020304" charset="0"/>
            </a:rPr>
            <a:t>i,j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:= Need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 err="1">
              <a:latin typeface="Times New Roman" panose="02020603050405020304" charset="0"/>
              <a:cs typeface="Times New Roman" panose="02020603050405020304" charset="0"/>
            </a:rPr>
            <a:t>i,j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- </a:t>
          </a:r>
          <a:r>
            <a:rPr kumimoji="1" lang="en-US" altLang="zh-CN" b="1" dirty="0" err="1">
              <a:latin typeface="Times New Roman" panose="02020603050405020304" charset="0"/>
              <a:cs typeface="Times New Roman" panose="02020603050405020304" charset="0"/>
            </a:rPr>
            <a:t>Request</a:t>
          </a:r>
          <a:r>
            <a:rPr kumimoji="1" lang="en-US" altLang="zh-CN" b="1" baseline="-25000" dirty="0" err="1"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latin typeface="Times New Roman" panose="02020603050405020304" charset="0"/>
              <a:cs typeface="Times New Roman" panose="02020603050405020304" charset="0"/>
            </a:rPr>
            <a:t>;</a:t>
          </a:r>
          <a:r>
            <a:rPr b="1">
              <a:latin typeface="Times New Roman" panose="02020603050405020304" charset="0"/>
              <a:cs typeface="Times New Roman" panose="02020603050405020304" charset="0"/>
            </a:rPr>
            <a:t/>
          </a:r>
          <a:endParaRPr b="1">
            <a:latin typeface="Times New Roman" panose="02020603050405020304" charset="0"/>
            <a:cs typeface="Times New Roman" panose="02020603050405020304" charset="0"/>
          </a:endParaRPr>
        </a:p>
      </dgm:t>
    </dgm:pt>
    <dgm:pt modelId="{60503949-AD9E-457A-A6F5-42E307F2C567}" cxnId="{3B1D5CCE-0D2D-4B72-965F-508C15143C90}" type="parTrans">
      <dgm:prSet/>
      <dgm:spPr/>
    </dgm:pt>
    <dgm:pt modelId="{120B3002-2195-413F-8194-AF502A3F893A}" cxnId="{3B1D5CCE-0D2D-4B72-965F-508C15143C90}" type="sibTrans">
      <dgm:prSet/>
      <dgm:spPr/>
    </dgm:pt>
    <dgm:pt modelId="{6C2D6589-3FD1-4523-BF4C-25FC48480C1B}">
      <dgm:prSet phldrT="[文本]"/>
      <dgm:spPr/>
      <dgm:t>
        <a:bodyPr/>
        <a:lstStyle/>
        <a:p>
          <a:r>
            <a:rPr lang="zh-CN" altLang="en-US" dirty="0"/>
            <a:t>安全性算法</a:t>
          </a:r>
        </a:p>
      </dgm:t>
    </dgm:pt>
    <dgm:pt modelId="{034FB3E6-5ABC-4E0D-911F-E8BC0973F472}" cxnId="{260EF2A3-B657-4208-967E-A11579621181}" type="parTrans">
      <dgm:prSet/>
      <dgm:spPr/>
      <dgm:t>
        <a:bodyPr/>
        <a:lstStyle/>
        <a:p>
          <a:endParaRPr lang="zh-CN" altLang="en-US"/>
        </a:p>
      </dgm:t>
    </dgm:pt>
    <dgm:pt modelId="{286E91A2-8602-4B12-A1B8-51B563971535}" cxnId="{260EF2A3-B657-4208-967E-A11579621181}" type="sibTrans">
      <dgm:prSet/>
      <dgm:spPr/>
      <dgm:t>
        <a:bodyPr/>
        <a:lstStyle/>
        <a:p>
          <a:endParaRPr lang="zh-CN" altLang="en-US"/>
        </a:p>
      </dgm:t>
    </dgm:pt>
    <dgm:pt modelId="{E09DF987-AC4B-4608-8123-BABE637ABF73}" type="pres">
      <dgm:prSet presAssocID="{516338A7-0325-4CB7-BA82-F752781EEA41}" presName="linear" presStyleCnt="0">
        <dgm:presLayoutVars>
          <dgm:animLvl val="lvl"/>
          <dgm:resizeHandles val="exact"/>
        </dgm:presLayoutVars>
      </dgm:prSet>
      <dgm:spPr/>
    </dgm:pt>
    <dgm:pt modelId="{BA06B0D8-200B-4370-9B43-44F17806A88D}" type="pres">
      <dgm:prSet presAssocID="{D0D3C15D-F706-44EB-85C4-7F525306BFF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1B796-0240-4269-AEB3-E491CAEE5E00}" type="pres">
      <dgm:prSet presAssocID="{3650829A-8976-446B-A3BE-C0CDEB8F8070}" presName="spacer" presStyleCnt="0"/>
      <dgm:spPr/>
    </dgm:pt>
    <dgm:pt modelId="{0D89E95E-3AC5-43B2-A952-6830EC73136B}" type="pres">
      <dgm:prSet presAssocID="{41C46534-4DA5-4623-9F71-568A6209564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DA7A7-C7E2-44E9-9909-D27626291810}" type="pres">
      <dgm:prSet presAssocID="{C812DB5D-BDBB-4AB4-969A-16EB20629F2C}" presName="spacer" presStyleCnt="0"/>
      <dgm:spPr/>
    </dgm:pt>
    <dgm:pt modelId="{01A03070-0624-4F87-9618-16232DE05521}" type="pres">
      <dgm:prSet presAssocID="{35E38F29-0E7F-4F11-BD54-5C2A79A8C3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CEF94F-B6B7-4793-BA49-C1E90955AFF7}" type="pres">
      <dgm:prSet presAssocID="{7501159F-6C83-4699-B195-67B82627CD8C}" presName="spacer" presStyleCnt="0"/>
      <dgm:spPr/>
    </dgm:pt>
    <dgm:pt modelId="{C8E60EA5-54E5-4A50-AAEA-0B154B2E13DC}" type="pres">
      <dgm:prSet presAssocID="{F905DB2B-10FE-4925-AABB-EE3373A00A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B4A492-C533-4D8A-A276-24A36EAA471F}" type="pres">
      <dgm:prSet presAssocID="{F905DB2B-10FE-4925-AABB-EE3373A00AB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D0E4D-3D6E-45E9-A751-40ED9E8D3BE9}" type="pres">
      <dgm:prSet presAssocID="{6C2D6589-3FD1-4523-BF4C-25FC48480C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4F3623-A049-4CCA-BB3B-303D87C11018}" srcId="{516338A7-0325-4CB7-BA82-F752781EEA41}" destId="{D0D3C15D-F706-44EB-85C4-7F525306BFFD}" srcOrd="0" destOrd="0" parTransId="{2B770BB1-180D-4B0C-A877-6672A6E9E087}" sibTransId="{3650829A-8976-446B-A3BE-C0CDEB8F8070}"/>
    <dgm:cxn modelId="{0D4574EA-C65D-42C3-AFB4-01A0200EAFEE}" srcId="{516338A7-0325-4CB7-BA82-F752781EEA41}" destId="{41C46534-4DA5-4623-9F71-568A62095646}" srcOrd="1" destOrd="0" parTransId="{FB8799A6-2176-45C5-B46F-D6F6B50FEC2E}" sibTransId="{C812DB5D-BDBB-4AB4-969A-16EB20629F2C}"/>
    <dgm:cxn modelId="{DC68E28B-8D31-48ED-9A03-4B940FB13DE9}" srcId="{516338A7-0325-4CB7-BA82-F752781EEA41}" destId="{35E38F29-0E7F-4F11-BD54-5C2A79A8C354}" srcOrd="2" destOrd="0" parTransId="{F1D0EF5D-A1A4-4038-9DD2-427D0AF2B199}" sibTransId="{7501159F-6C83-4699-B195-67B82627CD8C}"/>
    <dgm:cxn modelId="{E33056AE-EE6C-4533-82AE-05C3A076309F}" srcId="{516338A7-0325-4CB7-BA82-F752781EEA41}" destId="{F905DB2B-10FE-4925-AABB-EE3373A00AB6}" srcOrd="3" destOrd="0" parTransId="{DF8F8813-3147-4324-8E2F-59182BB13BA1}" sibTransId="{44604FF3-10CB-43E1-86A2-D34655940F5C}"/>
    <dgm:cxn modelId="{F3A84DE1-485E-4501-95D3-9E48FBBA5947}" srcId="{F905DB2B-10FE-4925-AABB-EE3373A00AB6}" destId="{F536A3E1-72FD-48C4-BF1A-D2D851E725BB}" srcOrd="0" destOrd="3" parTransId="{C0DDBFAE-3979-49D6-BAC5-0377A42B11BB}" sibTransId="{514137BE-756D-44CC-8255-AFC61081476F}"/>
    <dgm:cxn modelId="{B4FA7D55-9F80-4977-95CE-895A6066F749}" srcId="{F905DB2B-10FE-4925-AABB-EE3373A00AB6}" destId="{BA96CFB6-E93D-4207-81AF-99CCC09BFF02}" srcOrd="1" destOrd="3" parTransId="{BEF0FFB1-110B-4E6C-9507-1EAED1A011A7}" sibTransId="{8B11D044-338C-4EA0-A463-FDCEF8301034}"/>
    <dgm:cxn modelId="{3B1D5CCE-0D2D-4B72-965F-508C15143C90}" srcId="{F905DB2B-10FE-4925-AABB-EE3373A00AB6}" destId="{DA01D775-D81C-4F9C-877F-878B26AE8D5F}" srcOrd="2" destOrd="3" parTransId="{60503949-AD9E-457A-A6F5-42E307F2C567}" sibTransId="{120B3002-2195-413F-8194-AF502A3F893A}"/>
    <dgm:cxn modelId="{260EF2A3-B657-4208-967E-A11579621181}" srcId="{516338A7-0325-4CB7-BA82-F752781EEA41}" destId="{6C2D6589-3FD1-4523-BF4C-25FC48480C1B}" srcOrd="4" destOrd="0" parTransId="{034FB3E6-5ABC-4E0D-911F-E8BC0973F472}" sibTransId="{286E91A2-8602-4B12-A1B8-51B563971535}"/>
    <dgm:cxn modelId="{06F30DCF-C080-4A23-A79A-7E9FC3BE8D3C}" type="presOf" srcId="{516338A7-0325-4CB7-BA82-F752781EEA41}" destId="{E09DF987-AC4B-4608-8123-BABE637ABF73}" srcOrd="0" destOrd="0" presId="urn:microsoft.com/office/officeart/2005/8/layout/vList2"/>
    <dgm:cxn modelId="{A0FF423B-CD5F-4346-8E06-D5F7F9285523}" type="presParOf" srcId="{E09DF987-AC4B-4608-8123-BABE637ABF73}" destId="{BA06B0D8-200B-4370-9B43-44F17806A88D}" srcOrd="0" destOrd="0" presId="urn:microsoft.com/office/officeart/2005/8/layout/vList2"/>
    <dgm:cxn modelId="{3B0E440F-80E8-431E-AA42-8679EF913B9B}" type="presOf" srcId="{D0D3C15D-F706-44EB-85C4-7F525306BFFD}" destId="{BA06B0D8-200B-4370-9B43-44F17806A88D}" srcOrd="0" destOrd="0" presId="urn:microsoft.com/office/officeart/2005/8/layout/vList2"/>
    <dgm:cxn modelId="{716DEA54-B0B2-4B54-A082-1BFB56F7E1FB}" type="presParOf" srcId="{E09DF987-AC4B-4608-8123-BABE637ABF73}" destId="{D611B796-0240-4269-AEB3-E491CAEE5E00}" srcOrd="1" destOrd="0" presId="urn:microsoft.com/office/officeart/2005/8/layout/vList2"/>
    <dgm:cxn modelId="{A4137A88-D454-4B06-927F-BE4D112AD1E2}" type="presParOf" srcId="{E09DF987-AC4B-4608-8123-BABE637ABF73}" destId="{0D89E95E-3AC5-43B2-A952-6830EC73136B}" srcOrd="2" destOrd="0" presId="urn:microsoft.com/office/officeart/2005/8/layout/vList2"/>
    <dgm:cxn modelId="{B2D9022D-A3CF-4545-B5A7-915748949BB2}" type="presOf" srcId="{41C46534-4DA5-4623-9F71-568A62095646}" destId="{0D89E95E-3AC5-43B2-A952-6830EC73136B}" srcOrd="0" destOrd="0" presId="urn:microsoft.com/office/officeart/2005/8/layout/vList2"/>
    <dgm:cxn modelId="{38D09AC5-79B7-4AF2-8F26-6B253EE03907}" type="presParOf" srcId="{E09DF987-AC4B-4608-8123-BABE637ABF73}" destId="{DA8DA7A7-C7E2-44E9-9909-D27626291810}" srcOrd="3" destOrd="0" presId="urn:microsoft.com/office/officeart/2005/8/layout/vList2"/>
    <dgm:cxn modelId="{E2F3009F-507D-42FD-AB34-9E09F24F41BF}" type="presParOf" srcId="{E09DF987-AC4B-4608-8123-BABE637ABF73}" destId="{01A03070-0624-4F87-9618-16232DE05521}" srcOrd="4" destOrd="0" presId="urn:microsoft.com/office/officeart/2005/8/layout/vList2"/>
    <dgm:cxn modelId="{13F32F7A-8F61-46AA-BC2D-3744E51A7039}" type="presOf" srcId="{35E38F29-0E7F-4F11-BD54-5C2A79A8C354}" destId="{01A03070-0624-4F87-9618-16232DE05521}" srcOrd="0" destOrd="0" presId="urn:microsoft.com/office/officeart/2005/8/layout/vList2"/>
    <dgm:cxn modelId="{F004870B-1FCD-477A-973E-ABDF19744AC7}" type="presParOf" srcId="{E09DF987-AC4B-4608-8123-BABE637ABF73}" destId="{B3CEF94F-B6B7-4793-BA49-C1E90955AFF7}" srcOrd="5" destOrd="0" presId="urn:microsoft.com/office/officeart/2005/8/layout/vList2"/>
    <dgm:cxn modelId="{5E7F4464-98A5-407B-A2EC-99293DB3A788}" type="presParOf" srcId="{E09DF987-AC4B-4608-8123-BABE637ABF73}" destId="{C8E60EA5-54E5-4A50-AAEA-0B154B2E13DC}" srcOrd="6" destOrd="0" presId="urn:microsoft.com/office/officeart/2005/8/layout/vList2"/>
    <dgm:cxn modelId="{FCBE3662-BD65-47F3-97E5-1F58B9F88C86}" type="presOf" srcId="{F905DB2B-10FE-4925-AABB-EE3373A00AB6}" destId="{C8E60EA5-54E5-4A50-AAEA-0B154B2E13DC}" srcOrd="0" destOrd="0" presId="urn:microsoft.com/office/officeart/2005/8/layout/vList2"/>
    <dgm:cxn modelId="{52C82556-8F5C-4990-B922-A0160F86F330}" type="presParOf" srcId="{E09DF987-AC4B-4608-8123-BABE637ABF73}" destId="{9EB4A492-C533-4D8A-A276-24A36EAA471F}" srcOrd="7" destOrd="0" presId="urn:microsoft.com/office/officeart/2005/8/layout/vList2"/>
    <dgm:cxn modelId="{2AF813E8-E193-4107-851D-18542352224F}" type="presOf" srcId="{F536A3E1-72FD-48C4-BF1A-D2D851E725BB}" destId="{9EB4A492-C533-4D8A-A276-24A36EAA471F}" srcOrd="0" destOrd="0" presId="urn:microsoft.com/office/officeart/2005/8/layout/vList2"/>
    <dgm:cxn modelId="{E356B7B2-7E43-472B-96B9-B3BC651557C6}" type="presOf" srcId="{BA96CFB6-E93D-4207-81AF-99CCC09BFF02}" destId="{9EB4A492-C533-4D8A-A276-24A36EAA471F}" srcOrd="0" destOrd="1" presId="urn:microsoft.com/office/officeart/2005/8/layout/vList2"/>
    <dgm:cxn modelId="{01964AEA-9B63-4FD6-A71E-1FBFFCD35835}" type="presOf" srcId="{DA01D775-D81C-4F9C-877F-878B26AE8D5F}" destId="{9EB4A492-C533-4D8A-A276-24A36EAA471F}" srcOrd="0" destOrd="2" presId="urn:microsoft.com/office/officeart/2005/8/layout/vList2"/>
    <dgm:cxn modelId="{80A2AF7E-9211-49ED-8D1F-865AA06EC1DA}" type="presParOf" srcId="{E09DF987-AC4B-4608-8123-BABE637ABF73}" destId="{275D0E4D-3D6E-45E9-A751-40ED9E8D3BE9}" srcOrd="8" destOrd="0" presId="urn:microsoft.com/office/officeart/2005/8/layout/vList2"/>
    <dgm:cxn modelId="{BDF8235E-FDD8-42E8-BE16-FCF69F674EC6}" type="presOf" srcId="{6C2D6589-3FD1-4523-BF4C-25FC48480C1B}" destId="{275D0E4D-3D6E-45E9-A751-40ED9E8D3B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6338A7-0325-4CB7-BA82-F752781EEA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</dgm:pt>
    <dgm:pt modelId="{D0D3C15D-F706-44EB-85C4-7F525306BFFD}">
      <dgm:prSet phldrT="[文本]"/>
      <dgm:spPr/>
      <dgm:t>
        <a:bodyPr/>
        <a:lstStyle/>
        <a:p>
          <a:r>
            <a:rPr lang="zh-CN" altLang="en-US" dirty="0"/>
            <a:t>进程申请资源</a:t>
          </a:r>
        </a:p>
      </dgm:t>
    </dgm:pt>
    <dgm:pt modelId="{2B770BB1-180D-4B0C-A877-6672A6E9E087}" cxnId="{E80C01DD-17F9-4CD5-B21C-87D155AFA715}" type="parTrans">
      <dgm:prSet/>
      <dgm:spPr/>
      <dgm:t>
        <a:bodyPr/>
        <a:lstStyle/>
        <a:p>
          <a:endParaRPr lang="zh-CN" altLang="en-US"/>
        </a:p>
      </dgm:t>
    </dgm:pt>
    <dgm:pt modelId="{3650829A-8976-446B-A3BE-C0CDEB8F8070}" cxnId="{E80C01DD-17F9-4CD5-B21C-87D155AFA715}" type="sibTrans">
      <dgm:prSet/>
      <dgm:spPr/>
      <dgm:t>
        <a:bodyPr/>
        <a:lstStyle/>
        <a:p>
          <a:endParaRPr lang="zh-CN" altLang="en-US"/>
        </a:p>
      </dgm:t>
    </dgm:pt>
    <dgm:pt modelId="{41C46534-4DA5-4623-9F71-568A62095646}">
      <dgm:prSet phldrT="[文本]"/>
      <dgm:spPr/>
      <dgm:t>
        <a:bodyPr/>
        <a:lstStyle/>
        <a:p>
          <a:r>
            <a:rPr lang="zh-CN" altLang="en-US" dirty="0"/>
            <a:t>合理性检查</a:t>
          </a:r>
        </a:p>
      </dgm:t>
    </dgm:pt>
    <dgm:pt modelId="{FB8799A6-2176-45C5-B46F-D6F6B50FEC2E}" cxnId="{7675191A-B476-4CFA-B2A2-853A4561E1D1}" type="parTrans">
      <dgm:prSet/>
      <dgm:spPr/>
      <dgm:t>
        <a:bodyPr/>
        <a:lstStyle/>
        <a:p>
          <a:endParaRPr lang="zh-CN" altLang="en-US"/>
        </a:p>
      </dgm:t>
    </dgm:pt>
    <dgm:pt modelId="{C812DB5D-BDBB-4AB4-969A-16EB20629F2C}" cxnId="{7675191A-B476-4CFA-B2A2-853A4561E1D1}" type="sibTrans">
      <dgm:prSet/>
      <dgm:spPr/>
      <dgm:t>
        <a:bodyPr/>
        <a:lstStyle/>
        <a:p>
          <a:endParaRPr lang="zh-CN" altLang="en-US"/>
        </a:p>
      </dgm:t>
    </dgm:pt>
    <dgm:pt modelId="{35E38F29-0E7F-4F11-BD54-5C2A79A8C354}">
      <dgm:prSet phldrT="[文本]"/>
      <dgm:spPr/>
      <dgm:t>
        <a:bodyPr/>
        <a:lstStyle/>
        <a:p>
          <a:r>
            <a:rPr lang="zh-CN" altLang="en-US" dirty="0"/>
            <a:t>资源存量检查</a:t>
          </a:r>
        </a:p>
      </dgm:t>
    </dgm:pt>
    <dgm:pt modelId="{F1D0EF5D-A1A4-4038-9DD2-427D0AF2B199}" cxnId="{FB6AA097-1E4D-427B-ADBD-50B6EA2D9788}" type="parTrans">
      <dgm:prSet/>
      <dgm:spPr/>
      <dgm:t>
        <a:bodyPr/>
        <a:lstStyle/>
        <a:p>
          <a:endParaRPr lang="zh-CN" altLang="en-US"/>
        </a:p>
      </dgm:t>
    </dgm:pt>
    <dgm:pt modelId="{7501159F-6C83-4699-B195-67B82627CD8C}" cxnId="{FB6AA097-1E4D-427B-ADBD-50B6EA2D9788}" type="sibTrans">
      <dgm:prSet/>
      <dgm:spPr/>
      <dgm:t>
        <a:bodyPr/>
        <a:lstStyle/>
        <a:p>
          <a:endParaRPr lang="zh-CN" altLang="en-US"/>
        </a:p>
      </dgm:t>
    </dgm:pt>
    <dgm:pt modelId="{F905DB2B-10FE-4925-AABB-EE3373A00AB6}">
      <dgm:prSet phldrT="[文本]"/>
      <dgm:spPr/>
      <dgm:t>
        <a:bodyPr/>
        <a:lstStyle/>
        <a:p>
          <a:r>
            <a:rPr lang="zh-CN" altLang="en-US" dirty="0"/>
            <a:t>虚拟分配</a:t>
          </a:r>
        </a:p>
      </dgm:t>
    </dgm:pt>
    <dgm:pt modelId="{DF8F8813-3147-4324-8E2F-59182BB13BA1}" cxnId="{97E01601-9871-4D6F-AC35-17375904E2D0}" type="parTrans">
      <dgm:prSet/>
      <dgm:spPr/>
      <dgm:t>
        <a:bodyPr/>
        <a:lstStyle/>
        <a:p>
          <a:endParaRPr lang="zh-CN" altLang="en-US"/>
        </a:p>
      </dgm:t>
    </dgm:pt>
    <dgm:pt modelId="{44604FF3-10CB-43E1-86A2-D34655940F5C}" cxnId="{97E01601-9871-4D6F-AC35-17375904E2D0}" type="sibTrans">
      <dgm:prSet/>
      <dgm:spPr/>
      <dgm:t>
        <a:bodyPr/>
        <a:lstStyle/>
        <a:p>
          <a:endParaRPr lang="zh-CN" altLang="en-US"/>
        </a:p>
      </dgm:t>
    </dgm:pt>
    <dgm:pt modelId="{6C2D6589-3FD1-4523-BF4C-25FC48480C1B}">
      <dgm:prSet phldrT="[文本]"/>
      <dgm:spPr/>
      <dgm:t>
        <a:bodyPr/>
        <a:lstStyle/>
        <a:p>
          <a:r>
            <a:rPr lang="zh-CN" altLang="en-US" dirty="0"/>
            <a:t>安全性算法</a:t>
          </a:r>
        </a:p>
      </dgm:t>
    </dgm:pt>
    <dgm:pt modelId="{034FB3E6-5ABC-4E0D-911F-E8BC0973F472}" cxnId="{F8617494-EB2B-4E6E-9E94-7F595CAFC91D}" type="parTrans">
      <dgm:prSet/>
      <dgm:spPr/>
      <dgm:t>
        <a:bodyPr/>
        <a:lstStyle/>
        <a:p>
          <a:endParaRPr lang="zh-CN" altLang="en-US"/>
        </a:p>
      </dgm:t>
    </dgm:pt>
    <dgm:pt modelId="{286E91A2-8602-4B12-A1B8-51B563971535}" cxnId="{F8617494-EB2B-4E6E-9E94-7F595CAFC91D}" type="sibTrans">
      <dgm:prSet/>
      <dgm:spPr/>
      <dgm:t>
        <a:bodyPr/>
        <a:lstStyle/>
        <a:p>
          <a:endParaRPr lang="zh-CN" altLang="en-US"/>
        </a:p>
      </dgm:t>
    </dgm:pt>
    <dgm:pt modelId="{EAC454AD-D4EB-44C8-B6E8-AA19C56892D4}">
      <dgm:prSet phldrT="[文本]"/>
      <dgm:spPr/>
      <dgm:t>
        <a:bodyPr/>
        <a:lstStyle/>
        <a:p>
          <a:r>
            <a:rPr kumimoji="1" lang="zh-CN" altLang="en-US" dirty="0">
              <a:latin typeface="Times New Roman" panose="02020603050405020304" charset="0"/>
            </a:rPr>
            <a:t>执行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安全性算法</a:t>
          </a:r>
          <a:r>
            <a:rPr kumimoji="1" lang="zh-CN" altLang="en-US" dirty="0">
              <a:latin typeface="Times New Roman" panose="02020603050405020304" charset="0"/>
            </a:rPr>
            <a:t>，检查此次资源分配后，系统是否处于安全状态。若安全，才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真正</a:t>
          </a:r>
          <a:r>
            <a:rPr kumimoji="1" lang="zh-CN" altLang="en-US" dirty="0">
              <a:latin typeface="Times New Roman" panose="02020603050405020304" charset="0"/>
            </a:rPr>
            <a:t>把资源分配给进程</a:t>
          </a:r>
          <a:r>
            <a:rPr kumimoji="1" lang="en-US" altLang="zh-CN" dirty="0">
              <a:latin typeface="Times New Roman" panose="02020603050405020304" charset="0"/>
            </a:rPr>
            <a:t>P</a:t>
          </a:r>
          <a:r>
            <a:rPr kumimoji="1" lang="en-US" altLang="zh-CN" baseline="-25000" dirty="0">
              <a:latin typeface="Times New Roman" panose="02020603050405020304" charset="0"/>
            </a:rPr>
            <a:t>i</a:t>
          </a:r>
          <a:r>
            <a:rPr kumimoji="1" lang="zh-CN" altLang="en-US" dirty="0">
              <a:latin typeface="Times New Roman" panose="02020603050405020304" charset="0"/>
            </a:rPr>
            <a:t>；否则，本次假设的分配作废，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恢复</a:t>
          </a:r>
          <a:r>
            <a:rPr kumimoji="1" lang="zh-CN" altLang="en-US" dirty="0">
              <a:latin typeface="Times New Roman" panose="02020603050405020304" charset="0"/>
            </a:rPr>
            <a:t>原来的资源分配状态，让进程</a:t>
          </a:r>
          <a:r>
            <a:rPr kumimoji="1" lang="en-US" altLang="zh-CN" dirty="0">
              <a:latin typeface="Times New Roman" panose="02020603050405020304" charset="0"/>
            </a:rPr>
            <a:t>P</a:t>
          </a:r>
          <a:r>
            <a:rPr kumimoji="1" lang="en-US" altLang="zh-CN" baseline="-25000" dirty="0">
              <a:latin typeface="Times New Roman" panose="02020603050405020304" charset="0"/>
            </a:rPr>
            <a:t>i</a:t>
          </a:r>
          <a:r>
            <a:rPr kumimoji="1" lang="zh-CN" altLang="en-US" dirty="0">
              <a:latin typeface="Times New Roman" panose="02020603050405020304" charset="0"/>
            </a:rPr>
            <a:t>等待。</a:t>
          </a:r>
          <a:endParaRPr lang="zh-CN" altLang="en-US" dirty="0"/>
        </a:p>
      </dgm:t>
    </dgm:pt>
    <dgm:pt modelId="{8085EF79-CB0E-4807-A6C3-1A5B506FFC03}" cxnId="{D43D3E03-6281-493D-B3A9-78381C646103}" type="parTrans">
      <dgm:prSet/>
      <dgm:spPr/>
      <dgm:t>
        <a:bodyPr/>
        <a:lstStyle/>
        <a:p>
          <a:endParaRPr lang="zh-CN" altLang="en-US"/>
        </a:p>
      </dgm:t>
    </dgm:pt>
    <dgm:pt modelId="{A8B9CB34-AE3E-4E17-9243-8E55C31D04C0}" cxnId="{D43D3E03-6281-493D-B3A9-78381C646103}" type="sibTrans">
      <dgm:prSet/>
      <dgm:spPr/>
      <dgm:t>
        <a:bodyPr/>
        <a:lstStyle/>
        <a:p>
          <a:endParaRPr lang="zh-CN" altLang="en-US"/>
        </a:p>
      </dgm:t>
    </dgm:pt>
    <dgm:pt modelId="{E09DF987-AC4B-4608-8123-BABE637ABF73}" type="pres">
      <dgm:prSet presAssocID="{516338A7-0325-4CB7-BA82-F752781EEA41}" presName="linear" presStyleCnt="0">
        <dgm:presLayoutVars>
          <dgm:animLvl val="lvl"/>
          <dgm:resizeHandles val="exact"/>
        </dgm:presLayoutVars>
      </dgm:prSet>
      <dgm:spPr/>
    </dgm:pt>
    <dgm:pt modelId="{BA06B0D8-200B-4370-9B43-44F17806A88D}" type="pres">
      <dgm:prSet presAssocID="{D0D3C15D-F706-44EB-85C4-7F525306BFF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1B796-0240-4269-AEB3-E491CAEE5E00}" type="pres">
      <dgm:prSet presAssocID="{3650829A-8976-446B-A3BE-C0CDEB8F8070}" presName="spacer" presStyleCnt="0"/>
      <dgm:spPr/>
    </dgm:pt>
    <dgm:pt modelId="{0D89E95E-3AC5-43B2-A952-6830EC73136B}" type="pres">
      <dgm:prSet presAssocID="{41C46534-4DA5-4623-9F71-568A6209564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DA7A7-C7E2-44E9-9909-D27626291810}" type="pres">
      <dgm:prSet presAssocID="{C812DB5D-BDBB-4AB4-969A-16EB20629F2C}" presName="spacer" presStyleCnt="0"/>
      <dgm:spPr/>
    </dgm:pt>
    <dgm:pt modelId="{01A03070-0624-4F87-9618-16232DE05521}" type="pres">
      <dgm:prSet presAssocID="{35E38F29-0E7F-4F11-BD54-5C2A79A8C3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CEF94F-B6B7-4793-BA49-C1E90955AFF7}" type="pres">
      <dgm:prSet presAssocID="{7501159F-6C83-4699-B195-67B82627CD8C}" presName="spacer" presStyleCnt="0"/>
      <dgm:spPr/>
    </dgm:pt>
    <dgm:pt modelId="{C8E60EA5-54E5-4A50-AAEA-0B154B2E13DC}" type="pres">
      <dgm:prSet presAssocID="{F905DB2B-10FE-4925-AABB-EE3373A00A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64AFF-AE9F-4CB9-9AE8-3168092261FC}" type="pres">
      <dgm:prSet presAssocID="{44604FF3-10CB-43E1-86A2-D34655940F5C}" presName="spacer" presStyleCnt="0"/>
      <dgm:spPr/>
    </dgm:pt>
    <dgm:pt modelId="{275D0E4D-3D6E-45E9-A751-40ED9E8D3BE9}" type="pres">
      <dgm:prSet presAssocID="{6C2D6589-3FD1-4523-BF4C-25FC48480C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CC333-BA2A-43B7-813D-41705A848495}" type="pres">
      <dgm:prSet presAssocID="{6C2D6589-3FD1-4523-BF4C-25FC48480C1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A0891B-CAF5-4BA2-ACA8-2B0ED1FBFC1F}" type="presOf" srcId="{516338A7-0325-4CB7-BA82-F752781EEA41}" destId="{E09DF987-AC4B-4608-8123-BABE637ABF73}" srcOrd="0" destOrd="0" presId="urn:microsoft.com/office/officeart/2005/8/layout/vList2"/>
    <dgm:cxn modelId="{E80C01DD-17F9-4CD5-B21C-87D155AFA715}" srcId="{516338A7-0325-4CB7-BA82-F752781EEA41}" destId="{D0D3C15D-F706-44EB-85C4-7F525306BFFD}" srcOrd="0" destOrd="0" parTransId="{2B770BB1-180D-4B0C-A877-6672A6E9E087}" sibTransId="{3650829A-8976-446B-A3BE-C0CDEB8F8070}"/>
    <dgm:cxn modelId="{772DFC76-0ED6-4395-8BCF-0917EBDC9160}" type="presOf" srcId="{D0D3C15D-F706-44EB-85C4-7F525306BFFD}" destId="{BA06B0D8-200B-4370-9B43-44F17806A88D}" srcOrd="0" destOrd="0" presId="urn:microsoft.com/office/officeart/2005/8/layout/vList2"/>
    <dgm:cxn modelId="{86AD3ED4-CAFF-482D-AF6C-3A000A64F2EF}" type="presOf" srcId="{35E38F29-0E7F-4F11-BD54-5C2A79A8C354}" destId="{01A03070-0624-4F87-9618-16232DE05521}" srcOrd="0" destOrd="0" presId="urn:microsoft.com/office/officeart/2005/8/layout/vList2"/>
    <dgm:cxn modelId="{FB6AA097-1E4D-427B-ADBD-50B6EA2D9788}" srcId="{516338A7-0325-4CB7-BA82-F752781EEA41}" destId="{35E38F29-0E7F-4F11-BD54-5C2A79A8C354}" srcOrd="2" destOrd="0" parTransId="{F1D0EF5D-A1A4-4038-9DD2-427D0AF2B199}" sibTransId="{7501159F-6C83-4699-B195-67B82627CD8C}"/>
    <dgm:cxn modelId="{7675191A-B476-4CFA-B2A2-853A4561E1D1}" srcId="{516338A7-0325-4CB7-BA82-F752781EEA41}" destId="{41C46534-4DA5-4623-9F71-568A62095646}" srcOrd="1" destOrd="0" parTransId="{FB8799A6-2176-45C5-B46F-D6F6B50FEC2E}" sibTransId="{C812DB5D-BDBB-4AB4-969A-16EB20629F2C}"/>
    <dgm:cxn modelId="{F0CCCBC2-356F-4351-A987-F7649118D0DA}" type="presOf" srcId="{F905DB2B-10FE-4925-AABB-EE3373A00AB6}" destId="{C8E60EA5-54E5-4A50-AAEA-0B154B2E13DC}" srcOrd="0" destOrd="0" presId="urn:microsoft.com/office/officeart/2005/8/layout/vList2"/>
    <dgm:cxn modelId="{D43D3E03-6281-493D-B3A9-78381C646103}" srcId="{6C2D6589-3FD1-4523-BF4C-25FC48480C1B}" destId="{EAC454AD-D4EB-44C8-B6E8-AA19C56892D4}" srcOrd="0" destOrd="0" parTransId="{8085EF79-CB0E-4807-A6C3-1A5B506FFC03}" sibTransId="{A8B9CB34-AE3E-4E17-9243-8E55C31D04C0}"/>
    <dgm:cxn modelId="{005DF104-D4CB-4495-A229-0F50E46F5287}" type="presOf" srcId="{EAC454AD-D4EB-44C8-B6E8-AA19C56892D4}" destId="{638CC333-BA2A-43B7-813D-41705A848495}" srcOrd="0" destOrd="0" presId="urn:microsoft.com/office/officeart/2005/8/layout/vList2"/>
    <dgm:cxn modelId="{97E01601-9871-4D6F-AC35-17375904E2D0}" srcId="{516338A7-0325-4CB7-BA82-F752781EEA41}" destId="{F905DB2B-10FE-4925-AABB-EE3373A00AB6}" srcOrd="3" destOrd="0" parTransId="{DF8F8813-3147-4324-8E2F-59182BB13BA1}" sibTransId="{44604FF3-10CB-43E1-86A2-D34655940F5C}"/>
    <dgm:cxn modelId="{F075EEF0-AE52-493C-BB86-D20D45B54334}" type="presOf" srcId="{6C2D6589-3FD1-4523-BF4C-25FC48480C1B}" destId="{275D0E4D-3D6E-45E9-A751-40ED9E8D3BE9}" srcOrd="0" destOrd="0" presId="urn:microsoft.com/office/officeart/2005/8/layout/vList2"/>
    <dgm:cxn modelId="{A374E0A6-E7DE-4EED-813F-159BAE027D1C}" type="presOf" srcId="{41C46534-4DA5-4623-9F71-568A62095646}" destId="{0D89E95E-3AC5-43B2-A952-6830EC73136B}" srcOrd="0" destOrd="0" presId="urn:microsoft.com/office/officeart/2005/8/layout/vList2"/>
    <dgm:cxn modelId="{F8617494-EB2B-4E6E-9E94-7F595CAFC91D}" srcId="{516338A7-0325-4CB7-BA82-F752781EEA41}" destId="{6C2D6589-3FD1-4523-BF4C-25FC48480C1B}" srcOrd="4" destOrd="0" parTransId="{034FB3E6-5ABC-4E0D-911F-E8BC0973F472}" sibTransId="{286E91A2-8602-4B12-A1B8-51B563971535}"/>
    <dgm:cxn modelId="{425E2D70-6ACF-473A-B08D-3C8AAA14386E}" type="presParOf" srcId="{E09DF987-AC4B-4608-8123-BABE637ABF73}" destId="{BA06B0D8-200B-4370-9B43-44F17806A88D}" srcOrd="0" destOrd="0" presId="urn:microsoft.com/office/officeart/2005/8/layout/vList2"/>
    <dgm:cxn modelId="{1BFAE503-38C3-4234-A930-1E5E9CF092A4}" type="presParOf" srcId="{E09DF987-AC4B-4608-8123-BABE637ABF73}" destId="{D611B796-0240-4269-AEB3-E491CAEE5E00}" srcOrd="1" destOrd="0" presId="urn:microsoft.com/office/officeart/2005/8/layout/vList2"/>
    <dgm:cxn modelId="{9826F06A-DCB0-4E81-924B-10CABAD0A5BC}" type="presParOf" srcId="{E09DF987-AC4B-4608-8123-BABE637ABF73}" destId="{0D89E95E-3AC5-43B2-A952-6830EC73136B}" srcOrd="2" destOrd="0" presId="urn:microsoft.com/office/officeart/2005/8/layout/vList2"/>
    <dgm:cxn modelId="{69B6B167-6C7B-478B-BD83-2C1CCAE630AC}" type="presParOf" srcId="{E09DF987-AC4B-4608-8123-BABE637ABF73}" destId="{DA8DA7A7-C7E2-44E9-9909-D27626291810}" srcOrd="3" destOrd="0" presId="urn:microsoft.com/office/officeart/2005/8/layout/vList2"/>
    <dgm:cxn modelId="{BD5B31DD-3762-43DE-A56C-B3B648A6F870}" type="presParOf" srcId="{E09DF987-AC4B-4608-8123-BABE637ABF73}" destId="{01A03070-0624-4F87-9618-16232DE05521}" srcOrd="4" destOrd="0" presId="urn:microsoft.com/office/officeart/2005/8/layout/vList2"/>
    <dgm:cxn modelId="{8E6F2363-57BD-43D6-BA3B-6EEBCB457EC9}" type="presParOf" srcId="{E09DF987-AC4B-4608-8123-BABE637ABF73}" destId="{B3CEF94F-B6B7-4793-BA49-C1E90955AFF7}" srcOrd="5" destOrd="0" presId="urn:microsoft.com/office/officeart/2005/8/layout/vList2"/>
    <dgm:cxn modelId="{BD5FB9E3-9811-4228-815F-36083007F6C2}" type="presParOf" srcId="{E09DF987-AC4B-4608-8123-BABE637ABF73}" destId="{C8E60EA5-54E5-4A50-AAEA-0B154B2E13DC}" srcOrd="6" destOrd="0" presId="urn:microsoft.com/office/officeart/2005/8/layout/vList2"/>
    <dgm:cxn modelId="{F28DABD8-E43C-4821-8214-38B6A8C9DA38}" type="presParOf" srcId="{E09DF987-AC4B-4608-8123-BABE637ABF73}" destId="{D6464AFF-AE9F-4CB9-9AE8-3168092261FC}" srcOrd="7" destOrd="0" presId="urn:microsoft.com/office/officeart/2005/8/layout/vList2"/>
    <dgm:cxn modelId="{50B52AEC-9D86-420C-86DB-33AB51731E6F}" type="presParOf" srcId="{E09DF987-AC4B-4608-8123-BABE637ABF73}" destId="{275D0E4D-3D6E-45E9-A751-40ED9E8D3BE9}" srcOrd="8" destOrd="0" presId="urn:microsoft.com/office/officeart/2005/8/layout/vList2"/>
    <dgm:cxn modelId="{37862B1F-A76F-4CF3-9C14-D3377894ABFF}" type="presParOf" srcId="{E09DF987-AC4B-4608-8123-BABE637ABF73}" destId="{638CC333-BA2A-43B7-813D-41705A84849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72760" cy="4638675"/>
        <a:chOff x="0" y="0"/>
        <a:chExt cx="5572760" cy="4638675"/>
      </a:xfrm>
    </dsp:grpSpPr>
    <dsp:sp modelId="{E77246A1-B5BD-4D5B-84B1-90C56DD785CE}">
      <dsp:nvSpPr>
        <dsp:cNvPr id="3" name="圆角矩形 2"/>
        <dsp:cNvSpPr/>
      </dsp:nvSpPr>
      <dsp:spPr bwMode="white">
        <a:xfrm>
          <a:off x="0" y="39400"/>
          <a:ext cx="557276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="1" dirty="0">
              <a:ln w="6350">
                <a:solidFill>
                  <a:schemeClr val="tx1"/>
                </a:solidFill>
              </a:ln>
            </a:rPr>
            <a:t>互斥条件</a:t>
          </a:r>
          <a:endParaRPr lang="zh-CN" b="1" dirty="0">
            <a:ln w="6350">
              <a:solidFill>
                <a:schemeClr val="tx1"/>
              </a:solidFill>
            </a:ln>
          </a:endParaRPr>
        </a:p>
      </dsp:txBody>
      <dsp:txXfrm>
        <a:off x="0" y="39400"/>
        <a:ext cx="5572760" cy="663575"/>
      </dsp:txXfrm>
    </dsp:sp>
    <dsp:sp modelId="{36A62C15-943F-4048-AD3F-8992BB91E4F8}">
      <dsp:nvSpPr>
        <dsp:cNvPr id="4" name="矩形 3"/>
        <dsp:cNvSpPr/>
      </dsp:nvSpPr>
      <dsp:spPr bwMode="white">
        <a:xfrm>
          <a:off x="0" y="702975"/>
          <a:ext cx="5572760" cy="414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935" tIns="31750" rIns="177800" bIns="317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dirty="0">
              <a:solidFill>
                <a:schemeClr val="tx1"/>
              </a:solidFill>
            </a:rPr>
            <a:t>进程在使用某资源时，不允许其他进程使用 </a:t>
          </a:r>
          <a:endParaRPr lang="zh-CN" dirty="0">
            <a:solidFill>
              <a:schemeClr val="tx1"/>
            </a:solidFill>
          </a:endParaRPr>
        </a:p>
      </dsp:txBody>
      <dsp:txXfrm>
        <a:off x="0" y="702975"/>
        <a:ext cx="5572760" cy="414000"/>
      </dsp:txXfrm>
    </dsp:sp>
    <dsp:sp modelId="{5895BD17-1EA7-4396-8B71-43339F63A077}">
      <dsp:nvSpPr>
        <dsp:cNvPr id="5" name="圆角矩形 4"/>
        <dsp:cNvSpPr/>
      </dsp:nvSpPr>
      <dsp:spPr bwMode="white">
        <a:xfrm>
          <a:off x="0" y="1116975"/>
          <a:ext cx="557276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6800000"/>
            <a:satOff val="-1175"/>
            <a:lumOff val="-143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="1" dirty="0">
              <a:ln w="6350">
                <a:solidFill>
                  <a:schemeClr val="tx1"/>
                </a:solidFill>
              </a:ln>
            </a:rPr>
            <a:t>请求和保持条件</a:t>
          </a:r>
          <a:endParaRPr lang="zh-CN" b="1" dirty="0">
            <a:ln w="6350">
              <a:solidFill>
                <a:schemeClr val="tx1"/>
              </a:solidFill>
            </a:ln>
          </a:endParaRPr>
        </a:p>
      </dsp:txBody>
      <dsp:txXfrm>
        <a:off x="0" y="1116975"/>
        <a:ext cx="5572760" cy="663575"/>
      </dsp:txXfrm>
    </dsp:sp>
    <dsp:sp modelId="{4E803652-AA1E-4DC0-99E9-A5C9951F3BD3}">
      <dsp:nvSpPr>
        <dsp:cNvPr id="6" name="矩形 5"/>
        <dsp:cNvSpPr/>
      </dsp:nvSpPr>
      <dsp:spPr bwMode="white">
        <a:xfrm>
          <a:off x="0" y="1780550"/>
          <a:ext cx="5572760" cy="6635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935" tIns="31750" rIns="177800" bIns="317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dirty="0">
              <a:solidFill>
                <a:schemeClr val="tx1"/>
              </a:solidFill>
            </a:rPr>
            <a:t>进程已保持至少一个资源，请求另一个资源时无法获得，便阻塞，但又不放弃已占用的资源</a:t>
          </a:r>
          <a:endParaRPr lang="zh-CN" dirty="0">
            <a:solidFill>
              <a:schemeClr val="tx1"/>
            </a:solidFill>
          </a:endParaRPr>
        </a:p>
      </dsp:txBody>
      <dsp:txXfrm>
        <a:off x="0" y="1780550"/>
        <a:ext cx="5572760" cy="663575"/>
      </dsp:txXfrm>
    </dsp:sp>
    <dsp:sp modelId="{60820392-21AB-4D0E-8917-7616BEE237CC}">
      <dsp:nvSpPr>
        <dsp:cNvPr id="7" name="圆角矩形 6"/>
        <dsp:cNvSpPr/>
      </dsp:nvSpPr>
      <dsp:spPr bwMode="white">
        <a:xfrm>
          <a:off x="0" y="2444125"/>
          <a:ext cx="557276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3600000"/>
            <a:satOff val="-2352"/>
            <a:lumOff val="-287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="1">
              <a:ln w="6350">
                <a:solidFill>
                  <a:schemeClr val="tx1"/>
                </a:solidFill>
              </a:ln>
            </a:rPr>
            <a:t>不剥夺条件</a:t>
          </a:r>
          <a:endParaRPr lang="zh-CN" b="1">
            <a:ln w="6350">
              <a:solidFill>
                <a:schemeClr val="tx1"/>
              </a:solidFill>
            </a:ln>
          </a:endParaRPr>
        </a:p>
      </dsp:txBody>
      <dsp:txXfrm>
        <a:off x="0" y="2444125"/>
        <a:ext cx="5572760" cy="663575"/>
      </dsp:txXfrm>
    </dsp:sp>
    <dsp:sp modelId="{8FFA7D37-0D9C-450F-BAE7-6A7DBBC336D1}">
      <dsp:nvSpPr>
        <dsp:cNvPr id="8" name="矩形 7"/>
        <dsp:cNvSpPr/>
      </dsp:nvSpPr>
      <dsp:spPr bwMode="white">
        <a:xfrm>
          <a:off x="0" y="3107700"/>
          <a:ext cx="5572760" cy="414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935" tIns="31750" rIns="177800" bIns="317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>
              <a:solidFill>
                <a:schemeClr val="tx1"/>
              </a:solidFill>
            </a:rPr>
            <a:t>资源使用完前，不允许剥夺，直至其用完</a:t>
          </a:r>
          <a:endParaRPr lang="zh-CN">
            <a:solidFill>
              <a:schemeClr val="tx1"/>
            </a:solidFill>
          </a:endParaRPr>
        </a:p>
      </dsp:txBody>
      <dsp:txXfrm>
        <a:off x="0" y="3107700"/>
        <a:ext cx="5572760" cy="414000"/>
      </dsp:txXfrm>
    </dsp:sp>
    <dsp:sp modelId="{81C4FB7B-608F-455C-8107-74EA1EA83332}">
      <dsp:nvSpPr>
        <dsp:cNvPr id="9" name="圆角矩形 8"/>
        <dsp:cNvSpPr/>
      </dsp:nvSpPr>
      <dsp:spPr bwMode="white">
        <a:xfrm>
          <a:off x="0" y="3521700"/>
          <a:ext cx="557276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20400000"/>
            <a:satOff val="-3528"/>
            <a:lumOff val="-43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="1">
              <a:ln w="6350">
                <a:solidFill>
                  <a:schemeClr val="tx1"/>
                </a:solidFill>
              </a:ln>
            </a:rPr>
            <a:t>环路等待条件</a:t>
          </a:r>
          <a:endParaRPr lang="zh-CN" b="1">
            <a:ln w="6350">
              <a:solidFill>
                <a:schemeClr val="tx1"/>
              </a:solidFill>
            </a:ln>
          </a:endParaRPr>
        </a:p>
      </dsp:txBody>
      <dsp:txXfrm>
        <a:off x="0" y="3521700"/>
        <a:ext cx="5572760" cy="663575"/>
      </dsp:txXfrm>
    </dsp:sp>
    <dsp:sp modelId="{245F3A3B-3CD4-4250-A942-125E3DD5CF06}">
      <dsp:nvSpPr>
        <dsp:cNvPr id="10" name="矩形 9"/>
        <dsp:cNvSpPr/>
      </dsp:nvSpPr>
      <dsp:spPr bwMode="white">
        <a:xfrm>
          <a:off x="0" y="4185275"/>
          <a:ext cx="5572760" cy="414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935" tIns="31750" rIns="177800" bIns="317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>
              <a:solidFill>
                <a:schemeClr val="tx1"/>
              </a:solidFill>
            </a:rPr>
            <a:t>发生死锁，一定会有“ 进程</a:t>
          </a:r>
          <a:r>
            <a:rPr kumimoji="1" lang="en-US">
              <a:solidFill>
                <a:schemeClr val="tx1"/>
              </a:solidFill>
            </a:rPr>
            <a:t>-</a:t>
          </a:r>
          <a:r>
            <a:rPr kumimoji="1" lang="zh-CN">
              <a:solidFill>
                <a:schemeClr val="tx1"/>
              </a:solidFill>
            </a:rPr>
            <a:t>资源”环形链 </a:t>
          </a:r>
          <a:endParaRPr lang="zh-CN">
            <a:solidFill>
              <a:schemeClr val="tx1"/>
            </a:solidFill>
          </a:endParaRPr>
        </a:p>
      </dsp:txBody>
      <dsp:txXfrm>
        <a:off x="0" y="4185275"/>
        <a:ext cx="5572760" cy="41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22800" cy="5040000"/>
        <a:chOff x="0" y="0"/>
        <a:chExt cx="6922800" cy="5040000"/>
      </a:xfrm>
    </dsp:grpSpPr>
    <dsp:sp modelId="{035AE11E-0D22-4211-B1F3-54F35CF824E4}">
      <dsp:nvSpPr>
        <dsp:cNvPr id="3" name="圆角矩形 2"/>
        <dsp:cNvSpPr/>
      </dsp:nvSpPr>
      <dsp:spPr bwMode="white">
        <a:xfrm>
          <a:off x="0" y="78742"/>
          <a:ext cx="6922800" cy="86931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baseline="0" dirty="0"/>
            <a:t>②</a:t>
          </a:r>
          <a:r>
            <a:rPr kumimoji="1" lang="zh-CN" altLang="en-US" baseline="0" dirty="0"/>
            <a:t>遍历进程列表，</a:t>
          </a:r>
          <a:r>
            <a:rPr kumimoji="1" lang="zh-CN" baseline="0" dirty="0"/>
            <a:t>从所有的进程中找到一个能满足下述条件的进程</a:t>
          </a:r>
          <a:r>
            <a:rPr kumimoji="1" lang="en-US" baseline="0" dirty="0"/>
            <a:t>:</a:t>
          </a:r>
          <a:endParaRPr lang="zh-CN" dirty="0"/>
        </a:p>
      </dsp:txBody>
      <dsp:txXfrm>
        <a:off x="0" y="78742"/>
        <a:ext cx="6922800" cy="869315"/>
      </dsp:txXfrm>
    </dsp:sp>
    <dsp:sp modelId="{10C05EC1-D8A7-4BC4-9CA8-00008EC80F04}">
      <dsp:nvSpPr>
        <dsp:cNvPr id="4" name="矩形 3"/>
        <dsp:cNvSpPr/>
      </dsp:nvSpPr>
      <dsp:spPr bwMode="white">
        <a:xfrm>
          <a:off x="0" y="948057"/>
          <a:ext cx="6922800" cy="8775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19798" tIns="25400" rIns="142240" bIns="254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>
              <a:solidFill>
                <a:schemeClr val="tx1"/>
              </a:solidFill>
            </a:rPr>
            <a:t>Finish</a:t>
          </a:r>
          <a:r>
            <a:rPr kumimoji="1" lang="zh-CN">
              <a:solidFill>
                <a:schemeClr val="tx1"/>
              </a:solidFill>
            </a:rPr>
            <a:t>［</a:t>
          </a:r>
          <a:r>
            <a:rPr kumimoji="1" lang="en-US">
              <a:solidFill>
                <a:schemeClr val="tx1"/>
              </a:solidFill>
            </a:rPr>
            <a:t>i</a:t>
          </a:r>
          <a:r>
            <a:rPr kumimoji="1" lang="zh-CN">
              <a:solidFill>
                <a:schemeClr val="tx1"/>
              </a:solidFill>
            </a:rPr>
            <a:t>］</a:t>
          </a:r>
          <a:r>
            <a:rPr kumimoji="1" lang="en-US">
              <a:solidFill>
                <a:schemeClr val="tx1"/>
              </a:solidFill>
            </a:rPr>
            <a:t>=false; </a:t>
          </a:r>
          <a:endParaRPr lang="zh-CN">
            <a:solidFill>
              <a:schemeClr val="tx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>
              <a:solidFill>
                <a:schemeClr val="tx1"/>
              </a:solidFill>
            </a:rPr>
            <a:t>Need</a:t>
          </a:r>
          <a:r>
            <a:rPr kumimoji="1" lang="zh-CN">
              <a:solidFill>
                <a:schemeClr val="tx1"/>
              </a:solidFill>
            </a:rPr>
            <a:t>［</a:t>
          </a:r>
          <a:r>
            <a:rPr kumimoji="1" lang="en-US">
              <a:solidFill>
                <a:schemeClr val="tx1"/>
              </a:solidFill>
            </a:rPr>
            <a:t>i,j</a:t>
          </a:r>
          <a:r>
            <a:rPr kumimoji="1" lang="zh-CN">
              <a:solidFill>
                <a:schemeClr val="tx1"/>
              </a:solidFill>
            </a:rPr>
            <a:t>］≤ </a:t>
          </a:r>
          <a:r>
            <a:rPr kumimoji="1" lang="en-US">
              <a:solidFill>
                <a:schemeClr val="tx1"/>
              </a:solidFill>
            </a:rPr>
            <a:t>Work</a:t>
          </a:r>
          <a:r>
            <a:rPr kumimoji="1" lang="zh-CN">
              <a:solidFill>
                <a:schemeClr val="tx1"/>
              </a:solidFill>
            </a:rPr>
            <a:t>［</a:t>
          </a:r>
          <a:r>
            <a:rPr kumimoji="1" lang="en-US">
              <a:solidFill>
                <a:schemeClr val="tx1"/>
              </a:solidFill>
            </a:rPr>
            <a:t>j</a:t>
          </a:r>
          <a:r>
            <a:rPr kumimoji="1" lang="zh-CN">
              <a:solidFill>
                <a:schemeClr val="tx1"/>
              </a:solidFill>
            </a:rPr>
            <a:t>］</a:t>
          </a:r>
          <a:r>
            <a:rPr kumimoji="1" lang="en-US">
              <a:solidFill>
                <a:schemeClr val="tx1"/>
              </a:solidFill>
            </a:rPr>
            <a:t>;</a:t>
          </a:r>
          <a:endParaRPr lang="zh-CN">
            <a:solidFill>
              <a:schemeClr val="tx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dirty="0">
              <a:solidFill>
                <a:schemeClr val="tx1"/>
              </a:solidFill>
            </a:rPr>
            <a:t>若找到， 执行步骤</a:t>
          </a:r>
          <a:r>
            <a:rPr kumimoji="1" lang="zh-CN" dirty="0">
              <a:solidFill>
                <a:schemeClr val="tx1"/>
              </a:solidFill>
            </a:rPr>
            <a:t>③</a:t>
          </a:r>
          <a:r>
            <a:rPr kumimoji="1" lang="en-US" dirty="0">
              <a:solidFill>
                <a:schemeClr val="tx1"/>
              </a:solidFill>
            </a:rPr>
            <a:t>; </a:t>
          </a:r>
          <a:r>
            <a:rPr kumimoji="1" lang="zh-CN" dirty="0">
              <a:solidFill>
                <a:schemeClr val="tx1"/>
              </a:solidFill>
            </a:rPr>
            <a:t>否则，执行步骤</a:t>
          </a:r>
          <a:r>
            <a:rPr kumimoji="1" lang="zh-CN" dirty="0">
              <a:solidFill>
                <a:schemeClr val="tx1"/>
              </a:solidFill>
            </a:rPr>
            <a:t>④</a:t>
          </a:r>
          <a:endParaRPr kumimoji="1" lang="zh-CN" dirty="0">
            <a:solidFill>
              <a:schemeClr val="tx1"/>
            </a:solidFill>
          </a:endParaRPr>
        </a:p>
      </dsp:txBody>
      <dsp:txXfrm>
        <a:off x="0" y="948057"/>
        <a:ext cx="6922800" cy="877570"/>
      </dsp:txXfrm>
    </dsp:sp>
    <dsp:sp modelId="{DFCA5687-F889-4D80-A9E1-C553EA125070}">
      <dsp:nvSpPr>
        <dsp:cNvPr id="5" name="圆角矩形 4"/>
        <dsp:cNvSpPr/>
      </dsp:nvSpPr>
      <dsp:spPr bwMode="white">
        <a:xfrm>
          <a:off x="0" y="1825627"/>
          <a:ext cx="6922800" cy="86931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aseline="0" dirty="0"/>
            <a:t>③ </a:t>
          </a:r>
          <a:r>
            <a:rPr kumimoji="1" lang="zh-CN" baseline="0" dirty="0"/>
            <a:t>执行以下两步修改</a:t>
          </a:r>
          <a:endParaRPr lang="zh-CN" dirty="0"/>
        </a:p>
      </dsp:txBody>
      <dsp:txXfrm>
        <a:off x="0" y="1825627"/>
        <a:ext cx="6922800" cy="869315"/>
      </dsp:txXfrm>
    </dsp:sp>
    <dsp:sp modelId="{B277380B-3A4D-40AA-A07A-0087A3F58CED}">
      <dsp:nvSpPr>
        <dsp:cNvPr id="6" name="矩形 5"/>
        <dsp:cNvSpPr/>
      </dsp:nvSpPr>
      <dsp:spPr bwMode="white">
        <a:xfrm>
          <a:off x="0" y="2694943"/>
          <a:ext cx="6922800" cy="1397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19798" tIns="25400" rIns="142240" bIns="254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>
              <a:solidFill>
                <a:schemeClr val="tx1"/>
              </a:solidFill>
            </a:rPr>
            <a:t>Finish</a:t>
          </a:r>
          <a:r>
            <a:rPr kumimoji="1" lang="zh-CN">
              <a:solidFill>
                <a:schemeClr val="tx1"/>
              </a:solidFill>
            </a:rPr>
            <a:t>［</a:t>
          </a:r>
          <a:r>
            <a:rPr kumimoji="1" lang="en-US">
              <a:solidFill>
                <a:schemeClr val="tx1"/>
              </a:solidFill>
            </a:rPr>
            <a:t>i</a:t>
          </a:r>
          <a:r>
            <a:rPr kumimoji="1" lang="zh-CN">
              <a:solidFill>
                <a:schemeClr val="tx1"/>
              </a:solidFill>
            </a:rPr>
            <a:t>］∶</a:t>
          </a:r>
          <a:r>
            <a:rPr kumimoji="1" lang="en-US">
              <a:solidFill>
                <a:schemeClr val="tx1"/>
              </a:solidFill>
            </a:rPr>
            <a:t>= true;</a:t>
          </a:r>
          <a:r>
            <a:rPr kumimoji="1" lang="zh-CN">
              <a:solidFill>
                <a:schemeClr val="tx1"/>
              </a:solidFill>
            </a:rPr>
            <a:t> </a:t>
          </a:r>
          <a:endParaRPr lang="zh-CN">
            <a:solidFill>
              <a:schemeClr val="tx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>
              <a:solidFill>
                <a:schemeClr val="tx1"/>
              </a:solidFill>
            </a:rPr>
            <a:t>Work</a:t>
          </a:r>
          <a:r>
            <a:rPr kumimoji="1" lang="zh-CN">
              <a:solidFill>
                <a:schemeClr val="tx1"/>
              </a:solidFill>
            </a:rPr>
            <a:t>［</a:t>
          </a:r>
          <a:r>
            <a:rPr kumimoji="1" lang="en-US">
              <a:solidFill>
                <a:schemeClr val="tx1"/>
              </a:solidFill>
            </a:rPr>
            <a:t>j</a:t>
          </a:r>
          <a:r>
            <a:rPr kumimoji="1" lang="zh-CN">
              <a:solidFill>
                <a:schemeClr val="tx1"/>
              </a:solidFill>
            </a:rPr>
            <a:t>］∶</a:t>
          </a:r>
          <a:r>
            <a:rPr kumimoji="1" lang="en-US">
              <a:solidFill>
                <a:schemeClr val="tx1"/>
              </a:solidFill>
            </a:rPr>
            <a:t>= Work</a:t>
          </a:r>
          <a:r>
            <a:rPr kumimoji="1" lang="zh-CN">
              <a:solidFill>
                <a:schemeClr val="tx1"/>
              </a:solidFill>
            </a:rPr>
            <a:t>［</a:t>
          </a:r>
          <a:r>
            <a:rPr kumimoji="1" lang="en-US">
              <a:solidFill>
                <a:schemeClr val="tx1"/>
              </a:solidFill>
            </a:rPr>
            <a:t>j</a:t>
          </a:r>
          <a:r>
            <a:rPr kumimoji="1" lang="zh-CN">
              <a:solidFill>
                <a:schemeClr val="tx1"/>
              </a:solidFill>
            </a:rPr>
            <a:t>］</a:t>
          </a:r>
          <a:r>
            <a:rPr kumimoji="1" lang="en-US">
              <a:solidFill>
                <a:schemeClr val="tx1"/>
              </a:solidFill>
            </a:rPr>
            <a:t>+ Allocation</a:t>
          </a:r>
          <a:r>
            <a:rPr kumimoji="1" lang="zh-CN">
              <a:solidFill>
                <a:schemeClr val="tx1"/>
              </a:solidFill>
            </a:rPr>
            <a:t>［</a:t>
          </a:r>
          <a:r>
            <a:rPr kumimoji="1" lang="en-US">
              <a:solidFill>
                <a:schemeClr val="tx1"/>
              </a:solidFill>
            </a:rPr>
            <a:t>i,j</a:t>
          </a:r>
          <a:r>
            <a:rPr kumimoji="1" lang="zh-CN">
              <a:solidFill>
                <a:schemeClr val="tx1"/>
              </a:solidFill>
            </a:rPr>
            <a:t>］</a:t>
          </a:r>
          <a:r>
            <a:rPr kumimoji="1" lang="en-US">
              <a:solidFill>
                <a:schemeClr val="tx1"/>
              </a:solidFill>
            </a:rPr>
            <a:t>;</a:t>
          </a:r>
          <a:endParaRPr lang="zh-CN">
            <a:solidFill>
              <a:schemeClr val="tx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b="1" dirty="0">
              <a:solidFill>
                <a:schemeClr val="tx1"/>
              </a:solidFill>
            </a:rPr>
            <a:t>因为进程</a:t>
          </a:r>
          <a:r>
            <a:rPr kumimoji="1" lang="en-US" b="1" dirty="0">
              <a:solidFill>
                <a:schemeClr val="tx1"/>
              </a:solidFill>
            </a:rPr>
            <a:t>P</a:t>
          </a:r>
          <a:r>
            <a:rPr kumimoji="1" lang="en-US" b="1" baseline="-25000" dirty="0">
              <a:solidFill>
                <a:schemeClr val="tx1"/>
              </a:solidFill>
            </a:rPr>
            <a:t>i</a:t>
          </a:r>
          <a:r>
            <a:rPr kumimoji="1" lang="zh-CN" b="1" dirty="0">
              <a:solidFill>
                <a:schemeClr val="tx1"/>
              </a:solidFill>
            </a:rPr>
            <a:t>获得所需的资源后，便可畅通无阻的执行完，并释放出已分配给它的资源，从而使系统里的可用资源增多。</a:t>
          </a:r>
          <a:endParaRPr kumimoji="1" lang="zh-CN" b="1" dirty="0">
            <a:solidFill>
              <a:schemeClr val="tx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dirty="0">
              <a:solidFill>
                <a:schemeClr val="tx1"/>
              </a:solidFill>
            </a:rPr>
            <a:t>执行</a:t>
          </a:r>
          <a:r>
            <a:rPr lang="zh-CN" dirty="0">
              <a:solidFill>
                <a:schemeClr val="tx1"/>
              </a:solidFill>
            </a:rPr>
            <a:t>步骤</a:t>
          </a:r>
          <a:r>
            <a:rPr lang="zh-CN" dirty="0">
              <a:solidFill>
                <a:schemeClr val="tx1"/>
              </a:solidFill>
            </a:rPr>
            <a:t>②</a:t>
          </a:r>
          <a:endParaRPr lang="zh-CN" dirty="0">
            <a:solidFill>
              <a:schemeClr val="tx1"/>
            </a:solidFill>
          </a:endParaRPr>
        </a:p>
      </dsp:txBody>
      <dsp:txXfrm>
        <a:off x="0" y="2694943"/>
        <a:ext cx="6922800" cy="1397000"/>
      </dsp:txXfrm>
    </dsp:sp>
    <dsp:sp modelId="{F63A17CA-5128-4FF9-A140-B454A2791C8D}">
      <dsp:nvSpPr>
        <dsp:cNvPr id="7" name="圆角矩形 6"/>
        <dsp:cNvSpPr/>
      </dsp:nvSpPr>
      <dsp:spPr bwMode="white">
        <a:xfrm>
          <a:off x="0" y="4091943"/>
          <a:ext cx="6922800" cy="86931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aseline="0"/>
            <a:t>④</a:t>
          </a:r>
          <a:r>
            <a:rPr kumimoji="1" lang="zh-CN" baseline="0"/>
            <a:t>如果所有进程的</a:t>
          </a:r>
          <a:r>
            <a:rPr kumimoji="1" lang="en-US" baseline="0"/>
            <a:t>Finish</a:t>
          </a:r>
          <a:r>
            <a:rPr kumimoji="1" lang="zh-CN" baseline="0"/>
            <a:t>［</a:t>
          </a:r>
          <a:r>
            <a:rPr kumimoji="1" lang="en-US" baseline="0"/>
            <a:t>i</a:t>
          </a:r>
          <a:r>
            <a:rPr kumimoji="1" lang="zh-CN" baseline="0"/>
            <a:t>］</a:t>
          </a:r>
          <a:r>
            <a:rPr kumimoji="1" lang="en-US" baseline="0"/>
            <a:t>= true</a:t>
          </a:r>
          <a:r>
            <a:rPr kumimoji="1" lang="zh-CN" baseline="0"/>
            <a:t>都满足，则表示系统处于安全状态；否则，系统处于不安全状态</a:t>
          </a:r>
          <a:endParaRPr lang="zh-CN"/>
        </a:p>
      </dsp:txBody>
      <dsp:txXfrm>
        <a:off x="0" y="4091943"/>
        <a:ext cx="6922800" cy="869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95331" cy="4708025"/>
        <a:chOff x="0" y="0"/>
        <a:chExt cx="7995331" cy="4708025"/>
      </a:xfrm>
    </dsp:grpSpPr>
    <dsp:sp modelId="{D9F82A29-FF4C-41E0-B030-A2A8EE84DEFC}">
      <dsp:nvSpPr>
        <dsp:cNvPr id="4" name="同侧圆角矩形 3"/>
        <dsp:cNvSpPr/>
      </dsp:nvSpPr>
      <dsp:spPr bwMode="white">
        <a:xfrm rot="5400000">
          <a:off x="4597834" y="-2376479"/>
          <a:ext cx="907571" cy="5887423"/>
        </a:xfrm>
        <a:prstGeom prst="round2Same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76200" tIns="38100" rIns="76200" bIns="3810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>
              <a:solidFill>
                <a:schemeClr val="dk1"/>
              </a:solidFill>
            </a:rPr>
            <a:t>设置限制条件，破坏四个条件中的一个或几个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dirty="0">
              <a:solidFill>
                <a:schemeClr val="dk1"/>
              </a:solidFill>
            </a:rPr>
            <a:t>简单易行，但限制条件往往较严格，影响效率</a:t>
          </a:r>
          <a:endParaRPr lang="zh-CN" altLang="en-US" sz="2000" dirty="0">
            <a:solidFill>
              <a:schemeClr val="dk1"/>
            </a:solidFill>
          </a:endParaRPr>
        </a:p>
      </dsp:txBody>
      <dsp:txXfrm rot="5400000">
        <a:off x="4597834" y="-2376479"/>
        <a:ext cx="907571" cy="5887423"/>
      </dsp:txXfrm>
    </dsp:sp>
    <dsp:sp modelId="{DD883487-BEF1-4DB5-A01E-4213D191986F}">
      <dsp:nvSpPr>
        <dsp:cNvPr id="3" name="圆角矩形 2"/>
        <dsp:cNvSpPr/>
      </dsp:nvSpPr>
      <dsp:spPr bwMode="white">
        <a:xfrm>
          <a:off x="0" y="0"/>
          <a:ext cx="2107908" cy="113446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64769" rIns="129539" bIns="6476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="1"/>
            <a:t>预防死锁</a:t>
          </a:r>
          <a:endParaRPr lang="zh-CN"/>
        </a:p>
      </dsp:txBody>
      <dsp:txXfrm>
        <a:off x="0" y="0"/>
        <a:ext cx="2107908" cy="1134464"/>
      </dsp:txXfrm>
    </dsp:sp>
    <dsp:sp modelId="{B7F898C0-C65B-493B-9A62-B4D3587E1B5D}">
      <dsp:nvSpPr>
        <dsp:cNvPr id="6" name="同侧圆角矩形 5"/>
        <dsp:cNvSpPr/>
      </dsp:nvSpPr>
      <dsp:spPr bwMode="white">
        <a:xfrm rot="5400000">
          <a:off x="4597834" y="-1185292"/>
          <a:ext cx="907571" cy="5887423"/>
        </a:xfrm>
        <a:prstGeom prst="round2SameRect">
          <a:avLst/>
        </a:prstGeom>
      </dsp:spPr>
      <dsp:style>
        <a:lnRef idx="2">
          <a:schemeClr val="accent5">
            <a:tint val="40000"/>
            <a:alpha val="90000"/>
            <a:hueOff val="6900000"/>
            <a:satOff val="-1829"/>
            <a:lumOff val="-391"/>
            <a:alpha val="90196"/>
          </a:schemeClr>
        </a:lnRef>
        <a:fillRef idx="1">
          <a:schemeClr val="accent5">
            <a:tint val="40000"/>
            <a:alpha val="90000"/>
            <a:hueOff val="6900000"/>
            <a:satOff val="-1829"/>
            <a:lumOff val="-391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76200" tIns="38100" rIns="76200" bIns="3810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dirty="0">
              <a:solidFill>
                <a:schemeClr val="dk1"/>
              </a:solidFill>
            </a:rPr>
            <a:t>动态分配资源时，防止系统进入不安全状态</a:t>
          </a:r>
          <a:endParaRPr lang="zh-CN" altLang="en-US" sz="2000" dirty="0">
            <a:solidFill>
              <a:schemeClr val="dk1"/>
            </a:solidFill>
          </a:endParaRPr>
        </a:p>
        <a:p>
          <a:pPr marL="228600" lvl="1" indent="-228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>
              <a:solidFill>
                <a:schemeClr val="dk1"/>
              </a:solidFill>
            </a:rPr>
            <a:t>限制条件不必很苛刻，但实现较难</a:t>
          </a:r>
          <a:endParaRPr lang="zh-CN" altLang="en-US" sz="2000">
            <a:solidFill>
              <a:schemeClr val="dk1"/>
            </a:solidFill>
          </a:endParaRPr>
        </a:p>
      </dsp:txBody>
      <dsp:txXfrm rot="5400000">
        <a:off x="4597834" y="-1185292"/>
        <a:ext cx="907571" cy="5887423"/>
      </dsp:txXfrm>
    </dsp:sp>
    <dsp:sp modelId="{E181F94E-813A-4BE3-8972-D9264A8DE22E}">
      <dsp:nvSpPr>
        <dsp:cNvPr id="5" name="圆角矩形 4"/>
        <dsp:cNvSpPr/>
      </dsp:nvSpPr>
      <dsp:spPr bwMode="white">
        <a:xfrm>
          <a:off x="0" y="1191187"/>
          <a:ext cx="2107908" cy="113446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6800000"/>
            <a:satOff val="-1175"/>
            <a:lumOff val="-143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64769" rIns="129539" bIns="6476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="1" dirty="0">
              <a:solidFill>
                <a:srgbClr val="FF0000"/>
              </a:solidFill>
            </a:rPr>
            <a:t>避免死锁</a:t>
          </a:r>
          <a:endParaRPr lang="zh-CN" dirty="0">
            <a:solidFill>
              <a:srgbClr val="FF0000"/>
            </a:solidFill>
          </a:endParaRPr>
        </a:p>
      </dsp:txBody>
      <dsp:txXfrm>
        <a:off x="0" y="1191187"/>
        <a:ext cx="2107908" cy="1134464"/>
      </dsp:txXfrm>
    </dsp:sp>
    <dsp:sp modelId="{FE5AB894-6D56-4497-8839-5FCE57B80647}">
      <dsp:nvSpPr>
        <dsp:cNvPr id="8" name="同侧圆角矩形 7"/>
        <dsp:cNvSpPr/>
      </dsp:nvSpPr>
      <dsp:spPr bwMode="white">
        <a:xfrm rot="5400000">
          <a:off x="4597834" y="5895"/>
          <a:ext cx="907571" cy="5887423"/>
        </a:xfrm>
        <a:prstGeom prst="round2SameRect">
          <a:avLst/>
        </a:prstGeom>
      </dsp:spPr>
      <dsp:style>
        <a:lnRef idx="2">
          <a:schemeClr val="accent5">
            <a:tint val="40000"/>
            <a:alpha val="90000"/>
            <a:hueOff val="13800000"/>
            <a:satOff val="-3659"/>
            <a:lumOff val="-783"/>
            <a:alpha val="90196"/>
          </a:schemeClr>
        </a:lnRef>
        <a:fillRef idx="1">
          <a:schemeClr val="accent5">
            <a:tint val="40000"/>
            <a:alpha val="90000"/>
            <a:hueOff val="13800000"/>
            <a:satOff val="-3659"/>
            <a:lumOff val="-783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76200" tIns="38100" rIns="76200" bIns="3810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>
              <a:solidFill>
                <a:schemeClr val="dk1"/>
              </a:solidFill>
            </a:rPr>
            <a:t>不用任何限制条件，也不检查系统是否进入安全区。允许发生死锁。可通过机制及时检测出死锁</a:t>
          </a:r>
          <a:endParaRPr lang="zh-CN" altLang="en-US" sz="2000">
            <a:solidFill>
              <a:schemeClr val="dk1"/>
            </a:solidFill>
          </a:endParaRPr>
        </a:p>
      </dsp:txBody>
      <dsp:txXfrm rot="5400000">
        <a:off x="4597834" y="5895"/>
        <a:ext cx="907571" cy="5887423"/>
      </dsp:txXfrm>
    </dsp:sp>
    <dsp:sp modelId="{E0A04E68-5C6E-4976-8B27-83F87787B6AF}">
      <dsp:nvSpPr>
        <dsp:cNvPr id="7" name="圆角矩形 6"/>
        <dsp:cNvSpPr/>
      </dsp:nvSpPr>
      <dsp:spPr bwMode="white">
        <a:xfrm>
          <a:off x="0" y="2382374"/>
          <a:ext cx="2107908" cy="113446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3600000"/>
            <a:satOff val="-2352"/>
            <a:lumOff val="-287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64769" rIns="129539" bIns="6476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="1"/>
            <a:t>检测死锁</a:t>
          </a:r>
          <a:endParaRPr lang="zh-CN"/>
        </a:p>
      </dsp:txBody>
      <dsp:txXfrm>
        <a:off x="0" y="2382374"/>
        <a:ext cx="2107908" cy="1134464"/>
      </dsp:txXfrm>
    </dsp:sp>
    <dsp:sp modelId="{8CE6D46B-622B-4CF1-8E76-CF4F5DDC050E}">
      <dsp:nvSpPr>
        <dsp:cNvPr id="10" name="同侧圆角矩形 9"/>
        <dsp:cNvSpPr/>
      </dsp:nvSpPr>
      <dsp:spPr bwMode="white">
        <a:xfrm rot="5400000">
          <a:off x="4597834" y="1197082"/>
          <a:ext cx="907571" cy="5887423"/>
        </a:xfrm>
        <a:prstGeom prst="round2SameRect">
          <a:avLst/>
        </a:prstGeom>
      </dsp:spPr>
      <dsp:style>
        <a:lnRef idx="2">
          <a:schemeClr val="accent5">
            <a:tint val="40000"/>
            <a:alpha val="90000"/>
            <a:hueOff val="20700000"/>
            <a:satOff val="-5489"/>
            <a:lumOff val="-1175"/>
            <a:alpha val="90196"/>
          </a:schemeClr>
        </a:lnRef>
        <a:fillRef idx="1">
          <a:schemeClr val="accent5">
            <a:tint val="40000"/>
            <a:alpha val="90000"/>
            <a:hueOff val="20700000"/>
            <a:satOff val="-5489"/>
            <a:lumOff val="-1175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76200" tIns="38100" rIns="76200" bIns="3810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>
              <a:solidFill>
                <a:schemeClr val="dk1"/>
              </a:solidFill>
            </a:rPr>
            <a:t>撤销或挂起一些进程，以便回收一些资源，再将它们分给陷入死锁的其他进程</a:t>
          </a:r>
          <a:endParaRPr lang="zh-CN" altLang="en-US" sz="2000">
            <a:solidFill>
              <a:schemeClr val="dk1"/>
            </a:solidFill>
          </a:endParaRPr>
        </a:p>
      </dsp:txBody>
      <dsp:txXfrm rot="5400000">
        <a:off x="4597834" y="1197082"/>
        <a:ext cx="907571" cy="5887423"/>
      </dsp:txXfrm>
    </dsp:sp>
    <dsp:sp modelId="{7E02D79B-DBD3-4C55-A667-0B64560D1322}">
      <dsp:nvSpPr>
        <dsp:cNvPr id="9" name="圆角矩形 8"/>
        <dsp:cNvSpPr/>
      </dsp:nvSpPr>
      <dsp:spPr bwMode="white">
        <a:xfrm>
          <a:off x="0" y="3573561"/>
          <a:ext cx="2107908" cy="113446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20400000"/>
            <a:satOff val="-3528"/>
            <a:lumOff val="-43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64769" rIns="129539" bIns="6476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b="1"/>
            <a:t>解除死锁</a:t>
          </a:r>
          <a:endParaRPr lang="zh-CN"/>
        </a:p>
      </dsp:txBody>
      <dsp:txXfrm>
        <a:off x="0" y="3573561"/>
        <a:ext cx="2107908" cy="1134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79920" cy="5012055"/>
        <a:chOff x="0" y="0"/>
        <a:chExt cx="6979920" cy="5012055"/>
      </a:xfrm>
    </dsp:grpSpPr>
    <dsp:sp modelId="{6B81AA12-2ACD-49E2-AD8F-CDCC1D0BF3A7}">
      <dsp:nvSpPr>
        <dsp:cNvPr id="3" name="圆角矩形 2"/>
        <dsp:cNvSpPr/>
      </dsp:nvSpPr>
      <dsp:spPr bwMode="white">
        <a:xfrm>
          <a:off x="0" y="19368"/>
          <a:ext cx="6979920" cy="556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/>
            <a:t>可利用资源向量</a:t>
          </a:r>
          <a:r>
            <a:rPr kumimoji="1" lang="en-US"/>
            <a:t>Available[1…m]</a:t>
          </a:r>
          <a:r>
            <a:rPr kumimoji="1" lang="zh-CN"/>
            <a:t> </a:t>
          </a:r>
          <a:endParaRPr lang="zh-CN"/>
        </a:p>
      </dsp:txBody>
      <dsp:txXfrm>
        <a:off x="0" y="19368"/>
        <a:ext cx="6979920" cy="556895"/>
      </dsp:txXfrm>
    </dsp:sp>
    <dsp:sp modelId="{1197CFF3-2A61-420E-926E-31650D8A06FF}">
      <dsp:nvSpPr>
        <dsp:cNvPr id="4" name="矩形 3"/>
        <dsp:cNvSpPr/>
      </dsp:nvSpPr>
      <dsp:spPr bwMode="white">
        <a:xfrm>
          <a:off x="0" y="576263"/>
          <a:ext cx="6979920" cy="86931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21612" tIns="26670" rIns="149352" bIns="2667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dirty="0">
              <a:solidFill>
                <a:schemeClr val="tx1"/>
              </a:solidFill>
            </a:rPr>
            <a:t>表示</a:t>
          </a:r>
          <a:r>
            <a:rPr kumimoji="1" lang="en-US" dirty="0">
              <a:solidFill>
                <a:schemeClr val="tx1"/>
              </a:solidFill>
            </a:rPr>
            <a:t>m</a:t>
          </a:r>
          <a:r>
            <a:rPr kumimoji="1" lang="zh-CN" dirty="0">
              <a:solidFill>
                <a:schemeClr val="tx1"/>
              </a:solidFill>
            </a:rPr>
            <a:t>种资源中每种可供使用的数量，初始值是系统中每类资源的全部数量</a:t>
          </a:r>
          <a:endParaRPr lang="zh-CN" dirty="0">
            <a:solidFill>
              <a:schemeClr val="tx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b="1" dirty="0">
              <a:solidFill>
                <a:schemeClr val="tx1"/>
              </a:solidFill>
            </a:rPr>
            <a:t>Available</a:t>
          </a:r>
          <a:r>
            <a:rPr kumimoji="1" lang="zh-CN" b="1" dirty="0">
              <a:solidFill>
                <a:schemeClr val="tx1"/>
              </a:solidFill>
            </a:rPr>
            <a:t>［</a:t>
          </a:r>
          <a:r>
            <a:rPr kumimoji="1" lang="en-US" b="1" dirty="0">
              <a:solidFill>
                <a:schemeClr val="tx1"/>
              </a:solidFill>
            </a:rPr>
            <a:t>j</a:t>
          </a:r>
          <a:r>
            <a:rPr kumimoji="1" lang="zh-CN" b="1" dirty="0">
              <a:solidFill>
                <a:schemeClr val="tx1"/>
              </a:solidFill>
            </a:rPr>
            <a:t>］</a:t>
          </a:r>
          <a:r>
            <a:rPr kumimoji="1" lang="en-US" b="1" dirty="0">
              <a:solidFill>
                <a:schemeClr val="tx1"/>
              </a:solidFill>
            </a:rPr>
            <a:t>=K</a:t>
          </a:r>
          <a:r>
            <a:rPr kumimoji="1" lang="zh-CN" b="1" dirty="0">
              <a:solidFill>
                <a:schemeClr val="tx1"/>
              </a:solidFill>
            </a:rPr>
            <a:t> 表示目前资源 </a:t>
          </a:r>
          <a:r>
            <a:rPr kumimoji="1" lang="en-US" b="1" dirty="0">
              <a:solidFill>
                <a:schemeClr val="tx1"/>
              </a:solidFill>
            </a:rPr>
            <a:t>j </a:t>
          </a:r>
          <a:r>
            <a:rPr kumimoji="1" lang="zh-CN" b="1" dirty="0">
              <a:solidFill>
                <a:schemeClr val="tx1"/>
              </a:solidFill>
            </a:rPr>
            <a:t>有 </a:t>
          </a:r>
          <a:r>
            <a:rPr kumimoji="1" lang="en-US" b="1" dirty="0">
              <a:solidFill>
                <a:schemeClr val="tx1"/>
              </a:solidFill>
            </a:rPr>
            <a:t>K </a:t>
          </a:r>
          <a:r>
            <a:rPr kumimoji="1" lang="zh-CN" b="1" dirty="0">
              <a:solidFill>
                <a:schemeClr val="tx1"/>
              </a:solidFill>
            </a:rPr>
            <a:t>个可供使用</a:t>
          </a:r>
          <a:endParaRPr lang="zh-CN" dirty="0">
            <a:solidFill>
              <a:schemeClr val="tx1"/>
            </a:solidFill>
          </a:endParaRPr>
        </a:p>
      </dsp:txBody>
      <dsp:txXfrm>
        <a:off x="0" y="576263"/>
        <a:ext cx="6979920" cy="869315"/>
      </dsp:txXfrm>
    </dsp:sp>
    <dsp:sp modelId="{BCE6F0E7-E985-495B-918C-A7CBE38D3D24}">
      <dsp:nvSpPr>
        <dsp:cNvPr id="5" name="圆角矩形 4"/>
        <dsp:cNvSpPr/>
      </dsp:nvSpPr>
      <dsp:spPr bwMode="white">
        <a:xfrm>
          <a:off x="0" y="1445578"/>
          <a:ext cx="6979920" cy="556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dirty="0"/>
            <a:t>最大需求矩阵</a:t>
          </a:r>
          <a:r>
            <a:rPr kumimoji="1" lang="en-US" dirty="0"/>
            <a:t>Max[1..n,1..m]</a:t>
          </a:r>
          <a:endParaRPr lang="zh-CN" dirty="0"/>
        </a:p>
      </dsp:txBody>
      <dsp:txXfrm>
        <a:off x="0" y="1445578"/>
        <a:ext cx="6979920" cy="556895"/>
      </dsp:txXfrm>
    </dsp:sp>
    <dsp:sp modelId="{6362B95D-B17F-4E8F-B01D-3F0E6E2DFECF}">
      <dsp:nvSpPr>
        <dsp:cNvPr id="6" name="矩形 5"/>
        <dsp:cNvSpPr/>
      </dsp:nvSpPr>
      <dsp:spPr bwMode="white">
        <a:xfrm>
          <a:off x="0" y="2002473"/>
          <a:ext cx="6979920" cy="6254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21612" tIns="26670" rIns="149352" bIns="2667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>
              <a:solidFill>
                <a:schemeClr val="tx1"/>
              </a:solidFill>
            </a:rPr>
            <a:t>表示</a:t>
          </a:r>
          <a:r>
            <a:rPr kumimoji="1" lang="en-US">
              <a:solidFill>
                <a:schemeClr val="tx1"/>
              </a:solidFill>
            </a:rPr>
            <a:t>n</a:t>
          </a:r>
          <a:r>
            <a:rPr kumimoji="1" lang="zh-CN">
              <a:solidFill>
                <a:schemeClr val="tx1"/>
              </a:solidFill>
            </a:rPr>
            <a:t>个进程中的每个进程对</a:t>
          </a:r>
          <a:r>
            <a:rPr kumimoji="1" lang="en-US">
              <a:solidFill>
                <a:schemeClr val="tx1"/>
              </a:solidFill>
            </a:rPr>
            <a:t>m</a:t>
          </a:r>
          <a:r>
            <a:rPr kumimoji="1" lang="zh-CN">
              <a:solidFill>
                <a:schemeClr val="tx1"/>
              </a:solidFill>
            </a:rPr>
            <a:t>种资源的最大需求量</a:t>
          </a:r>
          <a:endParaRPr lang="zh-CN">
            <a:solidFill>
              <a:schemeClr val="tx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b="1" dirty="0">
              <a:solidFill>
                <a:schemeClr val="tx1"/>
              </a:solidFill>
            </a:rPr>
            <a:t>Max</a:t>
          </a:r>
          <a:r>
            <a:rPr kumimoji="1" lang="zh-CN" b="1" dirty="0">
              <a:solidFill>
                <a:schemeClr val="tx1"/>
              </a:solidFill>
            </a:rPr>
            <a:t>［</a:t>
          </a:r>
          <a:r>
            <a:rPr kumimoji="1" lang="en-US" b="1" dirty="0" err="1">
              <a:solidFill>
                <a:schemeClr val="tx1"/>
              </a:solidFill>
            </a:rPr>
            <a:t>i,j</a:t>
          </a:r>
          <a:r>
            <a:rPr kumimoji="1" lang="zh-CN" b="1" dirty="0">
              <a:solidFill>
                <a:schemeClr val="tx1"/>
              </a:solidFill>
            </a:rPr>
            <a:t>］</a:t>
          </a:r>
          <a:r>
            <a:rPr kumimoji="1" lang="en-US" b="1" dirty="0">
              <a:solidFill>
                <a:schemeClr val="tx1"/>
              </a:solidFill>
            </a:rPr>
            <a:t>=K </a:t>
          </a:r>
          <a:r>
            <a:rPr kumimoji="1" lang="zh-CN" b="1" dirty="0">
              <a:solidFill>
                <a:schemeClr val="tx1"/>
              </a:solidFill>
            </a:rPr>
            <a:t>表示进程 </a:t>
          </a:r>
          <a:r>
            <a:rPr kumimoji="1" lang="en-US" b="1" dirty="0" err="1">
              <a:solidFill>
                <a:schemeClr val="tx1"/>
              </a:solidFill>
            </a:rPr>
            <a:t>i</a:t>
          </a:r>
          <a:r>
            <a:rPr kumimoji="1" lang="en-US" b="1" dirty="0">
              <a:solidFill>
                <a:schemeClr val="tx1"/>
              </a:solidFill>
            </a:rPr>
            <a:t> </a:t>
          </a:r>
          <a:r>
            <a:rPr kumimoji="1" lang="zh-CN" b="1" dirty="0">
              <a:solidFill>
                <a:schemeClr val="tx1"/>
              </a:solidFill>
            </a:rPr>
            <a:t>对资源 </a:t>
          </a:r>
          <a:r>
            <a:rPr kumimoji="1" lang="en-US" b="1" dirty="0">
              <a:solidFill>
                <a:schemeClr val="tx1"/>
              </a:solidFill>
            </a:rPr>
            <a:t>j </a:t>
          </a:r>
          <a:r>
            <a:rPr kumimoji="1" lang="zh-CN" b="1" dirty="0">
              <a:solidFill>
                <a:schemeClr val="tx1"/>
              </a:solidFill>
            </a:rPr>
            <a:t>的最大需求量为 </a:t>
          </a:r>
          <a:r>
            <a:rPr kumimoji="1" lang="en-US" b="1" dirty="0">
              <a:solidFill>
                <a:schemeClr val="tx1"/>
              </a:solidFill>
            </a:rPr>
            <a:t>K</a:t>
          </a:r>
          <a:endParaRPr lang="zh-CN" dirty="0">
            <a:solidFill>
              <a:schemeClr val="tx1"/>
            </a:solidFill>
          </a:endParaRPr>
        </a:p>
      </dsp:txBody>
      <dsp:txXfrm>
        <a:off x="0" y="2002473"/>
        <a:ext cx="6979920" cy="625475"/>
      </dsp:txXfrm>
    </dsp:sp>
    <dsp:sp modelId="{2BA0F839-06B2-40A5-A8DE-011AB97BD0F1}">
      <dsp:nvSpPr>
        <dsp:cNvPr id="7" name="圆角矩形 6"/>
        <dsp:cNvSpPr/>
      </dsp:nvSpPr>
      <dsp:spPr bwMode="white">
        <a:xfrm>
          <a:off x="0" y="2627948"/>
          <a:ext cx="6979920" cy="556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dirty="0"/>
            <a:t>已分配矩阵</a:t>
          </a:r>
          <a:r>
            <a:rPr kumimoji="1" lang="en-US" dirty="0"/>
            <a:t>Allocation[1..n,1..m]</a:t>
          </a:r>
          <a:r>
            <a:rPr kumimoji="1" lang="zh-CN" dirty="0"/>
            <a:t> </a:t>
          </a:r>
          <a:endParaRPr lang="zh-CN" dirty="0"/>
        </a:p>
      </dsp:txBody>
      <dsp:txXfrm>
        <a:off x="0" y="2627948"/>
        <a:ext cx="6979920" cy="556895"/>
      </dsp:txXfrm>
    </dsp:sp>
    <dsp:sp modelId="{0A643937-20C6-424B-B656-2352EDA320E5}">
      <dsp:nvSpPr>
        <dsp:cNvPr id="8" name="矩形 7"/>
        <dsp:cNvSpPr/>
      </dsp:nvSpPr>
      <dsp:spPr bwMode="white">
        <a:xfrm>
          <a:off x="0" y="3184843"/>
          <a:ext cx="6979920" cy="6254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21612" tIns="26670" rIns="149352" bIns="2667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>
              <a:solidFill>
                <a:schemeClr val="tx1"/>
              </a:solidFill>
            </a:rPr>
            <a:t>每种资源已分配给每个进程的数量</a:t>
          </a:r>
          <a:endParaRPr lang="zh-CN">
            <a:solidFill>
              <a:schemeClr val="tx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b="1">
              <a:solidFill>
                <a:schemeClr val="tx1"/>
              </a:solidFill>
            </a:rPr>
            <a:t>Allocation</a:t>
          </a:r>
          <a:r>
            <a:rPr kumimoji="1" lang="zh-CN" b="1">
              <a:solidFill>
                <a:schemeClr val="tx1"/>
              </a:solidFill>
            </a:rPr>
            <a:t>［</a:t>
          </a:r>
          <a:r>
            <a:rPr kumimoji="1" lang="en-US" b="1">
              <a:solidFill>
                <a:schemeClr val="tx1"/>
              </a:solidFill>
            </a:rPr>
            <a:t>i,j</a:t>
          </a:r>
          <a:r>
            <a:rPr kumimoji="1" lang="zh-CN" b="1">
              <a:solidFill>
                <a:schemeClr val="tx1"/>
              </a:solidFill>
            </a:rPr>
            <a:t>］</a:t>
          </a:r>
          <a:r>
            <a:rPr kumimoji="1" lang="en-US" b="1">
              <a:solidFill>
                <a:schemeClr val="tx1"/>
              </a:solidFill>
            </a:rPr>
            <a:t>=K,</a:t>
          </a:r>
          <a:r>
            <a:rPr kumimoji="1" lang="zh-CN" b="1">
              <a:solidFill>
                <a:schemeClr val="tx1"/>
              </a:solidFill>
            </a:rPr>
            <a:t> 进程</a:t>
          </a:r>
          <a:r>
            <a:rPr kumimoji="1" lang="en-US" b="1">
              <a:solidFill>
                <a:schemeClr val="tx1"/>
              </a:solidFill>
            </a:rPr>
            <a:t>i</a:t>
          </a:r>
          <a:r>
            <a:rPr kumimoji="1" lang="zh-CN" b="1">
              <a:solidFill>
                <a:schemeClr val="tx1"/>
              </a:solidFill>
            </a:rPr>
            <a:t>当前已获得资源 </a:t>
          </a:r>
          <a:r>
            <a:rPr kumimoji="1" lang="en-US" b="1" i="1">
              <a:solidFill>
                <a:schemeClr val="tx1"/>
              </a:solidFill>
            </a:rPr>
            <a:t>j </a:t>
          </a:r>
          <a:r>
            <a:rPr kumimoji="1" lang="zh-CN" b="1">
              <a:solidFill>
                <a:schemeClr val="tx1"/>
              </a:solidFill>
            </a:rPr>
            <a:t>的数目为</a:t>
          </a:r>
          <a:r>
            <a:rPr kumimoji="1" lang="en-US" b="1" i="1">
              <a:solidFill>
                <a:schemeClr val="tx1"/>
              </a:solidFill>
            </a:rPr>
            <a:t>K</a:t>
          </a:r>
          <a:endParaRPr lang="zh-CN">
            <a:solidFill>
              <a:schemeClr val="tx1"/>
            </a:solidFill>
          </a:endParaRPr>
        </a:p>
      </dsp:txBody>
      <dsp:txXfrm>
        <a:off x="0" y="3184843"/>
        <a:ext cx="6979920" cy="625475"/>
      </dsp:txXfrm>
    </dsp:sp>
    <dsp:sp modelId="{2BF47013-9197-4BBA-92A3-BBD0E0B21FDA}">
      <dsp:nvSpPr>
        <dsp:cNvPr id="9" name="圆角矩形 8"/>
        <dsp:cNvSpPr/>
      </dsp:nvSpPr>
      <dsp:spPr bwMode="white">
        <a:xfrm>
          <a:off x="0" y="3810318"/>
          <a:ext cx="6979920" cy="556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dirty="0"/>
            <a:t>需求矩阵</a:t>
          </a:r>
          <a:r>
            <a:rPr kumimoji="1" lang="en-US" dirty="0"/>
            <a:t>Need[1..n,1..m]</a:t>
          </a:r>
          <a:r>
            <a:rPr kumimoji="1" lang="zh-CN" dirty="0"/>
            <a:t> </a:t>
          </a:r>
          <a:endParaRPr lang="zh-CN" dirty="0"/>
        </a:p>
      </dsp:txBody>
      <dsp:txXfrm>
        <a:off x="0" y="3810318"/>
        <a:ext cx="6979920" cy="556895"/>
      </dsp:txXfrm>
    </dsp:sp>
    <dsp:sp modelId="{5A11DC03-4B55-40E1-B140-33E17DDD30D8}">
      <dsp:nvSpPr>
        <dsp:cNvPr id="10" name="矩形 9"/>
        <dsp:cNvSpPr/>
      </dsp:nvSpPr>
      <dsp:spPr bwMode="white">
        <a:xfrm>
          <a:off x="0" y="4367213"/>
          <a:ext cx="6979920" cy="6254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21612" tIns="26670" rIns="149352" bIns="2667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>
              <a:solidFill>
                <a:schemeClr val="tx1"/>
              </a:solidFill>
            </a:rPr>
            <a:t>每个进程还需要资源的数量</a:t>
          </a:r>
          <a:endParaRPr lang="zh-CN">
            <a:solidFill>
              <a:schemeClr val="tx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b="1">
              <a:solidFill>
                <a:schemeClr val="tx1"/>
              </a:solidFill>
            </a:rPr>
            <a:t>Need</a:t>
          </a:r>
          <a:r>
            <a:rPr kumimoji="1" lang="zh-CN" b="1">
              <a:solidFill>
                <a:schemeClr val="tx1"/>
              </a:solidFill>
            </a:rPr>
            <a:t>［</a:t>
          </a:r>
          <a:r>
            <a:rPr kumimoji="1" lang="en-US" b="1">
              <a:solidFill>
                <a:schemeClr val="tx1"/>
              </a:solidFill>
            </a:rPr>
            <a:t>i,j</a:t>
          </a:r>
          <a:r>
            <a:rPr kumimoji="1" lang="zh-CN" b="1">
              <a:solidFill>
                <a:schemeClr val="tx1"/>
              </a:solidFill>
            </a:rPr>
            <a:t>］</a:t>
          </a:r>
          <a:r>
            <a:rPr kumimoji="1" lang="en-US" b="1">
              <a:solidFill>
                <a:schemeClr val="tx1"/>
              </a:solidFill>
            </a:rPr>
            <a:t>=</a:t>
          </a:r>
          <a:r>
            <a:rPr kumimoji="1" lang="en-US" b="1" i="1">
              <a:solidFill>
                <a:schemeClr val="tx1"/>
              </a:solidFill>
            </a:rPr>
            <a:t>K, </a:t>
          </a:r>
          <a:r>
            <a:rPr kumimoji="1" lang="zh-CN" b="1">
              <a:solidFill>
                <a:schemeClr val="tx1"/>
              </a:solidFill>
            </a:rPr>
            <a:t>表示进程</a:t>
          </a:r>
          <a:r>
            <a:rPr kumimoji="1" lang="en-US" b="1">
              <a:solidFill>
                <a:schemeClr val="tx1"/>
              </a:solidFill>
            </a:rPr>
            <a:t>i</a:t>
          </a:r>
          <a:r>
            <a:rPr kumimoji="1" lang="zh-CN" b="1">
              <a:solidFill>
                <a:schemeClr val="tx1"/>
              </a:solidFill>
            </a:rPr>
            <a:t>还需要</a:t>
          </a:r>
          <a:r>
            <a:rPr kumimoji="1" lang="en-US" b="1" i="1">
              <a:solidFill>
                <a:schemeClr val="tx1"/>
              </a:solidFill>
            </a:rPr>
            <a:t>K</a:t>
          </a:r>
          <a:r>
            <a:rPr kumimoji="1" lang="zh-CN" b="1">
              <a:solidFill>
                <a:schemeClr val="tx1"/>
              </a:solidFill>
            </a:rPr>
            <a:t>个资源 </a:t>
          </a:r>
          <a:r>
            <a:rPr kumimoji="1" lang="en-US" b="1">
              <a:solidFill>
                <a:schemeClr val="tx1"/>
              </a:solidFill>
            </a:rPr>
            <a:t>j </a:t>
          </a:r>
          <a:r>
            <a:rPr kumimoji="1" lang="zh-CN" b="1">
              <a:solidFill>
                <a:schemeClr val="tx1"/>
              </a:solidFill>
            </a:rPr>
            <a:t>，才能执行完</a:t>
          </a:r>
          <a:endParaRPr lang="zh-CN">
            <a:solidFill>
              <a:schemeClr val="tx1"/>
            </a:solidFill>
          </a:endParaRPr>
        </a:p>
      </dsp:txBody>
      <dsp:txXfrm>
        <a:off x="0" y="4367213"/>
        <a:ext cx="6979920" cy="625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22135" cy="4069715"/>
        <a:chOff x="0" y="0"/>
        <a:chExt cx="6922135" cy="4069715"/>
      </a:xfrm>
    </dsp:grpSpPr>
    <dsp:sp modelId="{4EA78C1D-4C4E-4602-84EA-9DFB9155ABDC}">
      <dsp:nvSpPr>
        <dsp:cNvPr id="3" name="圆角矩形 2"/>
        <dsp:cNvSpPr/>
      </dsp:nvSpPr>
      <dsp:spPr bwMode="white">
        <a:xfrm>
          <a:off x="0" y="14615"/>
          <a:ext cx="6922135" cy="74358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进程申请资源</a:t>
          </a:r>
        </a:p>
      </dsp:txBody>
      <dsp:txXfrm>
        <a:off x="0" y="14615"/>
        <a:ext cx="6922135" cy="743585"/>
      </dsp:txXfrm>
    </dsp:sp>
    <dsp:sp modelId="{8A1F51D4-8E13-4198-B8D6-89FD4DFFA7BC}">
      <dsp:nvSpPr>
        <dsp:cNvPr id="4" name="圆角矩形 3"/>
        <dsp:cNvSpPr/>
      </dsp:nvSpPr>
      <dsp:spPr bwMode="white">
        <a:xfrm>
          <a:off x="0" y="838840"/>
          <a:ext cx="6922135" cy="74358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合理性检查</a:t>
          </a:r>
        </a:p>
      </dsp:txBody>
      <dsp:txXfrm>
        <a:off x="0" y="838840"/>
        <a:ext cx="6922135" cy="743585"/>
      </dsp:txXfrm>
    </dsp:sp>
    <dsp:sp modelId="{361E5D1A-BFCC-4FB1-8C62-78BA2F8A4EC3}">
      <dsp:nvSpPr>
        <dsp:cNvPr id="5" name="圆角矩形 4"/>
        <dsp:cNvSpPr/>
      </dsp:nvSpPr>
      <dsp:spPr bwMode="white">
        <a:xfrm>
          <a:off x="0" y="1663065"/>
          <a:ext cx="6922135" cy="74358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资源存量检查</a:t>
          </a:r>
        </a:p>
      </dsp:txBody>
      <dsp:txXfrm>
        <a:off x="0" y="1663065"/>
        <a:ext cx="6922135" cy="743585"/>
      </dsp:txXfrm>
    </dsp:sp>
    <dsp:sp modelId="{64FA7B5A-6E8A-4FE0-BB12-308CAEACECCD}">
      <dsp:nvSpPr>
        <dsp:cNvPr id="6" name="圆角矩形 5"/>
        <dsp:cNvSpPr/>
      </dsp:nvSpPr>
      <dsp:spPr bwMode="white">
        <a:xfrm>
          <a:off x="0" y="2487290"/>
          <a:ext cx="6922135" cy="74358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虚拟分配</a:t>
          </a:r>
        </a:p>
      </dsp:txBody>
      <dsp:txXfrm>
        <a:off x="0" y="2487290"/>
        <a:ext cx="6922135" cy="743585"/>
      </dsp:txXfrm>
    </dsp:sp>
    <dsp:sp modelId="{4344B2EA-B8AE-4B20-BFA1-DAEBA75DCC9F}">
      <dsp:nvSpPr>
        <dsp:cNvPr id="7" name="圆角矩形 6"/>
        <dsp:cNvSpPr/>
      </dsp:nvSpPr>
      <dsp:spPr bwMode="white">
        <a:xfrm>
          <a:off x="0" y="3311515"/>
          <a:ext cx="6922135" cy="74358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安全性算法</a:t>
          </a:r>
        </a:p>
      </dsp:txBody>
      <dsp:txXfrm>
        <a:off x="0" y="3311515"/>
        <a:ext cx="6922135" cy="743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22800" cy="4068000"/>
        <a:chOff x="0" y="0"/>
        <a:chExt cx="6922800" cy="4068000"/>
      </a:xfrm>
    </dsp:grpSpPr>
    <dsp:sp modelId="{BA06B0D8-200B-4370-9B43-44F17806A88D}">
      <dsp:nvSpPr>
        <dsp:cNvPr id="3" name="圆角矩形 2"/>
        <dsp:cNvSpPr/>
      </dsp:nvSpPr>
      <dsp:spPr bwMode="white">
        <a:xfrm>
          <a:off x="0" y="74407"/>
          <a:ext cx="6922800" cy="6108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进程申请资源</a:t>
          </a:r>
        </a:p>
      </dsp:txBody>
      <dsp:txXfrm>
        <a:off x="0" y="74407"/>
        <a:ext cx="6922800" cy="610870"/>
      </dsp:txXfrm>
    </dsp:sp>
    <dsp:sp modelId="{444F6917-71B7-42C7-84D7-0900D4B7695D}">
      <dsp:nvSpPr>
        <dsp:cNvPr id="4" name="矩形 3"/>
        <dsp:cNvSpPr/>
      </dsp:nvSpPr>
      <dsp:spPr bwMode="white">
        <a:xfrm>
          <a:off x="0" y="685277"/>
          <a:ext cx="6922800" cy="66611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19798" tIns="29210" rIns="163576" bIns="2921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进程</a:t>
          </a:r>
          <a:r>
            <a:rPr lang="en-US" altLang="zh-CN" dirty="0" err="1">
              <a:solidFill>
                <a:schemeClr val="tx1"/>
              </a:solidFill>
            </a:rPr>
            <a:t>i</a:t>
          </a:r>
          <a:r>
            <a:rPr lang="zh-CN" altLang="en-US" dirty="0">
              <a:solidFill>
                <a:schemeClr val="tx1"/>
              </a:solidFill>
            </a:rPr>
            <a:t>使用</a:t>
          </a:r>
          <a:r>
            <a:rPr lang="en-US" altLang="zh-CN" dirty="0" err="1">
              <a:solidFill>
                <a:schemeClr val="tx1"/>
              </a:solidFill>
            </a:rPr>
            <a:t>Request</a:t>
          </a:r>
          <a:r>
            <a:rPr lang="en-US" altLang="zh-CN" baseline="-25000" dirty="0" err="1">
              <a:solidFill>
                <a:schemeClr val="tx1"/>
              </a:solidFill>
            </a:rPr>
            <a:t>i</a:t>
          </a:r>
          <a:r>
            <a:rPr lang="en-US" altLang="zh-CN" dirty="0">
              <a:solidFill>
                <a:schemeClr val="tx1"/>
              </a:solidFill>
            </a:rPr>
            <a:t>[1…m]</a:t>
          </a:r>
          <a:r>
            <a:rPr lang="zh-CN" altLang="en-US" dirty="0">
              <a:solidFill>
                <a:schemeClr val="tx1"/>
              </a:solidFill>
            </a:rPr>
            <a:t>向操作系统申请资源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如果</a:t>
          </a:r>
          <a:r>
            <a:rPr kumimoji="1" lang="en-US" altLang="zh-CN" dirty="0" err="1">
              <a:solidFill>
                <a:schemeClr val="tx1"/>
              </a:solidFill>
              <a:latin typeface="Times New Roman" panose="02020603050405020304" charset="0"/>
            </a:rPr>
            <a:t>Request</a:t>
          </a:r>
          <a:r>
            <a:rPr kumimoji="1" lang="en-US" altLang="zh-CN" baseline="-25000" dirty="0" err="1">
              <a:solidFill>
                <a:schemeClr val="tx1"/>
              </a:solidFill>
              <a:latin typeface="Times New Roman" panose="02020603050405020304" charset="0"/>
            </a:rPr>
            <a:t>i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［</a:t>
          </a:r>
          <a:r>
            <a:rPr kumimoji="1" lang="en-US" altLang="zh-CN" dirty="0">
              <a:solidFill>
                <a:schemeClr val="tx1"/>
              </a:solidFill>
              <a:latin typeface="Times New Roman" panose="02020603050405020304" charset="0"/>
            </a:rPr>
            <a:t>j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］</a:t>
          </a:r>
          <a:r>
            <a:rPr kumimoji="1" lang="en-US" altLang="zh-CN" dirty="0">
              <a:solidFill>
                <a:schemeClr val="tx1"/>
              </a:solidFill>
              <a:latin typeface="Times New Roman" panose="02020603050405020304" charset="0"/>
            </a:rPr>
            <a:t>=</a:t>
          </a:r>
          <a:r>
            <a:rPr kumimoji="1" lang="en-US" altLang="zh-CN" i="1" dirty="0">
              <a:solidFill>
                <a:schemeClr val="tx1"/>
              </a:solidFill>
              <a:latin typeface="Times New Roman" panose="02020603050405020304" charset="0"/>
            </a:rPr>
            <a:t>K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，表示进程</a:t>
          </a:r>
          <a:r>
            <a:rPr kumimoji="1" lang="en-US" altLang="zh-CN" dirty="0">
              <a:solidFill>
                <a:schemeClr val="tx1"/>
              </a:solidFill>
              <a:latin typeface="Times New Roman" panose="02020603050405020304" charset="0"/>
            </a:rPr>
            <a:t>P</a:t>
          </a:r>
          <a:r>
            <a:rPr kumimoji="1" lang="en-US" altLang="zh-CN" baseline="-25000" dirty="0">
              <a:solidFill>
                <a:schemeClr val="tx1"/>
              </a:solidFill>
              <a:latin typeface="Times New Roman" panose="02020603050405020304" charset="0"/>
            </a:rPr>
            <a:t>i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需要</a:t>
          </a:r>
          <a:r>
            <a:rPr kumimoji="1" lang="en-US" altLang="zh-CN" i="1" dirty="0">
              <a:solidFill>
                <a:schemeClr val="tx1"/>
              </a:solidFill>
              <a:latin typeface="Times New Roman" panose="02020603050405020304" charset="0"/>
            </a:rPr>
            <a:t>K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个资源 </a:t>
          </a:r>
          <a:r>
            <a:rPr kumimoji="1" lang="en-US" altLang="zh-CN" dirty="0">
              <a:solidFill>
                <a:schemeClr val="tx1"/>
              </a:solidFill>
              <a:latin typeface="Times New Roman" panose="02020603050405020304" charset="0"/>
            </a:rPr>
            <a:t>[j]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685277"/>
        <a:ext cx="6922800" cy="666115"/>
      </dsp:txXfrm>
    </dsp:sp>
    <dsp:sp modelId="{0D89E95E-3AC5-43B2-A952-6830EC73136B}">
      <dsp:nvSpPr>
        <dsp:cNvPr id="5" name="圆角矩形 4"/>
        <dsp:cNvSpPr/>
      </dsp:nvSpPr>
      <dsp:spPr bwMode="white">
        <a:xfrm>
          <a:off x="0" y="1351392"/>
          <a:ext cx="6922800" cy="6108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合理性检查</a:t>
          </a:r>
        </a:p>
      </dsp:txBody>
      <dsp:txXfrm>
        <a:off x="0" y="1351392"/>
        <a:ext cx="6922800" cy="610870"/>
      </dsp:txXfrm>
    </dsp:sp>
    <dsp:sp modelId="{01A03070-0624-4F87-9618-16232DE05521}">
      <dsp:nvSpPr>
        <dsp:cNvPr id="6" name="圆角矩形 5"/>
        <dsp:cNvSpPr/>
      </dsp:nvSpPr>
      <dsp:spPr bwMode="white">
        <a:xfrm>
          <a:off x="0" y="2028502"/>
          <a:ext cx="6922800" cy="6108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资源存量检查</a:t>
          </a:r>
        </a:p>
      </dsp:txBody>
      <dsp:txXfrm>
        <a:off x="0" y="2028502"/>
        <a:ext cx="6922800" cy="610870"/>
      </dsp:txXfrm>
    </dsp:sp>
    <dsp:sp modelId="{C8E60EA5-54E5-4A50-AAEA-0B154B2E13DC}">
      <dsp:nvSpPr>
        <dsp:cNvPr id="7" name="圆角矩形 6"/>
        <dsp:cNvSpPr/>
      </dsp:nvSpPr>
      <dsp:spPr bwMode="white">
        <a:xfrm>
          <a:off x="0" y="2705612"/>
          <a:ext cx="6922800" cy="6108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虚拟分配</a:t>
          </a:r>
        </a:p>
      </dsp:txBody>
      <dsp:txXfrm>
        <a:off x="0" y="2705612"/>
        <a:ext cx="6922800" cy="610870"/>
      </dsp:txXfrm>
    </dsp:sp>
    <dsp:sp modelId="{275D0E4D-3D6E-45E9-A751-40ED9E8D3BE9}">
      <dsp:nvSpPr>
        <dsp:cNvPr id="8" name="圆角矩形 7"/>
        <dsp:cNvSpPr/>
      </dsp:nvSpPr>
      <dsp:spPr bwMode="white">
        <a:xfrm>
          <a:off x="0" y="3382722"/>
          <a:ext cx="6922800" cy="6108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安全性算法</a:t>
          </a:r>
        </a:p>
      </dsp:txBody>
      <dsp:txXfrm>
        <a:off x="0" y="3382722"/>
        <a:ext cx="6922800" cy="610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22800" cy="4068000"/>
        <a:chOff x="0" y="0"/>
        <a:chExt cx="6922800" cy="4068000"/>
      </a:xfrm>
    </dsp:grpSpPr>
    <dsp:sp modelId="{BA06B0D8-200B-4370-9B43-44F17806A88D}">
      <dsp:nvSpPr>
        <dsp:cNvPr id="3" name="圆角矩形 2"/>
        <dsp:cNvSpPr/>
      </dsp:nvSpPr>
      <dsp:spPr bwMode="white">
        <a:xfrm>
          <a:off x="0" y="25002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进程申请资源</a:t>
          </a:r>
        </a:p>
      </dsp:txBody>
      <dsp:txXfrm>
        <a:off x="0" y="25002"/>
        <a:ext cx="6922800" cy="636270"/>
      </dsp:txXfrm>
    </dsp:sp>
    <dsp:sp modelId="{0D89E95E-3AC5-43B2-A952-6830EC73136B}">
      <dsp:nvSpPr>
        <dsp:cNvPr id="4" name="圆角矩形 3"/>
        <dsp:cNvSpPr/>
      </dsp:nvSpPr>
      <dsp:spPr bwMode="white">
        <a:xfrm>
          <a:off x="0" y="730392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合理性检查</a:t>
          </a:r>
        </a:p>
      </dsp:txBody>
      <dsp:txXfrm>
        <a:off x="0" y="730392"/>
        <a:ext cx="6922800" cy="636270"/>
      </dsp:txXfrm>
    </dsp:sp>
    <dsp:sp modelId="{48717ADB-B861-418C-A593-CC1693A640E8}">
      <dsp:nvSpPr>
        <dsp:cNvPr id="5" name="矩形 4"/>
        <dsp:cNvSpPr/>
      </dsp:nvSpPr>
      <dsp:spPr bwMode="white">
        <a:xfrm>
          <a:off x="0" y="1366663"/>
          <a:ext cx="6922800" cy="6292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19798" tIns="30480" rIns="170688" bIns="30480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如果</a:t>
          </a:r>
          <a:r>
            <a:rPr kumimoji="1" lang="en-US" altLang="zh-CN" b="1" dirty="0" err="1">
              <a:solidFill>
                <a:srgbClr val="FF0000"/>
              </a:solidFill>
              <a:latin typeface="Times New Roman" panose="02020603050405020304" charset="0"/>
            </a:rPr>
            <a:t>Request</a:t>
          </a:r>
          <a:r>
            <a:rPr kumimoji="1" lang="en-US" altLang="zh-CN" b="1" baseline="-25000" dirty="0" err="1">
              <a:solidFill>
                <a:srgbClr val="FF0000"/>
              </a:solidFill>
              <a:latin typeface="Times New Roman" panose="02020603050405020304" charset="0"/>
            </a:rPr>
            <a:t>i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［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j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］≤ 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Need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［</a:t>
          </a:r>
          <a:r>
            <a:rPr kumimoji="1" lang="en-US" altLang="zh-CN" b="1" dirty="0" err="1">
              <a:solidFill>
                <a:srgbClr val="FF0000"/>
              </a:solidFill>
              <a:latin typeface="Times New Roman" panose="02020603050405020304" charset="0"/>
            </a:rPr>
            <a:t>i,j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］，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执行下一步；否则认为出错，因为它所需要的资源数已超过它所宣布的最大值。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1366663"/>
        <a:ext cx="6922800" cy="629285"/>
      </dsp:txXfrm>
    </dsp:sp>
    <dsp:sp modelId="{01A03070-0624-4F87-9618-16232DE05521}">
      <dsp:nvSpPr>
        <dsp:cNvPr id="6" name="圆角矩形 5"/>
        <dsp:cNvSpPr/>
      </dsp:nvSpPr>
      <dsp:spPr bwMode="white">
        <a:xfrm>
          <a:off x="0" y="1995948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资源存量检查</a:t>
          </a:r>
        </a:p>
      </dsp:txBody>
      <dsp:txXfrm>
        <a:off x="0" y="1995948"/>
        <a:ext cx="6922800" cy="636270"/>
      </dsp:txXfrm>
    </dsp:sp>
    <dsp:sp modelId="{C8E60EA5-54E5-4A50-AAEA-0B154B2E13DC}">
      <dsp:nvSpPr>
        <dsp:cNvPr id="7" name="圆角矩形 6"/>
        <dsp:cNvSpPr/>
      </dsp:nvSpPr>
      <dsp:spPr bwMode="white">
        <a:xfrm>
          <a:off x="0" y="2701338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虚拟分配</a:t>
          </a:r>
        </a:p>
      </dsp:txBody>
      <dsp:txXfrm>
        <a:off x="0" y="2701338"/>
        <a:ext cx="6922800" cy="636270"/>
      </dsp:txXfrm>
    </dsp:sp>
    <dsp:sp modelId="{275D0E4D-3D6E-45E9-A751-40ED9E8D3BE9}">
      <dsp:nvSpPr>
        <dsp:cNvPr id="8" name="圆角矩形 7"/>
        <dsp:cNvSpPr/>
      </dsp:nvSpPr>
      <dsp:spPr bwMode="white">
        <a:xfrm>
          <a:off x="0" y="3406727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安全性算法</a:t>
          </a:r>
        </a:p>
      </dsp:txBody>
      <dsp:txXfrm>
        <a:off x="0" y="3406727"/>
        <a:ext cx="6922800" cy="636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22800" cy="4068000"/>
        <a:chOff x="0" y="0"/>
        <a:chExt cx="6922800" cy="4068000"/>
      </a:xfrm>
    </dsp:grpSpPr>
    <dsp:sp modelId="{BA06B0D8-200B-4370-9B43-44F17806A88D}">
      <dsp:nvSpPr>
        <dsp:cNvPr id="3" name="圆角矩形 2"/>
        <dsp:cNvSpPr/>
      </dsp:nvSpPr>
      <dsp:spPr bwMode="white">
        <a:xfrm>
          <a:off x="0" y="25002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进程申请资源</a:t>
          </a:r>
        </a:p>
      </dsp:txBody>
      <dsp:txXfrm>
        <a:off x="0" y="25002"/>
        <a:ext cx="6922800" cy="636270"/>
      </dsp:txXfrm>
    </dsp:sp>
    <dsp:sp modelId="{0D89E95E-3AC5-43B2-A952-6830EC73136B}">
      <dsp:nvSpPr>
        <dsp:cNvPr id="4" name="圆角矩形 3"/>
        <dsp:cNvSpPr/>
      </dsp:nvSpPr>
      <dsp:spPr bwMode="white">
        <a:xfrm>
          <a:off x="0" y="730392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合理性检查</a:t>
          </a:r>
        </a:p>
      </dsp:txBody>
      <dsp:txXfrm>
        <a:off x="0" y="730392"/>
        <a:ext cx="6922800" cy="636270"/>
      </dsp:txXfrm>
    </dsp:sp>
    <dsp:sp modelId="{01A03070-0624-4F87-9618-16232DE05521}">
      <dsp:nvSpPr>
        <dsp:cNvPr id="5" name="圆角矩形 4"/>
        <dsp:cNvSpPr/>
      </dsp:nvSpPr>
      <dsp:spPr bwMode="white">
        <a:xfrm>
          <a:off x="0" y="1435782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资源存量检查</a:t>
          </a:r>
        </a:p>
      </dsp:txBody>
      <dsp:txXfrm>
        <a:off x="0" y="1435782"/>
        <a:ext cx="6922800" cy="636270"/>
      </dsp:txXfrm>
    </dsp:sp>
    <dsp:sp modelId="{F40B186C-A637-4194-8069-640CAA8277FA}">
      <dsp:nvSpPr>
        <dsp:cNvPr id="6" name="矩形 5"/>
        <dsp:cNvSpPr/>
      </dsp:nvSpPr>
      <dsp:spPr bwMode="white">
        <a:xfrm>
          <a:off x="0" y="2072052"/>
          <a:ext cx="6922800" cy="6292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19798" tIns="30480" rIns="170688" bIns="30480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如果</a:t>
          </a:r>
          <a:r>
            <a:rPr kumimoji="1" lang="en-US" altLang="zh-CN" b="1" dirty="0" err="1">
              <a:solidFill>
                <a:srgbClr val="FF0000"/>
              </a:solidFill>
              <a:latin typeface="Times New Roman" panose="02020603050405020304" charset="0"/>
            </a:rPr>
            <a:t>Request</a:t>
          </a:r>
          <a:r>
            <a:rPr kumimoji="1" lang="en-US" altLang="zh-CN" b="1" baseline="-25000" dirty="0" err="1">
              <a:solidFill>
                <a:srgbClr val="FF0000"/>
              </a:solidFill>
              <a:latin typeface="Times New Roman" panose="02020603050405020304" charset="0"/>
            </a:rPr>
            <a:t>i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［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j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］≤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Available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［</a:t>
          </a:r>
          <a:r>
            <a:rPr kumimoji="1" lang="en-US" altLang="zh-CN" b="1" dirty="0">
              <a:solidFill>
                <a:srgbClr val="FF0000"/>
              </a:solidFill>
              <a:latin typeface="Times New Roman" panose="02020603050405020304" charset="0"/>
            </a:rPr>
            <a:t>j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］，</a:t>
          </a:r>
          <a:r>
            <a:rPr kumimoji="1" lang="zh-CN" altLang="en-US" dirty="0">
              <a:solidFill>
                <a:schemeClr val="tx1"/>
              </a:solidFill>
            </a:rPr>
            <a:t>执行下一步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；否则， 表示尚无足够资源，</a:t>
          </a:r>
          <a:r>
            <a:rPr kumimoji="1" lang="en-US" altLang="zh-CN" dirty="0">
              <a:solidFill>
                <a:schemeClr val="tx1"/>
              </a:solidFill>
              <a:latin typeface="Times New Roman" panose="02020603050405020304" charset="0"/>
            </a:rPr>
            <a:t>P</a:t>
          </a:r>
          <a:r>
            <a:rPr kumimoji="1" lang="en-US" altLang="zh-CN" baseline="-25000" dirty="0">
              <a:solidFill>
                <a:schemeClr val="tx1"/>
              </a:solidFill>
              <a:latin typeface="Times New Roman" panose="02020603050405020304" charset="0"/>
            </a:rPr>
            <a:t>i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须等待。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2072052"/>
        <a:ext cx="6922800" cy="629285"/>
      </dsp:txXfrm>
    </dsp:sp>
    <dsp:sp modelId="{C8E60EA5-54E5-4A50-AAEA-0B154B2E13DC}">
      <dsp:nvSpPr>
        <dsp:cNvPr id="7" name="圆角矩形 6"/>
        <dsp:cNvSpPr/>
      </dsp:nvSpPr>
      <dsp:spPr bwMode="white">
        <a:xfrm>
          <a:off x="0" y="2701338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虚拟分配</a:t>
          </a:r>
        </a:p>
      </dsp:txBody>
      <dsp:txXfrm>
        <a:off x="0" y="2701338"/>
        <a:ext cx="6922800" cy="636270"/>
      </dsp:txXfrm>
    </dsp:sp>
    <dsp:sp modelId="{275D0E4D-3D6E-45E9-A751-40ED9E8D3BE9}">
      <dsp:nvSpPr>
        <dsp:cNvPr id="8" name="圆角矩形 7"/>
        <dsp:cNvSpPr/>
      </dsp:nvSpPr>
      <dsp:spPr bwMode="white">
        <a:xfrm>
          <a:off x="0" y="3406727"/>
          <a:ext cx="6922800" cy="6362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安全性算法</a:t>
          </a:r>
        </a:p>
      </dsp:txBody>
      <dsp:txXfrm>
        <a:off x="0" y="3406727"/>
        <a:ext cx="6922800" cy="636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22800" cy="4068000"/>
        <a:chOff x="0" y="0"/>
        <a:chExt cx="6922800" cy="4068000"/>
      </a:xfrm>
    </dsp:grpSpPr>
    <dsp:sp modelId="{BA06B0D8-200B-4370-9B43-44F17806A88D}">
      <dsp:nvSpPr>
        <dsp:cNvPr id="3" name="圆角矩形 2"/>
        <dsp:cNvSpPr/>
      </dsp:nvSpPr>
      <dsp:spPr bwMode="white">
        <a:xfrm>
          <a:off x="0" y="83047"/>
          <a:ext cx="6922800" cy="556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进程申请资源</a:t>
          </a:r>
        </a:p>
      </dsp:txBody>
      <dsp:txXfrm>
        <a:off x="0" y="83047"/>
        <a:ext cx="6922800" cy="556895"/>
      </dsp:txXfrm>
    </dsp:sp>
    <dsp:sp modelId="{0D89E95E-3AC5-43B2-A952-6830EC73136B}">
      <dsp:nvSpPr>
        <dsp:cNvPr id="4" name="圆角矩形 3"/>
        <dsp:cNvSpPr/>
      </dsp:nvSpPr>
      <dsp:spPr bwMode="white">
        <a:xfrm>
          <a:off x="0" y="700422"/>
          <a:ext cx="6922800" cy="556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合理性检查</a:t>
          </a:r>
        </a:p>
      </dsp:txBody>
      <dsp:txXfrm>
        <a:off x="0" y="700422"/>
        <a:ext cx="6922800" cy="556895"/>
      </dsp:txXfrm>
    </dsp:sp>
    <dsp:sp modelId="{01A03070-0624-4F87-9618-16232DE05521}">
      <dsp:nvSpPr>
        <dsp:cNvPr id="5" name="圆角矩形 4"/>
        <dsp:cNvSpPr/>
      </dsp:nvSpPr>
      <dsp:spPr bwMode="white">
        <a:xfrm>
          <a:off x="0" y="1317798"/>
          <a:ext cx="6922800" cy="556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资源存量检查</a:t>
          </a:r>
        </a:p>
      </dsp:txBody>
      <dsp:txXfrm>
        <a:off x="0" y="1317798"/>
        <a:ext cx="6922800" cy="556895"/>
      </dsp:txXfrm>
    </dsp:sp>
    <dsp:sp modelId="{C8E60EA5-54E5-4A50-AAEA-0B154B2E13DC}">
      <dsp:nvSpPr>
        <dsp:cNvPr id="6" name="圆角矩形 5"/>
        <dsp:cNvSpPr/>
      </dsp:nvSpPr>
      <dsp:spPr bwMode="white">
        <a:xfrm>
          <a:off x="0" y="1935173"/>
          <a:ext cx="6922800" cy="556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rPr>
            <a:t>虚拟</a:t>
          </a:r>
          <a:r>
            <a:rPr lang="zh-CN" altLang="en-US" dirty="0"/>
            <a:t>分配</a:t>
          </a:r>
        </a:p>
      </dsp:txBody>
      <dsp:txXfrm>
        <a:off x="0" y="1935173"/>
        <a:ext cx="6922800" cy="556895"/>
      </dsp:txXfrm>
    </dsp:sp>
    <dsp:sp modelId="{9EB4A492-C533-4D8A-A276-24A36EAA471F}">
      <dsp:nvSpPr>
        <dsp:cNvPr id="7" name="矩形 6"/>
        <dsp:cNvSpPr/>
      </dsp:nvSpPr>
      <dsp:spPr bwMode="white">
        <a:xfrm>
          <a:off x="0" y="2492068"/>
          <a:ext cx="6922800" cy="93599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19798" tIns="26670" rIns="149352" bIns="2667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Available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:= Available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- </a:t>
          </a:r>
          <a:r>
            <a:rPr kumimoji="1" lang="en-US" altLang="zh-CN" b="1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Request</a:t>
          </a:r>
          <a:r>
            <a:rPr kumimoji="1" lang="en-US" altLang="zh-CN" b="1" baseline="-2500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;</a:t>
          </a:r>
          <a:endParaRPr lang="zh-CN" altLang="en-US" b="1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Allocation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i,j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:= Allocation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i,j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+ </a:t>
          </a:r>
          <a:r>
            <a:rPr kumimoji="1" lang="en-US" altLang="zh-CN" b="1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Request</a:t>
          </a:r>
          <a:r>
            <a:rPr kumimoji="1" lang="en-US" altLang="zh-CN" b="1" baseline="-2500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;</a:t>
          </a:r>
          <a:endParaRPr kumimoji="1" lang="en-US" altLang="zh-CN" b="1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Need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i,j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:= Need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i,j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- </a:t>
          </a:r>
          <a:r>
            <a:rPr kumimoji="1" lang="en-US" altLang="zh-CN" b="1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Request</a:t>
          </a:r>
          <a:r>
            <a:rPr kumimoji="1" lang="en-US" altLang="zh-CN" b="1" baseline="-2500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［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j</a:t>
          </a:r>
          <a:r>
            <a:rPr kumimoji="1"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］</a:t>
          </a:r>
          <a:r>
            <a:rPr kumimoji="1"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;</a:t>
          </a:r>
          <a:endParaRPr b="1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2492068"/>
        <a:ext cx="6922800" cy="935990"/>
      </dsp:txXfrm>
    </dsp:sp>
    <dsp:sp modelId="{275D0E4D-3D6E-45E9-A751-40ED9E8D3BE9}">
      <dsp:nvSpPr>
        <dsp:cNvPr id="8" name="圆角矩形 7"/>
        <dsp:cNvSpPr/>
      </dsp:nvSpPr>
      <dsp:spPr bwMode="white">
        <a:xfrm>
          <a:off x="0" y="3428057"/>
          <a:ext cx="6922800" cy="556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安全性算法</a:t>
          </a:r>
        </a:p>
      </dsp:txBody>
      <dsp:txXfrm>
        <a:off x="0" y="3428057"/>
        <a:ext cx="6922800" cy="5568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22800" cy="4068000"/>
        <a:chOff x="0" y="0"/>
        <a:chExt cx="6922800" cy="4068000"/>
      </a:xfrm>
    </dsp:grpSpPr>
    <dsp:sp modelId="{BA06B0D8-200B-4370-9B43-44F17806A88D}">
      <dsp:nvSpPr>
        <dsp:cNvPr id="3" name="圆角矩形 2"/>
        <dsp:cNvSpPr/>
      </dsp:nvSpPr>
      <dsp:spPr bwMode="white">
        <a:xfrm>
          <a:off x="0" y="20695"/>
          <a:ext cx="6922800" cy="584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进程申请资源</a:t>
          </a:r>
        </a:p>
      </dsp:txBody>
      <dsp:txXfrm>
        <a:off x="0" y="20695"/>
        <a:ext cx="6922800" cy="584200"/>
      </dsp:txXfrm>
    </dsp:sp>
    <dsp:sp modelId="{0D89E95E-3AC5-43B2-A952-6830EC73136B}">
      <dsp:nvSpPr>
        <dsp:cNvPr id="4" name="圆角矩形 3"/>
        <dsp:cNvSpPr/>
      </dsp:nvSpPr>
      <dsp:spPr bwMode="white">
        <a:xfrm>
          <a:off x="0" y="668255"/>
          <a:ext cx="6922800" cy="584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合理性检查</a:t>
          </a:r>
        </a:p>
      </dsp:txBody>
      <dsp:txXfrm>
        <a:off x="0" y="668255"/>
        <a:ext cx="6922800" cy="584200"/>
      </dsp:txXfrm>
    </dsp:sp>
    <dsp:sp modelId="{01A03070-0624-4F87-9618-16232DE05521}">
      <dsp:nvSpPr>
        <dsp:cNvPr id="5" name="圆角矩形 4"/>
        <dsp:cNvSpPr/>
      </dsp:nvSpPr>
      <dsp:spPr bwMode="white">
        <a:xfrm>
          <a:off x="0" y="1315815"/>
          <a:ext cx="6922800" cy="584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资源存量检查</a:t>
          </a:r>
        </a:p>
      </dsp:txBody>
      <dsp:txXfrm>
        <a:off x="0" y="1315815"/>
        <a:ext cx="6922800" cy="584200"/>
      </dsp:txXfrm>
    </dsp:sp>
    <dsp:sp modelId="{C8E60EA5-54E5-4A50-AAEA-0B154B2E13DC}">
      <dsp:nvSpPr>
        <dsp:cNvPr id="6" name="圆角矩形 5"/>
        <dsp:cNvSpPr/>
      </dsp:nvSpPr>
      <dsp:spPr bwMode="white">
        <a:xfrm>
          <a:off x="0" y="1963375"/>
          <a:ext cx="6922800" cy="584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虚拟分配</a:t>
          </a:r>
        </a:p>
      </dsp:txBody>
      <dsp:txXfrm>
        <a:off x="0" y="1963375"/>
        <a:ext cx="6922800" cy="584200"/>
      </dsp:txXfrm>
    </dsp:sp>
    <dsp:sp modelId="{275D0E4D-3D6E-45E9-A751-40ED9E8D3BE9}">
      <dsp:nvSpPr>
        <dsp:cNvPr id="7" name="圆角矩形 6"/>
        <dsp:cNvSpPr/>
      </dsp:nvSpPr>
      <dsp:spPr bwMode="white">
        <a:xfrm>
          <a:off x="0" y="2610935"/>
          <a:ext cx="6922800" cy="584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安全性算法</a:t>
          </a:r>
        </a:p>
      </dsp:txBody>
      <dsp:txXfrm>
        <a:off x="0" y="2610935"/>
        <a:ext cx="6922800" cy="584200"/>
      </dsp:txXfrm>
    </dsp:sp>
    <dsp:sp modelId="{638CC333-BA2A-43B7-813D-41705A848495}">
      <dsp:nvSpPr>
        <dsp:cNvPr id="8" name="矩形 7"/>
        <dsp:cNvSpPr/>
      </dsp:nvSpPr>
      <dsp:spPr bwMode="white">
        <a:xfrm>
          <a:off x="0" y="3195135"/>
          <a:ext cx="6922800" cy="8521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19798" tIns="27940" rIns="156464" bIns="27940" anchor="t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执行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安全性算法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，检查此次资源分配后，系统是否处于安全状态。若安全，才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真正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把资源分配给进程</a:t>
          </a:r>
          <a:r>
            <a:rPr kumimoji="1" lang="en-US" altLang="zh-CN" dirty="0">
              <a:solidFill>
                <a:schemeClr val="tx1"/>
              </a:solidFill>
              <a:latin typeface="Times New Roman" panose="02020603050405020304" charset="0"/>
            </a:rPr>
            <a:t>P</a:t>
          </a:r>
          <a:r>
            <a:rPr kumimoji="1" lang="en-US" altLang="zh-CN" baseline="-25000" dirty="0">
              <a:solidFill>
                <a:schemeClr val="tx1"/>
              </a:solidFill>
              <a:latin typeface="Times New Roman" panose="02020603050405020304" charset="0"/>
            </a:rPr>
            <a:t>i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；否则，本次假设的分配作废，</a:t>
          </a:r>
          <a:r>
            <a:rPr kumimoji="1" lang="zh-CN" altLang="en-US" b="1" dirty="0">
              <a:solidFill>
                <a:srgbClr val="FF0000"/>
              </a:solidFill>
              <a:latin typeface="Times New Roman" panose="02020603050405020304" charset="0"/>
            </a:rPr>
            <a:t>恢复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原来的资源分配状态，让进程</a:t>
          </a:r>
          <a:r>
            <a:rPr kumimoji="1" lang="en-US" altLang="zh-CN" dirty="0">
              <a:solidFill>
                <a:schemeClr val="tx1"/>
              </a:solidFill>
              <a:latin typeface="Times New Roman" panose="02020603050405020304" charset="0"/>
            </a:rPr>
            <a:t>P</a:t>
          </a:r>
          <a:r>
            <a:rPr kumimoji="1" lang="en-US" altLang="zh-CN" baseline="-25000" dirty="0">
              <a:solidFill>
                <a:schemeClr val="tx1"/>
              </a:solidFill>
              <a:latin typeface="Times New Roman" panose="02020603050405020304" charset="0"/>
            </a:rPr>
            <a:t>i</a:t>
          </a:r>
          <a:r>
            <a:rPr kumimoji="1" lang="zh-CN" altLang="en-US" dirty="0">
              <a:solidFill>
                <a:schemeClr val="tx1"/>
              </a:solidFill>
              <a:latin typeface="Times New Roman" panose="02020603050405020304" charset="0"/>
            </a:rPr>
            <a:t>等待。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3195135"/>
        <a:ext cx="6922800" cy="852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个人介绍；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加入班级群，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助教</a:t>
            </a:r>
            <a:r>
              <a:rPr lang="zh-CN" altLang="en-US"/>
              <a:t>介绍；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image" Target="../media/image14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image" Target="../media/image15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5.xml"/><Relationship Id="rId1" Type="http://schemas.openxmlformats.org/officeDocument/2006/relationships/image" Target="../media/image16.jpe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6.xml"/><Relationship Id="rId1" Type="http://schemas.openxmlformats.org/officeDocument/2006/relationships/image" Target="../media/image16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67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8.xml"/><Relationship Id="rId1" Type="http://schemas.openxmlformats.org/officeDocument/2006/relationships/image" Target="../media/image19.jpe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0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8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5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8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1.xml"/></Relationships>
</file>

<file path=ppt/slides/_rels/slide1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2.xml"/><Relationship Id="rId1" Type="http://schemas.openxmlformats.org/officeDocument/2006/relationships/image" Target="../media/image20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9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9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8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9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0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1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3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4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9.xml"/><Relationship Id="rId1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image" Target="../media/image13.pn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680"/>
            <a:ext cx="9548495" cy="2387600"/>
          </a:xfrm>
        </p:spPr>
        <p:txBody>
          <a:bodyPr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死锁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185" y="87122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91440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9525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13130" y="475615"/>
            <a:ext cx="409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中国海洋大学信息学部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8880" y="5375910"/>
            <a:ext cx="4191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niejie@ouc.edu.cn</a:t>
            </a:r>
            <a:endParaRPr lang="en-US" altLang="zh-CN" sz="32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98880" y="4850130"/>
            <a:ext cx="27324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授课教师：聂婕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04870" y="1452245"/>
            <a:ext cx="6605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</a:rPr>
              <a:t>操作系统</a:t>
            </a:r>
            <a:r>
              <a:rPr lang="en-US" altLang="zh-CN" sz="4000">
                <a:latin typeface="华文琥珀" panose="02010800040101010101" charset="-122"/>
                <a:ea typeface="华文琥珀" panose="02010800040101010101" charset="-122"/>
              </a:rPr>
              <a:t> </a:t>
            </a:r>
            <a:r>
              <a:rPr lang="en-US" altLang="zh-CN"/>
              <a:t> 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2015" y="3769995"/>
            <a:ext cx="823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Deadlock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8880" y="6059170"/>
            <a:ext cx="838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办公地点：中国海洋大学西海岸信息南楼</a:t>
            </a:r>
            <a:r>
              <a:rPr lang="en-US" altLang="zh-CN" sz="2800">
                <a:latin typeface="华光魏体_CNKI" panose="02000500000000000000" charset="-122"/>
                <a:ea typeface="华光魏体_CNKI" panose="02000500000000000000" charset="-122"/>
              </a:rPr>
              <a:t>C305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造成死锁的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原因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3.5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死锁的基本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917351" y="15171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latin typeface="Times New Roman" panose="02020603050405020304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4428401" y="6424076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860201" y="1744126"/>
            <a:ext cx="0" cy="5040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5144364" y="2031463"/>
            <a:ext cx="3175" cy="43846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5147539" y="2023526"/>
            <a:ext cx="6118225" cy="793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5144364" y="6200238"/>
            <a:ext cx="6124575" cy="793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11265764" y="2023526"/>
            <a:ext cx="3175" cy="4184650"/>
          </a:xfrm>
          <a:prstGeom prst="line">
            <a:avLst/>
          </a:prstGeom>
          <a:noFill/>
          <a:ln w="38100" cmpd="dbl">
            <a:solidFill>
              <a:schemeClr val="accent5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5365026" y="5920838"/>
            <a:ext cx="360045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8965476" y="4120613"/>
            <a:ext cx="0" cy="1800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965476" y="4120613"/>
            <a:ext cx="2016125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10965726" y="2040988"/>
            <a:ext cx="0" cy="20891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5365026" y="5271551"/>
            <a:ext cx="0" cy="64928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5365026" y="5271551"/>
            <a:ext cx="574675" cy="0"/>
          </a:xfrm>
          <a:prstGeom prst="line">
            <a:avLst/>
          </a:prstGeom>
          <a:noFill/>
          <a:ln w="38100" cmpd="dbl">
            <a:solidFill>
              <a:srgbClr val="FF99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5939701" y="4768313"/>
            <a:ext cx="0" cy="5032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5939701" y="4768313"/>
            <a:ext cx="1657350" cy="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 flipV="1">
            <a:off x="7597051" y="3615788"/>
            <a:ext cx="0" cy="11525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 flipV="1">
            <a:off x="6876326" y="3039526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V="1">
            <a:off x="8532089" y="2968088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4860201" y="4120613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4860201" y="3328451"/>
            <a:ext cx="6337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3888651" y="1815563"/>
            <a:ext cx="1042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Arial" panose="020B0604020202020204" pitchFamily="34" charset="0"/>
              </a:rPr>
              <a:t>Rel</a:t>
            </a:r>
            <a:r>
              <a:rPr lang="en-US" altLang="zh-CN" b="1" dirty="0">
                <a:latin typeface="Arial" panose="020B0604020202020204" pitchFamily="34" charset="0"/>
              </a:rPr>
              <a:t>(R1)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3888651" y="2607726"/>
            <a:ext cx="1042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Rel(R2)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888651" y="3112551"/>
            <a:ext cx="1042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Req(R1)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3888651" y="3904713"/>
            <a:ext cx="1042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Req(R2)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4860201" y="20314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>
            <a:off x="4860201" y="2823626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9613176" y="584781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10981601" y="584781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373089" y="6568538"/>
            <a:ext cx="1042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Req(R1)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955826" y="6568538"/>
            <a:ext cx="1042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Req(R2)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47" name="Text Box 34"/>
          <p:cNvSpPr txBox="1">
            <a:spLocks noChangeArrowheads="1"/>
          </p:cNvSpPr>
          <p:nvPr/>
        </p:nvSpPr>
        <p:spPr bwMode="auto">
          <a:xfrm>
            <a:off x="9036914" y="6568538"/>
            <a:ext cx="1042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Rel(R1)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48" name="Text Box 35"/>
          <p:cNvSpPr txBox="1">
            <a:spLocks noChangeArrowheads="1"/>
          </p:cNvSpPr>
          <p:nvPr/>
        </p:nvSpPr>
        <p:spPr bwMode="auto">
          <a:xfrm>
            <a:off x="10332314" y="6568538"/>
            <a:ext cx="1042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Rel(R2)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49" name="Text Box 36"/>
          <p:cNvSpPr txBox="1">
            <a:spLocks noChangeArrowheads="1"/>
          </p:cNvSpPr>
          <p:nvPr/>
        </p:nvSpPr>
        <p:spPr bwMode="auto">
          <a:xfrm>
            <a:off x="4499839" y="1383763"/>
            <a:ext cx="8651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P2</a:t>
            </a:r>
            <a:r>
              <a:rPr lang="en-US" altLang="zh-CN">
                <a:latin typeface="Arial" panose="020B0604020202020204" pitchFamily="34" charset="0"/>
              </a:rPr>
              <a:t>	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7668489" y="198701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66FF33"/>
                </a:solidFill>
                <a:latin typeface="Arial" panose="020B0604020202020204" pitchFamily="34" charset="0"/>
              </a:rPr>
              <a:t>②</a:t>
            </a:r>
            <a:endParaRPr lang="zh-CN" altLang="en-US" sz="2000" b="1">
              <a:solidFill>
                <a:srgbClr val="66FF33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11270526" y="368881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99FF"/>
                </a:solidFill>
                <a:latin typeface="Arial" panose="020B0604020202020204" pitchFamily="34" charset="0"/>
              </a:rPr>
              <a:t>①</a:t>
            </a:r>
            <a:endParaRPr lang="zh-CN" altLang="en-US" sz="2000" b="1">
              <a:solidFill>
                <a:srgbClr val="0099FF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6300064" y="4407951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99FF"/>
                </a:solidFill>
                <a:latin typeface="Arial" panose="020B0604020202020204" pitchFamily="34" charset="0"/>
              </a:rPr>
              <a:t>④</a:t>
            </a:r>
            <a:endParaRPr lang="zh-CN" altLang="en-US" sz="2000" b="1">
              <a:solidFill>
                <a:srgbClr val="FF99FF"/>
              </a:solidFill>
              <a:latin typeface="Arial" panose="020B0604020202020204" pitchFamily="34" charset="0"/>
            </a:endParaRPr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9397276" y="412061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C000"/>
                </a:solidFill>
                <a:latin typeface="Arial" panose="020B0604020202020204" pitchFamily="34" charset="0"/>
              </a:rPr>
              <a:t>③</a:t>
            </a:r>
            <a:endParaRPr lang="zh-CN" altLang="en-US" sz="2000" b="1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  <p:grpSp>
        <p:nvGrpSpPr>
          <p:cNvPr id="71" name="Group 46"/>
          <p:cNvGrpSpPr/>
          <p:nvPr/>
        </p:nvGrpSpPr>
        <p:grpSpPr bwMode="auto">
          <a:xfrm>
            <a:off x="6873151" y="3320513"/>
            <a:ext cx="1655763" cy="792163"/>
            <a:chOff x="2336" y="2341"/>
            <a:chExt cx="1043" cy="499"/>
          </a:xfrm>
        </p:grpSpPr>
        <p:sp>
          <p:nvSpPr>
            <p:cNvPr id="72" name="Rectangle 44"/>
            <p:cNvSpPr>
              <a:spLocks noChangeArrowheads="1"/>
            </p:cNvSpPr>
            <p:nvPr/>
          </p:nvSpPr>
          <p:spPr bwMode="auto">
            <a:xfrm>
              <a:off x="2336" y="2341"/>
              <a:ext cx="1043" cy="499"/>
            </a:xfrm>
            <a:prstGeom prst="rect">
              <a:avLst/>
            </a:prstGeom>
            <a:solidFill>
              <a:schemeClr val="accent1">
                <a:alpha val="4196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Text Box 45"/>
            <p:cNvSpPr txBox="1">
              <a:spLocks noChangeArrowheads="1"/>
            </p:cNvSpPr>
            <p:nvPr/>
          </p:nvSpPr>
          <p:spPr bwMode="auto">
            <a:xfrm>
              <a:off x="2699" y="2478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26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6" name="AutoShape 47"/>
          <p:cNvSpPr>
            <a:spLocks noChangeArrowheads="1"/>
          </p:cNvSpPr>
          <p:nvPr/>
        </p:nvSpPr>
        <p:spPr bwMode="auto">
          <a:xfrm>
            <a:off x="8097114" y="2744251"/>
            <a:ext cx="2160587" cy="863600"/>
          </a:xfrm>
          <a:prstGeom prst="wedgeEllipseCallout">
            <a:avLst>
              <a:gd name="adj1" fmla="val -55806"/>
              <a:gd name="adj2" fmla="val 51838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solidFill>
                  <a:schemeClr val="bg2"/>
                </a:solidFill>
              </a:rPr>
              <a:t>不安全区</a:t>
            </a:r>
            <a:endParaRPr lang="zh-CN" altLang="en-US" sz="2600" b="1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54" grpId="0"/>
      <p:bldP spid="61" grpId="0"/>
      <p:bldP spid="76" grpId="0" bldLvl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3 12 14 14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3 12 14 14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23390" y="3655060"/>
            <a:ext cx="754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：是安全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的，存在安全序列：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P0-P3-P4-P1-P2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828800" y="1828800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931670" y="4380230"/>
            <a:ext cx="10004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）该状态是否安全？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提出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Request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），是否分配？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828800" y="1409700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80515" y="3936365"/>
            <a:ext cx="911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首先，判断是否合理：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由于（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&lt;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）且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&lt;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），先</a:t>
            </a:r>
            <a:r>
              <a:rPr lang="zh-CN" altLang="en-US"/>
              <a:t>分配；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828800" y="1409700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826895" y="412432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0400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2576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1134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828800" y="1409700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826895" y="412432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0400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2576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1134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68170" y="3764280"/>
            <a:ext cx="877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：找不到安全序列，该请求不安全，不予</a:t>
            </a:r>
            <a:r>
              <a:rPr lang="zh-CN" altLang="en-US"/>
              <a:t>分配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3.5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死锁的基本概念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3.8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死锁的检测与解除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造成死锁的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原因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造成死锁的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四大必要条件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”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3.5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死锁的基本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4565015" y="1950085"/>
          <a:ext cx="5572760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4" name="上下箭头 43"/>
          <p:cNvSpPr/>
          <p:nvPr/>
        </p:nvSpPr>
        <p:spPr>
          <a:xfrm>
            <a:off x="10394315" y="1753870"/>
            <a:ext cx="878205" cy="4676140"/>
          </a:xfrm>
          <a:prstGeom prst="upDownArrow">
            <a:avLst>
              <a:gd name="adj1" fmla="val 56238"/>
              <a:gd name="adj2" fmla="val 886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b="1" dirty="0"/>
              <a:t>只有四个条件同时满足时，才会死锁</a:t>
            </a:r>
            <a:endParaRPr lang="zh-CN" altLang="en-US" b="1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3.8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死锁的检测与解除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既不采取死锁预防措施，也不配有死锁避免算法，而是通过对某个系统状态进行检测，判断是否发生了死锁；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死锁检测算法：用于检测系统状态，确定是否发生了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死锁解除算法：当死锁发生时，将系统从死锁状态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解除。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3.8.1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死锁检测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工具：资源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分配图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939665"/>
          </a:xfrm>
        </p:spPr>
        <p:txBody>
          <a:bodyPr/>
          <a:p>
            <a:r>
              <a:rPr lang="zh-CN" altLang="en-US"/>
              <a:t>RAG资源分配图是一张有向图</a:t>
            </a:r>
            <a:r>
              <a:rPr lang="en-US" altLang="zh-CN"/>
              <a:t>,</a:t>
            </a:r>
            <a:r>
              <a:rPr lang="zh-CN" altLang="en-US"/>
              <a:t>可定义为一个二元组，即RAG= (V, E)，其中V是顶点的集合，而E是有向边的集合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顶点集合可分为两种部分：P= (P1,P2,…,Pn)，是由系统内的所有进程组成的集合，每一个P代表一个进程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用圆圈表示进程</a:t>
            </a:r>
            <a:endParaRPr lang="zh-CN" altLang="en-US"/>
          </a:p>
          <a:p>
            <a:r>
              <a:rPr lang="zh-CN" altLang="en-US"/>
              <a:t>R = (r1,r2,…,rn)，是系统内所有资源组成的集合， 每一个r代表一类资源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用方框表示每类资源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每一类资源r,可能有多个实例， 可用方框中的圆点（实心圆点）表示各个资源实例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653030" y="4117340"/>
            <a:ext cx="6885940" cy="2597150"/>
            <a:chOff x="4178" y="6484"/>
            <a:chExt cx="10844" cy="4090"/>
          </a:xfrm>
        </p:grpSpPr>
        <p:pic>
          <p:nvPicPr>
            <p:cNvPr id="101" name="图片 100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4178" y="6484"/>
              <a:ext cx="10845" cy="40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椭圆 3"/>
            <p:cNvSpPr/>
            <p:nvPr/>
          </p:nvSpPr>
          <p:spPr>
            <a:xfrm>
              <a:off x="6589" y="8230"/>
              <a:ext cx="584" cy="59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939665"/>
          </a:xfrm>
        </p:spPr>
        <p:txBody>
          <a:bodyPr/>
          <a:p>
            <a:r>
              <a:rPr lang="zh-CN" altLang="en-US"/>
              <a:t>RAG资源分配图是一张有向图</a:t>
            </a:r>
            <a:r>
              <a:rPr lang="en-US" altLang="zh-CN"/>
              <a:t>,</a:t>
            </a:r>
            <a:r>
              <a:rPr lang="zh-CN" altLang="en-US"/>
              <a:t>可定义为一个二元组，即RAG= (V, E)，其中V是顶点的集合，而E是有向边的集合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RAG中有两种类型的边：</a:t>
            </a:r>
            <a:endParaRPr lang="zh-CN" altLang="en-US"/>
          </a:p>
          <a:p>
            <a:r>
              <a:rPr lang="zh-CN" altLang="en-US"/>
              <a:t>分配边缘：如果您已经将资源分配给流程，则称为分配边缘。</a:t>
            </a:r>
            <a:endParaRPr lang="zh-CN" altLang="en-US"/>
          </a:p>
          <a:p>
            <a:r>
              <a:rPr lang="zh-CN" altLang="en-US"/>
              <a:t>请求边缘：这意味着将来进程可能需要一些资源来完成执行，这称为请求边缘。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072640" y="3823335"/>
            <a:ext cx="7427595" cy="2359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459470" y="4320540"/>
            <a:ext cx="31172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如果流程正在使用资源，则会从资源节点向流程节点绘制一个箭头（</a:t>
            </a:r>
            <a:r>
              <a:rPr lang="zh-CN" altLang="en-US"/>
              <a:t>分配）；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如果流程正在请求资源，则会从流程节点到资源节点绘制一个箭头（</a:t>
            </a:r>
            <a:r>
              <a:rPr lang="zh-CN" altLang="en-US"/>
              <a:t>请求）；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939665"/>
          </a:xfrm>
        </p:spPr>
        <p:txBody>
          <a:bodyPr/>
          <a:p>
            <a:r>
              <a:rPr lang="zh-CN" altLang="en-US"/>
              <a:t>RAG资源分配图是一张有向图</a:t>
            </a:r>
            <a:r>
              <a:rPr lang="en-US" altLang="zh-CN"/>
              <a:t>,</a:t>
            </a:r>
            <a:r>
              <a:rPr lang="zh-CN" altLang="en-US"/>
              <a:t>可定义为一个二元组，即RAG= (V, E)，其中V是顶点的集合，而E是有向边的集合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RAG中有两种类型的边：</a:t>
            </a:r>
            <a:endParaRPr lang="zh-CN" altLang="en-US"/>
          </a:p>
          <a:p>
            <a:r>
              <a:rPr lang="zh-CN" altLang="en-US"/>
              <a:t>分配边缘：如果您已经将资源分配给流程，则称为分配边缘。</a:t>
            </a:r>
            <a:endParaRPr lang="zh-CN" altLang="en-US"/>
          </a:p>
          <a:p>
            <a:r>
              <a:rPr lang="zh-CN" altLang="en-US"/>
              <a:t>请求边缘：这意味着将来进程可能需要一些资源来完成执行，这称为请求边缘。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115" y="3862705"/>
            <a:ext cx="863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+mj-ea"/>
              <a:buAutoNum type="circleNumDbPlain"/>
            </a:pPr>
            <a:r>
              <a:rPr lang="zh-CN" altLang="en-US"/>
              <a:t>当进程P,请求资源类r的一个实例时，将一条请求边加</a:t>
            </a:r>
            <a:r>
              <a:rPr lang="zh-CN" altLang="en-US"/>
              <a:t>入资源分配图；</a:t>
            </a:r>
            <a:endParaRPr lang="zh-CN" altLang="en-US"/>
          </a:p>
          <a:p>
            <a:pPr marL="342900" indent="-342900">
              <a:buFont typeface="+mj-ea"/>
              <a:buAutoNum type="circleNumDbPlain"/>
            </a:pPr>
            <a:endParaRPr lang="zh-CN" altLang="en-US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如果这个请求是 可以满足的，则该请求边立即转换成分配边；</a:t>
            </a:r>
            <a:endParaRPr lang="zh-CN" altLang="en-US"/>
          </a:p>
          <a:p>
            <a:pPr marL="342900" indent="-342900">
              <a:buFont typeface="+mj-ea"/>
              <a:buAutoNum type="circleNumDbPlain"/>
            </a:pPr>
            <a:endParaRPr lang="zh-CN" altLang="en-US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当进程随后释放了某个资源时，则删除分配边。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12100" y="5365750"/>
            <a:ext cx="418465" cy="37084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62490" y="5774690"/>
            <a:ext cx="760730" cy="38989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105390" y="5913755"/>
            <a:ext cx="75565" cy="75565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曲线连接符 10"/>
          <p:cNvCxnSpPr>
            <a:stCxn id="4" idx="0"/>
            <a:endCxn id="5" idx="0"/>
          </p:cNvCxnSpPr>
          <p:nvPr/>
        </p:nvCxnSpPr>
        <p:spPr>
          <a:xfrm rot="16200000" flipH="1">
            <a:off x="8927783" y="4559618"/>
            <a:ext cx="408940" cy="2021205"/>
          </a:xfrm>
          <a:prstGeom prst="curvedConnector3">
            <a:avLst>
              <a:gd name="adj1" fmla="val -58307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8" idx="4"/>
            <a:endCxn id="4" idx="4"/>
          </p:cNvCxnSpPr>
          <p:nvPr/>
        </p:nvCxnSpPr>
        <p:spPr>
          <a:xfrm rot="5400000" flipH="1">
            <a:off x="9006205" y="4852035"/>
            <a:ext cx="252730" cy="2021840"/>
          </a:xfrm>
          <a:prstGeom prst="curvedConnector3">
            <a:avLst>
              <a:gd name="adj1" fmla="val -94221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rcRect l="9707" r="17602" b="23904"/>
          <a:stretch>
            <a:fillRect/>
          </a:stretch>
        </p:blipFill>
        <p:spPr>
          <a:xfrm>
            <a:off x="7025640" y="1731010"/>
            <a:ext cx="4182745" cy="35591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rcRect l="9707" r="17602" b="23904"/>
          <a:stretch>
            <a:fillRect/>
          </a:stretch>
        </p:blipFill>
        <p:spPr>
          <a:xfrm>
            <a:off x="7025640" y="1731010"/>
            <a:ext cx="4182745" cy="355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243570" y="5537835"/>
            <a:ext cx="1746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死锁</a:t>
            </a:r>
            <a:r>
              <a:rPr lang="en-US" altLang="zh-CN"/>
              <a:t> </a:t>
            </a:r>
            <a:r>
              <a:rPr lang="en-US" altLang="zh-CN"/>
              <a:t>DEADLOCK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1"/>
          <a:srcRect r="19260" b="16125"/>
          <a:stretch>
            <a:fillRect/>
          </a:stretch>
        </p:blipFill>
        <p:spPr>
          <a:xfrm>
            <a:off x="7035165" y="1628140"/>
            <a:ext cx="4274185" cy="2520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2"/>
          <a:srcRect r="7907" b="22328"/>
          <a:stretch>
            <a:fillRect/>
          </a:stretch>
        </p:blipFill>
        <p:spPr>
          <a:xfrm>
            <a:off x="6447790" y="4149090"/>
            <a:ext cx="5240020" cy="25012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1"/>
          <a:srcRect l="7964" r="4104" b="21028"/>
          <a:stretch>
            <a:fillRect/>
          </a:stretch>
        </p:blipFill>
        <p:spPr>
          <a:xfrm>
            <a:off x="6481445" y="2544445"/>
            <a:ext cx="5307330" cy="26809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1873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2078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2284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箭头连接符 25"/>
          <p:cNvCxnSpPr>
            <a:stCxn id="8" idx="0"/>
            <a:endCxn id="4" idx="4"/>
          </p:cNvCxnSpPr>
          <p:nvPr/>
        </p:nvCxnSpPr>
        <p:spPr>
          <a:xfrm flipV="1">
            <a:off x="7426960" y="2821940"/>
            <a:ext cx="518795" cy="829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1"/>
            <a:endCxn id="4" idx="4"/>
          </p:cNvCxnSpPr>
          <p:nvPr/>
        </p:nvCxnSpPr>
        <p:spPr>
          <a:xfrm flipH="1" flipV="1">
            <a:off x="7945755" y="2821940"/>
            <a:ext cx="45212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41410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47810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68840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5"/>
          </p:cNvCxnSpPr>
          <p:nvPr/>
        </p:nvCxnSpPr>
        <p:spPr>
          <a:xfrm flipH="1" flipV="1">
            <a:off x="10580370" y="2736215"/>
            <a:ext cx="252095" cy="994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0"/>
          </p:cNvCxnSpPr>
          <p:nvPr/>
        </p:nvCxnSpPr>
        <p:spPr>
          <a:xfrm>
            <a:off x="9683115" y="3730625"/>
            <a:ext cx="722630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1" idx="2"/>
          </p:cNvCxnSpPr>
          <p:nvPr/>
        </p:nvCxnSpPr>
        <p:spPr>
          <a:xfrm flipV="1">
            <a:off x="10682605" y="3902710"/>
            <a:ext cx="186055" cy="5822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1"/>
            <a:endCxn id="5" idx="2"/>
          </p:cNvCxnSpPr>
          <p:nvPr/>
        </p:nvCxnSpPr>
        <p:spPr>
          <a:xfrm flipH="1" flipV="1">
            <a:off x="7426325" y="3902710"/>
            <a:ext cx="47879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7"/>
            <a:endCxn id="3" idx="2"/>
          </p:cNvCxnSpPr>
          <p:nvPr/>
        </p:nvCxnSpPr>
        <p:spPr>
          <a:xfrm flipV="1">
            <a:off x="8366760" y="3902710"/>
            <a:ext cx="20701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4" idx="5"/>
          </p:cNvCxnSpPr>
          <p:nvPr/>
        </p:nvCxnSpPr>
        <p:spPr>
          <a:xfrm flipH="1" flipV="1">
            <a:off x="8366760" y="4874895"/>
            <a:ext cx="697865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4"/>
          </p:cNvCxnSpPr>
          <p:nvPr/>
        </p:nvCxnSpPr>
        <p:spPr>
          <a:xfrm flipV="1">
            <a:off x="9410700" y="4960620"/>
            <a:ext cx="995045" cy="52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处理死锁的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四大方法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”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3.5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死锁的基本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3967328" y="1875791"/>
          <a:ext cx="7995331" cy="470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箭头连接符 25"/>
          <p:cNvCxnSpPr>
            <a:stCxn id="8" idx="0"/>
            <a:endCxn id="4" idx="4"/>
          </p:cNvCxnSpPr>
          <p:nvPr/>
        </p:nvCxnSpPr>
        <p:spPr>
          <a:xfrm flipV="1">
            <a:off x="7426960" y="2821940"/>
            <a:ext cx="528320" cy="829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1"/>
            <a:endCxn id="4" idx="4"/>
          </p:cNvCxnSpPr>
          <p:nvPr/>
        </p:nvCxnSpPr>
        <p:spPr>
          <a:xfrm flipH="1" flipV="1">
            <a:off x="7955280" y="2821940"/>
            <a:ext cx="442595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78365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5"/>
          </p:cNvCxnSpPr>
          <p:nvPr/>
        </p:nvCxnSpPr>
        <p:spPr>
          <a:xfrm flipH="1" flipV="1">
            <a:off x="10589895" y="2736215"/>
            <a:ext cx="252095" cy="994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0"/>
          </p:cNvCxnSpPr>
          <p:nvPr/>
        </p:nvCxnSpPr>
        <p:spPr>
          <a:xfrm>
            <a:off x="9683115" y="3730625"/>
            <a:ext cx="722630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1" idx="2"/>
          </p:cNvCxnSpPr>
          <p:nvPr/>
        </p:nvCxnSpPr>
        <p:spPr>
          <a:xfrm flipV="1">
            <a:off x="10682605" y="3902710"/>
            <a:ext cx="186055" cy="5822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1"/>
            <a:endCxn id="5" idx="2"/>
          </p:cNvCxnSpPr>
          <p:nvPr/>
        </p:nvCxnSpPr>
        <p:spPr>
          <a:xfrm flipH="1" flipV="1">
            <a:off x="7426325" y="3902710"/>
            <a:ext cx="47879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7"/>
            <a:endCxn id="3" idx="2"/>
          </p:cNvCxnSpPr>
          <p:nvPr/>
        </p:nvCxnSpPr>
        <p:spPr>
          <a:xfrm flipV="1">
            <a:off x="8366760" y="3902710"/>
            <a:ext cx="20701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4" idx="5"/>
          </p:cNvCxnSpPr>
          <p:nvPr/>
        </p:nvCxnSpPr>
        <p:spPr>
          <a:xfrm flipH="1" flipV="1">
            <a:off x="8366760" y="4874895"/>
            <a:ext cx="697865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4"/>
          </p:cNvCxnSpPr>
          <p:nvPr/>
        </p:nvCxnSpPr>
        <p:spPr>
          <a:xfrm flipV="1">
            <a:off x="9410700" y="4960620"/>
            <a:ext cx="995045" cy="52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78365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5"/>
          </p:cNvCxnSpPr>
          <p:nvPr/>
        </p:nvCxnSpPr>
        <p:spPr>
          <a:xfrm flipH="1" flipV="1">
            <a:off x="10589895" y="2736215"/>
            <a:ext cx="252095" cy="994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0"/>
          </p:cNvCxnSpPr>
          <p:nvPr/>
        </p:nvCxnSpPr>
        <p:spPr>
          <a:xfrm>
            <a:off x="9683115" y="3730625"/>
            <a:ext cx="722630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1" idx="2"/>
          </p:cNvCxnSpPr>
          <p:nvPr/>
        </p:nvCxnSpPr>
        <p:spPr>
          <a:xfrm flipV="1">
            <a:off x="10682605" y="3902710"/>
            <a:ext cx="186055" cy="5822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4"/>
            <a:endCxn id="24" idx="1"/>
          </p:cNvCxnSpPr>
          <p:nvPr/>
        </p:nvCxnSpPr>
        <p:spPr>
          <a:xfrm>
            <a:off x="7426960" y="3727450"/>
            <a:ext cx="478155" cy="734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4"/>
            <a:endCxn id="24" idx="0"/>
          </p:cNvCxnSpPr>
          <p:nvPr/>
        </p:nvCxnSpPr>
        <p:spPr>
          <a:xfrm flipH="1">
            <a:off x="8136255" y="3730625"/>
            <a:ext cx="288925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4" idx="5"/>
          </p:cNvCxnSpPr>
          <p:nvPr/>
        </p:nvCxnSpPr>
        <p:spPr>
          <a:xfrm flipH="1" flipV="1">
            <a:off x="8366760" y="4874895"/>
            <a:ext cx="697865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4"/>
          </p:cNvCxnSpPr>
          <p:nvPr/>
        </p:nvCxnSpPr>
        <p:spPr>
          <a:xfrm flipV="1">
            <a:off x="9410700" y="4960620"/>
            <a:ext cx="995045" cy="52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78365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5"/>
          </p:cNvCxnSpPr>
          <p:nvPr/>
        </p:nvCxnSpPr>
        <p:spPr>
          <a:xfrm flipH="1" flipV="1">
            <a:off x="10589895" y="2736215"/>
            <a:ext cx="252095" cy="994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0"/>
          </p:cNvCxnSpPr>
          <p:nvPr/>
        </p:nvCxnSpPr>
        <p:spPr>
          <a:xfrm>
            <a:off x="9683115" y="3730625"/>
            <a:ext cx="722630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1" idx="2"/>
          </p:cNvCxnSpPr>
          <p:nvPr/>
        </p:nvCxnSpPr>
        <p:spPr>
          <a:xfrm flipV="1">
            <a:off x="10682605" y="3902710"/>
            <a:ext cx="186055" cy="5822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4"/>
            <a:endCxn id="24" idx="1"/>
          </p:cNvCxnSpPr>
          <p:nvPr/>
        </p:nvCxnSpPr>
        <p:spPr>
          <a:xfrm>
            <a:off x="7426960" y="3727450"/>
            <a:ext cx="478155" cy="734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4"/>
            <a:endCxn id="24" idx="0"/>
          </p:cNvCxnSpPr>
          <p:nvPr/>
        </p:nvCxnSpPr>
        <p:spPr>
          <a:xfrm flipH="1">
            <a:off x="8136255" y="3730625"/>
            <a:ext cx="288925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4" idx="5"/>
          </p:cNvCxnSpPr>
          <p:nvPr/>
        </p:nvCxnSpPr>
        <p:spPr>
          <a:xfrm flipH="1" flipV="1">
            <a:off x="8366760" y="4874895"/>
            <a:ext cx="697865" cy="655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4"/>
          </p:cNvCxnSpPr>
          <p:nvPr/>
        </p:nvCxnSpPr>
        <p:spPr>
          <a:xfrm flipV="1">
            <a:off x="9410700" y="4960620"/>
            <a:ext cx="995045" cy="52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78365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5"/>
          </p:cNvCxnSpPr>
          <p:nvPr/>
        </p:nvCxnSpPr>
        <p:spPr>
          <a:xfrm flipH="1" flipV="1">
            <a:off x="10589895" y="2736215"/>
            <a:ext cx="252095" cy="994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0"/>
          </p:cNvCxnSpPr>
          <p:nvPr/>
        </p:nvCxnSpPr>
        <p:spPr>
          <a:xfrm>
            <a:off x="9683115" y="3730625"/>
            <a:ext cx="722630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1" idx="2"/>
          </p:cNvCxnSpPr>
          <p:nvPr/>
        </p:nvCxnSpPr>
        <p:spPr>
          <a:xfrm flipV="1">
            <a:off x="10682605" y="3902710"/>
            <a:ext cx="186055" cy="5822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4"/>
          </p:cNvCxnSpPr>
          <p:nvPr/>
        </p:nvCxnSpPr>
        <p:spPr>
          <a:xfrm flipV="1">
            <a:off x="9410700" y="4960620"/>
            <a:ext cx="995045" cy="52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78365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5"/>
          </p:cNvCxnSpPr>
          <p:nvPr/>
        </p:nvCxnSpPr>
        <p:spPr>
          <a:xfrm flipH="1" flipV="1">
            <a:off x="10589895" y="2736215"/>
            <a:ext cx="252095" cy="994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0"/>
          </p:cNvCxnSpPr>
          <p:nvPr/>
        </p:nvCxnSpPr>
        <p:spPr>
          <a:xfrm>
            <a:off x="9683115" y="3730625"/>
            <a:ext cx="722630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1" idx="2"/>
          </p:cNvCxnSpPr>
          <p:nvPr/>
        </p:nvCxnSpPr>
        <p:spPr>
          <a:xfrm flipV="1">
            <a:off x="10682605" y="3902710"/>
            <a:ext cx="186055" cy="5822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4"/>
          </p:cNvCxnSpPr>
          <p:nvPr/>
        </p:nvCxnSpPr>
        <p:spPr>
          <a:xfrm flipV="1">
            <a:off x="9410700" y="4960620"/>
            <a:ext cx="995045" cy="52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78365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5"/>
          </p:cNvCxnSpPr>
          <p:nvPr/>
        </p:nvCxnSpPr>
        <p:spPr>
          <a:xfrm flipH="1" flipV="1">
            <a:off x="10589895" y="2736215"/>
            <a:ext cx="252095" cy="994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0"/>
          </p:cNvCxnSpPr>
          <p:nvPr/>
        </p:nvCxnSpPr>
        <p:spPr>
          <a:xfrm>
            <a:off x="9683115" y="3730625"/>
            <a:ext cx="722630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1" idx="2"/>
          </p:cNvCxnSpPr>
          <p:nvPr/>
        </p:nvCxnSpPr>
        <p:spPr>
          <a:xfrm flipV="1">
            <a:off x="10682605" y="3902710"/>
            <a:ext cx="186055" cy="5822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4"/>
          </p:cNvCxnSpPr>
          <p:nvPr/>
        </p:nvCxnSpPr>
        <p:spPr>
          <a:xfrm flipV="1">
            <a:off x="9410700" y="4960620"/>
            <a:ext cx="995045" cy="52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062845" y="5812155"/>
            <a:ext cx="1640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不可化简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死锁</a:t>
            </a:r>
            <a:endParaRPr lang="zh-CN" altLang="en-US"/>
          </a:p>
          <a:p>
            <a:r>
              <a:rPr lang="en-US" altLang="zh-CN"/>
              <a:t>DEADLOCK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773920" y="3571240"/>
            <a:ext cx="760730" cy="389890"/>
            <a:chOff x="12903" y="5532"/>
            <a:chExt cx="1198" cy="614"/>
          </a:xfrm>
        </p:grpSpPr>
        <p:sp>
          <p:nvSpPr>
            <p:cNvPr id="29" name="矩形 2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8865235" y="2198370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487920" y="458152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94140" y="458152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660380" y="458152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992745" y="3571240"/>
            <a:ext cx="760730" cy="389890"/>
            <a:chOff x="12903" y="5532"/>
            <a:chExt cx="1198" cy="614"/>
          </a:xfrm>
        </p:grpSpPr>
        <p:sp>
          <p:nvSpPr>
            <p:cNvPr id="37" name="矩形 36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386320" y="359283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83065" y="356806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8373110" y="2724150"/>
            <a:ext cx="615315" cy="847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0"/>
            <a:endCxn id="32" idx="5"/>
          </p:cNvCxnSpPr>
          <p:nvPr/>
        </p:nvCxnSpPr>
        <p:spPr>
          <a:xfrm flipH="1" flipV="1">
            <a:off x="9422765" y="2697480"/>
            <a:ext cx="582930" cy="101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33" idx="0"/>
          </p:cNvCxnSpPr>
          <p:nvPr/>
        </p:nvCxnSpPr>
        <p:spPr>
          <a:xfrm flipH="1">
            <a:off x="7814945" y="3778250"/>
            <a:ext cx="382270" cy="8032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4" idx="1"/>
          </p:cNvCxnSpPr>
          <p:nvPr/>
        </p:nvCxnSpPr>
        <p:spPr>
          <a:xfrm>
            <a:off x="8536940" y="3693160"/>
            <a:ext cx="553085" cy="974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35" idx="1"/>
          </p:cNvCxnSpPr>
          <p:nvPr/>
        </p:nvCxnSpPr>
        <p:spPr>
          <a:xfrm>
            <a:off x="10278745" y="3778250"/>
            <a:ext cx="477520" cy="889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4" idx="7"/>
          </p:cNvCxnSpPr>
          <p:nvPr/>
        </p:nvCxnSpPr>
        <p:spPr>
          <a:xfrm flipV="1">
            <a:off x="9551670" y="3872230"/>
            <a:ext cx="483870" cy="7950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51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238365" y="1543050"/>
            <a:ext cx="407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并不是所有的环都会引起死锁</a:t>
            </a:r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78365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5"/>
            <a:endCxn id="11" idx="0"/>
          </p:cNvCxnSpPr>
          <p:nvPr/>
        </p:nvCxnSpPr>
        <p:spPr>
          <a:xfrm>
            <a:off x="10589895" y="2736215"/>
            <a:ext cx="278765" cy="7766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0"/>
          </p:cNvCxnSpPr>
          <p:nvPr/>
        </p:nvCxnSpPr>
        <p:spPr>
          <a:xfrm>
            <a:off x="9683115" y="3730625"/>
            <a:ext cx="722630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4"/>
            <a:endCxn id="25" idx="7"/>
          </p:cNvCxnSpPr>
          <p:nvPr/>
        </p:nvCxnSpPr>
        <p:spPr>
          <a:xfrm flipH="1">
            <a:off x="10636250" y="3727450"/>
            <a:ext cx="233045" cy="734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4"/>
          </p:cNvCxnSpPr>
          <p:nvPr/>
        </p:nvCxnSpPr>
        <p:spPr>
          <a:xfrm flipV="1">
            <a:off x="9410700" y="4960620"/>
            <a:ext cx="995045" cy="52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36250" y="1702435"/>
            <a:ext cx="125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修改一下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78365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5"/>
            <a:endCxn id="11" idx="0"/>
          </p:cNvCxnSpPr>
          <p:nvPr/>
        </p:nvCxnSpPr>
        <p:spPr>
          <a:xfrm>
            <a:off x="10589895" y="2736215"/>
            <a:ext cx="278765" cy="7766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5" idx="0"/>
          </p:cNvCxnSpPr>
          <p:nvPr/>
        </p:nvCxnSpPr>
        <p:spPr>
          <a:xfrm>
            <a:off x="9683115" y="3730625"/>
            <a:ext cx="722630" cy="645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4"/>
            <a:endCxn id="25" idx="7"/>
          </p:cNvCxnSpPr>
          <p:nvPr/>
        </p:nvCxnSpPr>
        <p:spPr>
          <a:xfrm flipH="1">
            <a:off x="10636250" y="3727450"/>
            <a:ext cx="233045" cy="734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5" idx="4"/>
          </p:cNvCxnSpPr>
          <p:nvPr/>
        </p:nvCxnSpPr>
        <p:spPr>
          <a:xfrm flipV="1">
            <a:off x="9410700" y="4960620"/>
            <a:ext cx="995045" cy="52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4"/>
          </p:cNvCxnSpPr>
          <p:nvPr/>
        </p:nvCxnSpPr>
        <p:spPr>
          <a:xfrm flipH="1">
            <a:off x="9778365" y="2821940"/>
            <a:ext cx="581025" cy="675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5"/>
            <a:endCxn id="11" idx="0"/>
          </p:cNvCxnSpPr>
          <p:nvPr/>
        </p:nvCxnSpPr>
        <p:spPr>
          <a:xfrm>
            <a:off x="10589895" y="2736215"/>
            <a:ext cx="278765" cy="7766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3.5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死锁的基本概念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3.8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死锁的检测与解除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7"/>
            <a:endCxn id="23" idx="3"/>
          </p:cNvCxnSpPr>
          <p:nvPr/>
        </p:nvCxnSpPr>
        <p:spPr>
          <a:xfrm flipV="1">
            <a:off x="9679305" y="2736215"/>
            <a:ext cx="448945" cy="926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3" idx="5"/>
          </p:cNvCxnSpPr>
          <p:nvPr/>
        </p:nvCxnSpPr>
        <p:spPr>
          <a:xfrm flipH="1" flipV="1">
            <a:off x="10589895" y="2736215"/>
            <a:ext cx="252095" cy="980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7"/>
            <a:endCxn id="23" idx="3"/>
          </p:cNvCxnSpPr>
          <p:nvPr/>
        </p:nvCxnSpPr>
        <p:spPr>
          <a:xfrm flipV="1">
            <a:off x="9679305" y="2736215"/>
            <a:ext cx="448945" cy="926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3" idx="5"/>
          </p:cNvCxnSpPr>
          <p:nvPr/>
        </p:nvCxnSpPr>
        <p:spPr>
          <a:xfrm flipH="1" flipV="1">
            <a:off x="10589895" y="2736215"/>
            <a:ext cx="252095" cy="980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4"/>
          </p:cNvCxnSpPr>
          <p:nvPr/>
        </p:nvCxnSpPr>
        <p:spPr>
          <a:xfrm>
            <a:off x="9157335" y="2821940"/>
            <a:ext cx="395605" cy="685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22" idx="5"/>
          </p:cNvCxnSpPr>
          <p:nvPr/>
        </p:nvCxnSpPr>
        <p:spPr>
          <a:xfrm flipH="1" flipV="1">
            <a:off x="9387840" y="2736215"/>
            <a:ext cx="264795" cy="91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endCxn id="22" idx="4"/>
          </p:cNvCxnSpPr>
          <p:nvPr/>
        </p:nvCxnSpPr>
        <p:spPr>
          <a:xfrm flipV="1">
            <a:off x="8750935" y="2821940"/>
            <a:ext cx="406400" cy="843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22" idx="5"/>
          </p:cNvCxnSpPr>
          <p:nvPr/>
        </p:nvCxnSpPr>
        <p:spPr>
          <a:xfrm flipH="1" flipV="1">
            <a:off x="9387840" y="2736215"/>
            <a:ext cx="264795" cy="91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 fontScale="80000"/>
          </a:bodyPr>
          <a:p>
            <a:r>
              <a:rPr lang="zh-CN" altLang="en-US"/>
              <a:t>可以利用资源分配图化简方法，来检测系统是否为死锁状态。</a:t>
            </a:r>
            <a:endParaRPr lang="zh-CN" altLang="en-US"/>
          </a:p>
          <a:p>
            <a:r>
              <a:rPr lang="zh-CN" altLang="en-US"/>
              <a:t>化简方法如下：</a:t>
            </a:r>
            <a:endParaRPr lang="zh-CN" altLang="en-US"/>
          </a:p>
          <a:p>
            <a:r>
              <a:rPr lang="zh-CN" altLang="en-US"/>
              <a:t>(1)在资源分配图中，找出一个既非等待又非孤立的进程结点Pi，由于Pi可获得它所需要的全部资源，且运行完后释放它所占有的全部资源，故可在资源分配图中消去Pi所有的申请边和分配边，使之成为既无申请边又无分配边的孤立结点。</a:t>
            </a:r>
            <a:endParaRPr lang="zh-CN" altLang="en-US"/>
          </a:p>
          <a:p>
            <a:r>
              <a:rPr lang="zh-CN" altLang="en-US"/>
              <a:t>(2)将Pi所释放的资源分配给申请它们的进程，即在资源分配图中将这些进程对资源的申请边改为分配边。</a:t>
            </a:r>
            <a:endParaRPr lang="zh-CN" altLang="en-US"/>
          </a:p>
          <a:p>
            <a:r>
              <a:rPr lang="zh-CN" altLang="en-US"/>
              <a:t>(3)重复</a:t>
            </a:r>
            <a:r>
              <a:rPr lang="en-US" altLang="zh-CN"/>
              <a:t>(</a:t>
            </a:r>
            <a:r>
              <a:rPr lang="zh-CN" altLang="en-US"/>
              <a:t>1)、</a:t>
            </a:r>
            <a:r>
              <a:rPr lang="en-US" altLang="zh-CN"/>
              <a:t>(</a:t>
            </a:r>
            <a:r>
              <a:rPr lang="zh-CN" altLang="en-US"/>
              <a:t>2)两步骤，直到找不到符合条件的进程结点。</a:t>
            </a:r>
            <a:endParaRPr lang="zh-CN" altLang="en-US"/>
          </a:p>
          <a:p>
            <a:r>
              <a:rPr lang="zh-CN" altLang="en-US"/>
              <a:t>经过化简后，若能消去资源分配图中的所有边，使所有进程都成为孤立结点，则该图是可完全化简的；否则为不可化简的。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2825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5960" y="3512820"/>
            <a:ext cx="760730" cy="389890"/>
            <a:chOff x="11096" y="5561"/>
            <a:chExt cx="1198" cy="614"/>
          </a:xfrm>
        </p:grpSpPr>
        <p:sp>
          <p:nvSpPr>
            <p:cNvPr id="5" name="矩形 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71635" y="3512820"/>
            <a:ext cx="760730" cy="389890"/>
            <a:chOff x="14601" y="5503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4601" y="5503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141" y="5722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88295" y="3512820"/>
            <a:ext cx="760730" cy="389890"/>
            <a:chOff x="16517" y="5504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6517" y="5504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057" y="5723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3405" y="3512820"/>
            <a:ext cx="760730" cy="389890"/>
            <a:chOff x="12903" y="5532"/>
            <a:chExt cx="1198" cy="614"/>
          </a:xfrm>
        </p:grpSpPr>
        <p:sp>
          <p:nvSpPr>
            <p:cNvPr id="3" name="矩形 2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0310" y="5327015"/>
            <a:ext cx="760730" cy="389890"/>
            <a:chOff x="12903" y="5532"/>
            <a:chExt cx="1198" cy="614"/>
          </a:xfrm>
        </p:grpSpPr>
        <p:sp>
          <p:nvSpPr>
            <p:cNvPr id="19" name="矩形 18"/>
            <p:cNvSpPr/>
            <p:nvPr/>
          </p:nvSpPr>
          <p:spPr>
            <a:xfrm>
              <a:off x="12903" y="5532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698" y="5751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208" y="5756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8830310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032365" y="223710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0923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8720" y="4375785"/>
            <a:ext cx="653415" cy="5848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en-US" altLang="zh-CN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102215" y="5900420"/>
            <a:ext cx="160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可完全化简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6250" y="38658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12430" y="38881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33840" y="387159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49865" y="387413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10955" y="57169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584825" cy="4748530"/>
          </a:xfrm>
        </p:spPr>
        <p:txBody>
          <a:bodyPr>
            <a:normAutofit/>
          </a:bodyPr>
          <a:p>
            <a:r>
              <a:rPr lang="zh-CN" altLang="en-US"/>
              <a:t>应用</a:t>
            </a:r>
            <a:r>
              <a:rPr lang="zh-CN" altLang="en-US"/>
              <a:t>题</a:t>
            </a: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205865" y="316420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61130" y="316420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205865" y="413448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61130" y="4144010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569210" y="173164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961130" y="173164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540000" y="414401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3941445" y="414401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225550" y="3654425"/>
            <a:ext cx="4109720" cy="9525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228975" y="1692275"/>
            <a:ext cx="19685" cy="393319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705100" y="326707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81375" y="327660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80105" y="371983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722245" y="371030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>
            <a:endCxn id="46" idx="1"/>
          </p:cNvCxnSpPr>
          <p:nvPr/>
        </p:nvCxnSpPr>
        <p:spPr>
          <a:xfrm>
            <a:off x="2422525" y="3448050"/>
            <a:ext cx="282575" cy="317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529965" y="2927985"/>
            <a:ext cx="8255" cy="28511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3616325" y="3901440"/>
            <a:ext cx="365125" cy="571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2871470" y="4036695"/>
            <a:ext cx="10160" cy="24955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344920" y="3173730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100185" y="3173730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344920" y="4144010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100185" y="415353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7708265" y="174117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9100185" y="174117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679055" y="415353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9080500" y="415353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364605" y="3663950"/>
            <a:ext cx="4109720" cy="9525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8368030" y="1701800"/>
            <a:ext cx="19685" cy="393319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873365" y="329692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520430" y="328612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519160" y="372935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861300" y="371983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51330" y="318071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342005" y="2456180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981450" y="371792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2630805" y="4345940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776210" y="3217545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453120" y="3218815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8493125" y="3700780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6210" y="3700780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44955"/>
            <a:ext cx="5584825" cy="4748530"/>
          </a:xfrm>
        </p:spPr>
        <p:txBody>
          <a:bodyPr>
            <a:normAutofit/>
          </a:bodyPr>
          <a:p>
            <a:r>
              <a:rPr lang="zh-CN" altLang="en-US"/>
              <a:t>应用</a:t>
            </a:r>
            <a:r>
              <a:rPr lang="zh-CN" altLang="en-US"/>
              <a:t>题</a:t>
            </a:r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1145540" y="342455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900805" y="342455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45540" y="439483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900805" y="4404360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508885" y="199199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3900805" y="199199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479675" y="440436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881120" y="440436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165225" y="3914775"/>
            <a:ext cx="4109720" cy="9525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3168650" y="1952625"/>
            <a:ext cx="19685" cy="393319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673985" y="354774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321050" y="353695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19780" y="39801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61920" y="397065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576830" y="3458845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253740" y="3460115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274695" y="3942080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576830" y="3942080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4720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0097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3094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6091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82740" y="3677285"/>
            <a:ext cx="760730" cy="389890"/>
            <a:chOff x="11096" y="5561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751445" y="3677285"/>
            <a:ext cx="760730" cy="389890"/>
            <a:chOff x="11096" y="5561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20150" y="3677285"/>
            <a:ext cx="760730" cy="389890"/>
            <a:chOff x="11096" y="5561"/>
            <a:chExt cx="1198" cy="614"/>
          </a:xfrm>
        </p:grpSpPr>
        <p:sp>
          <p:nvSpPr>
            <p:cNvPr id="15" name="矩形 1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88855" y="3677285"/>
            <a:ext cx="760730" cy="389890"/>
            <a:chOff x="11096" y="5561"/>
            <a:chExt cx="1198" cy="614"/>
          </a:xfrm>
        </p:grpSpPr>
        <p:sp>
          <p:nvSpPr>
            <p:cNvPr id="18" name="矩形 17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831965" y="42538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3850" y="426339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97950" y="42729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052050" y="42538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>
            <a:endCxn id="3" idx="4"/>
          </p:cNvCxnSpPr>
          <p:nvPr/>
        </p:nvCxnSpPr>
        <p:spPr>
          <a:xfrm flipV="1">
            <a:off x="7083425" y="3042285"/>
            <a:ext cx="27305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5"/>
            <a:endCxn id="11" idx="0"/>
          </p:cNvCxnSpPr>
          <p:nvPr/>
        </p:nvCxnSpPr>
        <p:spPr>
          <a:xfrm>
            <a:off x="7296785" y="2981325"/>
            <a:ext cx="835025" cy="6959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44955"/>
            <a:ext cx="5584825" cy="4748530"/>
          </a:xfrm>
        </p:spPr>
        <p:txBody>
          <a:bodyPr>
            <a:normAutofit/>
          </a:bodyPr>
          <a:p>
            <a:r>
              <a:rPr lang="zh-CN" altLang="en-US"/>
              <a:t>应用</a:t>
            </a:r>
            <a:r>
              <a:rPr lang="zh-CN" altLang="en-US"/>
              <a:t>题</a:t>
            </a:r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1145540" y="342455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900805" y="342455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45540" y="439483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900805" y="4404360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508885" y="199199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3900805" y="199199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479675" y="440436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881120" y="440436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165225" y="3914775"/>
            <a:ext cx="4109720" cy="9525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3168650" y="1952625"/>
            <a:ext cx="19685" cy="393319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673985" y="354774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321050" y="353695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19780" y="39801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61920" y="397065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576830" y="3458845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253740" y="3460115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274695" y="3942080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576830" y="3942080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4720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0097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3094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6091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82740" y="3677285"/>
            <a:ext cx="760730" cy="389890"/>
            <a:chOff x="11096" y="5561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751445" y="3677285"/>
            <a:ext cx="760730" cy="389890"/>
            <a:chOff x="11096" y="5561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20150" y="3677285"/>
            <a:ext cx="760730" cy="389890"/>
            <a:chOff x="11096" y="5561"/>
            <a:chExt cx="1198" cy="614"/>
          </a:xfrm>
        </p:grpSpPr>
        <p:sp>
          <p:nvSpPr>
            <p:cNvPr id="15" name="矩形 1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88855" y="3677285"/>
            <a:ext cx="760730" cy="389890"/>
            <a:chOff x="11096" y="5561"/>
            <a:chExt cx="1198" cy="614"/>
          </a:xfrm>
        </p:grpSpPr>
        <p:sp>
          <p:nvSpPr>
            <p:cNvPr id="18" name="矩形 17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831965" y="42538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3850" y="426339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97950" y="42729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052050" y="42538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>
            <a:endCxn id="3" idx="4"/>
          </p:cNvCxnSpPr>
          <p:nvPr/>
        </p:nvCxnSpPr>
        <p:spPr>
          <a:xfrm flipV="1">
            <a:off x="7083425" y="3042285"/>
            <a:ext cx="27305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5"/>
          </p:cNvCxnSpPr>
          <p:nvPr/>
        </p:nvCxnSpPr>
        <p:spPr>
          <a:xfrm>
            <a:off x="7296785" y="2981325"/>
            <a:ext cx="647700" cy="692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122920" y="3042285"/>
            <a:ext cx="27305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293100" y="2984500"/>
            <a:ext cx="647700" cy="692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186545" y="3042285"/>
            <a:ext cx="27305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356725" y="2984500"/>
            <a:ext cx="647700" cy="692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0231755" y="3023235"/>
            <a:ext cx="27305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6" idx="6"/>
            <a:endCxn id="7" idx="2"/>
          </p:cNvCxnSpPr>
          <p:nvPr/>
        </p:nvCxnSpPr>
        <p:spPr>
          <a:xfrm flipH="1">
            <a:off x="7063105" y="2833370"/>
            <a:ext cx="3324225" cy="1233805"/>
          </a:xfrm>
          <a:prstGeom prst="curvedConnector4">
            <a:avLst>
              <a:gd name="adj1" fmla="val -39617"/>
              <a:gd name="adj2" fmla="val 175707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资源分配图 Resource Allocation Graph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(RAG)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608330" y="1544955"/>
            <a:ext cx="5584825" cy="4748530"/>
          </a:xfrm>
        </p:spPr>
        <p:txBody>
          <a:bodyPr>
            <a:normAutofit/>
          </a:bodyPr>
          <a:p>
            <a:r>
              <a:rPr lang="zh-CN" altLang="en-US"/>
              <a:t>应用</a:t>
            </a:r>
            <a:r>
              <a:rPr lang="zh-CN" altLang="en-US"/>
              <a:t>题</a:t>
            </a:r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1145540" y="342455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900805" y="342455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45540" y="4394835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900805" y="4404360"/>
            <a:ext cx="1363345" cy="95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508885" y="199199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3900805" y="1991995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479675" y="440436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881120" y="4404360"/>
            <a:ext cx="19685" cy="144208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165225" y="3914775"/>
            <a:ext cx="4109720" cy="9525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3168650" y="1952625"/>
            <a:ext cx="19685" cy="393319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673985" y="354774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321050" y="353695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19780" y="398018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61920" y="397065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576830" y="3458845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253740" y="3460115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274695" y="3942080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576830" y="3942080"/>
            <a:ext cx="526415" cy="417830"/>
          </a:xfrm>
          <a:prstGeom prst="ellipse">
            <a:avLst/>
          </a:prstGeom>
          <a:solidFill>
            <a:schemeClr val="accent3">
              <a:lumMod val="20000"/>
              <a:lumOff val="80000"/>
              <a:alpha val="83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4720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0097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3094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60915" y="2624455"/>
            <a:ext cx="526415" cy="417830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82740" y="3677285"/>
            <a:ext cx="760730" cy="389890"/>
            <a:chOff x="11096" y="5561"/>
            <a:chExt cx="1198" cy="614"/>
          </a:xfrm>
        </p:grpSpPr>
        <p:sp>
          <p:nvSpPr>
            <p:cNvPr id="7" name="矩形 6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751445" y="3677285"/>
            <a:ext cx="760730" cy="389890"/>
            <a:chOff x="11096" y="5561"/>
            <a:chExt cx="1198" cy="614"/>
          </a:xfrm>
        </p:grpSpPr>
        <p:sp>
          <p:nvSpPr>
            <p:cNvPr id="11" name="矩形 10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20150" y="3677285"/>
            <a:ext cx="760730" cy="389890"/>
            <a:chOff x="11096" y="5561"/>
            <a:chExt cx="1198" cy="614"/>
          </a:xfrm>
        </p:grpSpPr>
        <p:sp>
          <p:nvSpPr>
            <p:cNvPr id="15" name="矩形 14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88855" y="3677285"/>
            <a:ext cx="760730" cy="389890"/>
            <a:chOff x="11096" y="5561"/>
            <a:chExt cx="1198" cy="614"/>
          </a:xfrm>
        </p:grpSpPr>
        <p:sp>
          <p:nvSpPr>
            <p:cNvPr id="18" name="矩形 17"/>
            <p:cNvSpPr/>
            <p:nvPr/>
          </p:nvSpPr>
          <p:spPr>
            <a:xfrm>
              <a:off x="11096" y="5561"/>
              <a:ext cx="1198" cy="614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1636" y="5780"/>
              <a:ext cx="119" cy="1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831965" y="42538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3850" y="426339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97950" y="42729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052050" y="42538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>
            <a:endCxn id="3" idx="4"/>
          </p:cNvCxnSpPr>
          <p:nvPr/>
        </p:nvCxnSpPr>
        <p:spPr>
          <a:xfrm flipV="1">
            <a:off x="7083425" y="3042285"/>
            <a:ext cx="27305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5"/>
          </p:cNvCxnSpPr>
          <p:nvPr/>
        </p:nvCxnSpPr>
        <p:spPr>
          <a:xfrm>
            <a:off x="7296785" y="2981325"/>
            <a:ext cx="647700" cy="692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122920" y="3042285"/>
            <a:ext cx="27305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293100" y="2984500"/>
            <a:ext cx="647700" cy="692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186545" y="3042285"/>
            <a:ext cx="27305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356725" y="2984500"/>
            <a:ext cx="647700" cy="692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0231755" y="3023235"/>
            <a:ext cx="27305" cy="77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6" idx="6"/>
            <a:endCxn id="7" idx="2"/>
          </p:cNvCxnSpPr>
          <p:nvPr/>
        </p:nvCxnSpPr>
        <p:spPr>
          <a:xfrm flipH="1">
            <a:off x="7063105" y="2833370"/>
            <a:ext cx="3324225" cy="1233805"/>
          </a:xfrm>
          <a:prstGeom prst="curvedConnector4">
            <a:avLst>
              <a:gd name="adj1" fmla="val -39617"/>
              <a:gd name="adj2" fmla="val 175707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062845" y="5812155"/>
            <a:ext cx="1640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不可化简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死锁</a:t>
            </a:r>
            <a:endParaRPr lang="zh-CN" altLang="en-US"/>
          </a:p>
          <a:p>
            <a:r>
              <a:rPr lang="en-US" altLang="zh-CN"/>
              <a:t>DEADLOCK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破坏产生死锁四个必要条件中的一个或者几个。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其中互斥条件是非共享设备所必须的属性，是操作系统的重点保护对象，因此不能破坏。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en-US" altLang="zh-CN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预防死锁主要指破坏条件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。</a:t>
            </a:r>
            <a:endParaRPr lang="en-US" altLang="zh-CN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887470" y="4161790"/>
            <a:ext cx="2343785" cy="977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1.</a:t>
            </a:r>
            <a:r>
              <a:rPr lang="zh-CN" altLang="en-US" sz="2000" b="1">
                <a:solidFill>
                  <a:schemeClr val="tx1"/>
                </a:solidFill>
              </a:rPr>
              <a:t>互斥条件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379845" y="4161790"/>
            <a:ext cx="2343785" cy="977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2.</a:t>
            </a:r>
            <a:r>
              <a:rPr lang="zh-CN" altLang="en-US" sz="2000" b="1">
                <a:solidFill>
                  <a:srgbClr val="C00000"/>
                </a:solidFill>
              </a:rPr>
              <a:t>请求与保持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87470" y="5289550"/>
            <a:ext cx="2343785" cy="977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3.</a:t>
            </a:r>
            <a:r>
              <a:rPr lang="zh-CN" altLang="en-US" sz="2000" b="1">
                <a:solidFill>
                  <a:srgbClr val="C00000"/>
                </a:solidFill>
              </a:rPr>
              <a:t>不可抢占条件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9845" y="5289550"/>
            <a:ext cx="2343785" cy="977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4.</a:t>
            </a:r>
            <a:r>
              <a:rPr lang="zh-CN" altLang="en-US" sz="2000" b="1">
                <a:solidFill>
                  <a:srgbClr val="C00000"/>
                </a:solidFill>
              </a:rPr>
              <a:t>循环等待条件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3.8.2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解除算法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两种方式：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①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抢占资源：从其他进程中抢占资源，分配给死锁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②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终止（撤销）进程：撤销系统中一个或者多个死锁进程，直到系统从死锁状态解脱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出来。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3.8.2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解除算法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终止进程的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方法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①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终止所有死锁进程：代价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巨大；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②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逐个终止进程：按照某种顺序，逐个终止进程，直到有足够的资源，打破循环等待，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把系统从死锁状态解脱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出来。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选择被终止进程的原则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457200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A.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进程优先级；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B.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进程已执行时间；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457200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C.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进程已使用资源和未来要使用的资源；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D.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交互式还是批处理式？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669415" y="1875790"/>
                <a:ext cx="10469880" cy="3350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3.8.2 </a:t>
                </a:r>
                <a:r>
                  <a:rPr lang="zh-CN" altLang="en-US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死锁</a:t>
                </a:r>
                <a:r>
                  <a:rPr lang="zh-CN" altLang="en-US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解除算法</a:t>
                </a:r>
                <a:endParaRPr lang="zh-CN" altLang="en-US" sz="2400">
                  <a:solidFill>
                    <a:schemeClr val="tx1"/>
                  </a:solidFill>
                  <a:latin typeface="华光魏体_CNKI" panose="02000500000000000000" charset="-122"/>
                  <a:ea typeface="华光魏体_CNKI" panose="02000500000000000000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付出代价最小死锁解除</a:t>
                </a:r>
                <a:r>
                  <a:rPr lang="zh-CN" altLang="en-US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算法：</a:t>
                </a:r>
                <a:endParaRPr lang="zh-CN" altLang="en-US" sz="2400">
                  <a:solidFill>
                    <a:schemeClr val="tx1"/>
                  </a:solidFill>
                  <a:latin typeface="华光魏体_CNKI" panose="02000500000000000000" charset="-122"/>
                  <a:ea typeface="华光魏体_CNKI" panose="02000500000000000000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第一种方法：树形遍历法；</a:t>
                </a:r>
                <a:endParaRPr lang="zh-CN" altLang="en-US" sz="2400">
                  <a:solidFill>
                    <a:schemeClr val="tx1"/>
                  </a:solidFill>
                  <a:latin typeface="华光魏体_CNKI" panose="02000500000000000000" charset="-122"/>
                  <a:ea typeface="华光魏体_CNKI" panose="02000500000000000000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solidFill>
                      <a:srgbClr val="C00000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采用全局搜索的策略，得到的是全局的最小代价，但计算量较大</a:t>
                </a:r>
                <a:endParaRPr lang="zh-CN" altLang="en-US" sz="2000">
                  <a:solidFill>
                    <a:srgbClr val="C00000"/>
                  </a:solidFill>
                  <a:latin typeface="华光魏体_CNKI" panose="02000500000000000000" charset="-122"/>
                  <a:ea typeface="华光魏体_CNKI" panose="02000500000000000000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第二种方法：得到每个状态下的最小代价而非全局最小</a:t>
                </a:r>
                <a:r>
                  <a:rPr lang="zh-CN" altLang="en-US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代价；</a:t>
                </a:r>
                <a:endParaRPr lang="zh-CN" altLang="en-US" sz="2400">
                  <a:solidFill>
                    <a:schemeClr val="tx1"/>
                  </a:solidFill>
                  <a:latin typeface="华光魏体_CNKI" panose="02000500000000000000" charset="-122"/>
                  <a:ea typeface="华光魏体_CNKI" panose="02000500000000000000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𝑢𝑖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𝑢𝑗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sz="2400">
                    <a:solidFill>
                      <a:schemeClr val="tx1"/>
                    </a:solidFill>
                    <a:latin typeface="华光魏体_CNKI" panose="02000500000000000000" charset="-122"/>
                    <a:ea typeface="华光魏体_CNKI" panose="02000500000000000000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𝑢𝑘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光魏体_CNKI" panose="02000500000000000000" charset="-122"/>
                        <a:cs typeface="Cambria Math" panose="02040503050406030204" charset="0"/>
                      </a:rPr>
                      <m:t>}+....</m:t>
                    </m:r>
                  </m:oMath>
                </a14:m>
                <a:endParaRPr lang="en-US" altLang="zh-CN" sz="2400">
                  <a:solidFill>
                    <a:schemeClr val="tx1"/>
                  </a:solidFill>
                  <a:latin typeface="华光魏体_CNKI" panose="02000500000000000000" charset="-122"/>
                  <a:ea typeface="华光魏体_CNKI" panose="02000500000000000000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15" y="1875790"/>
                <a:ext cx="10469880" cy="33502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死锁概念、产生的必要条件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互斥、请求和保持、不可剥夺、环路等待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死锁的预防方法（破坏四个必要条件）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死锁避免方法：</a:t>
            </a:r>
            <a:r>
              <a:rPr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银行家算法（</a:t>
            </a:r>
            <a:r>
              <a:rPr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大题）</a:t>
            </a:r>
            <a:endParaRPr lang="zh-CN" altLang="en-US" sz="24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死锁的检测及解除（资源分配图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小结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破坏产生死锁四个必要条件中的一个或者几个。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破坏</a:t>
            </a:r>
            <a:r>
              <a:rPr lang="en-US" altLang="zh-CN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“</a:t>
            </a:r>
            <a:r>
              <a:rPr lang="zh-CN" altLang="en-US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请求和保持</a:t>
            </a:r>
            <a:r>
              <a:rPr lang="en-US" altLang="zh-CN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”</a:t>
            </a:r>
            <a:r>
              <a:rPr lang="zh-CN" altLang="en-US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条件</a:t>
            </a:r>
            <a:endParaRPr lang="zh-CN" altLang="en-US" sz="24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第一种协议：进程开始运行前，必须一次性的获得整个运行过程的所有资源；</a:t>
            </a:r>
            <a:endParaRPr lang="zh-CN" altLang="en-US" sz="20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lvl="1"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如果获得了，则整个运行过程中不会再去申请，破坏了</a:t>
            </a:r>
            <a:r>
              <a:rPr lang="en-US" altLang="zh-CN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“</a:t>
            </a:r>
            <a:r>
              <a:rPr lang="zh-CN" altLang="en-US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请求</a:t>
            </a:r>
            <a:r>
              <a:rPr lang="en-US" altLang="zh-CN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”</a:t>
            </a:r>
            <a:r>
              <a:rPr lang="zh-CN" altLang="en-US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条件；</a:t>
            </a:r>
            <a:endParaRPr lang="zh-CN" altLang="en-US" sz="1600">
              <a:solidFill>
                <a:srgbClr val="7030A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lvl="1"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只要一种不能获得，其他资源即使空闲也不分配，进程被阻塞后并未获得任何资源，破坏了</a:t>
            </a:r>
            <a:r>
              <a:rPr lang="en-US" altLang="zh-CN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“</a:t>
            </a:r>
            <a:r>
              <a:rPr lang="zh-CN" altLang="en-US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保持</a:t>
            </a:r>
            <a:r>
              <a:rPr lang="en-US" altLang="zh-CN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”</a:t>
            </a:r>
            <a:r>
              <a:rPr lang="zh-CN" altLang="en-US" sz="16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条件；</a:t>
            </a:r>
            <a:endParaRPr lang="zh-CN" altLang="en-US" sz="1600">
              <a:solidFill>
                <a:srgbClr val="7030A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lvl="1"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>
                <a:solidFill>
                  <a:srgbClr val="C00000"/>
                </a:solidFill>
                <a:latin typeface="Arial" panose="020B0604020202020204" pitchFamily="34" charset="0"/>
                <a:ea typeface="华光魏体_CNKI" panose="02000500000000000000" charset="-122"/>
              </a:rPr>
              <a:t>×</a:t>
            </a:r>
            <a:r>
              <a:rPr lang="zh-CN" altLang="en-US" sz="1600" b="1">
                <a:solidFill>
                  <a:srgbClr val="C0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浪费资源，进程饥饿；</a:t>
            </a:r>
            <a:endParaRPr lang="zh-CN" altLang="en-US" sz="1600">
              <a:solidFill>
                <a:srgbClr val="7030A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000">
                <a:solidFill>
                  <a:schemeClr val="accent1"/>
                </a:solidFill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第二种协议：进程获得初期的资源后开始运行，其后释放全部资源后才能申请新的；</a:t>
            </a:r>
            <a:endParaRPr lang="zh-CN" altLang="en-US" sz="20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lvl="2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破坏产生死锁四个必要条件中的一个或者几个。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破坏</a:t>
            </a:r>
            <a:r>
              <a:rPr lang="en-US" altLang="zh-CN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“</a:t>
            </a:r>
            <a:r>
              <a:rPr lang="zh-CN" altLang="en-US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不可抢占</a:t>
            </a:r>
            <a:r>
              <a:rPr lang="en-US" altLang="zh-CN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”</a:t>
            </a:r>
            <a:r>
              <a:rPr lang="zh-CN" altLang="en-US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条件</a:t>
            </a:r>
            <a:endParaRPr lang="zh-CN" altLang="en-US" sz="24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当已经保持了某些不可被抢占资源后，如果提出的新的资源不能被满足，则必须释放其已经保持的资源；</a:t>
            </a:r>
            <a:endParaRPr lang="zh-CN" altLang="en-US" sz="2000">
              <a:solidFill>
                <a:srgbClr val="7030A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C00000"/>
                </a:solidFill>
                <a:latin typeface="Arial" panose="020B0604020202020204" pitchFamily="34" charset="0"/>
                <a:ea typeface="华光魏体_CNKI" panose="02000500000000000000" charset="-122"/>
                <a:sym typeface="+mn-ea"/>
              </a:rPr>
              <a:t>×实现机制复杂，代价</a:t>
            </a:r>
            <a:r>
              <a:rPr lang="zh-CN" altLang="en-US" sz="2000">
                <a:solidFill>
                  <a:srgbClr val="C00000"/>
                </a:solidFill>
                <a:latin typeface="Arial" panose="020B0604020202020204" pitchFamily="34" charset="0"/>
                <a:ea typeface="华光魏体_CNKI" panose="02000500000000000000" charset="-122"/>
                <a:sym typeface="+mn-ea"/>
              </a:rPr>
              <a:t>极大；</a:t>
            </a:r>
            <a:endParaRPr lang="zh-CN" altLang="en-US" sz="2000">
              <a:solidFill>
                <a:srgbClr val="C00000"/>
              </a:solidFill>
              <a:latin typeface="Arial" panose="020B0604020202020204" pitchFamily="34" charset="0"/>
              <a:ea typeface="华光魏体_CNKI" panose="02000500000000000000" charset="-122"/>
              <a:sym typeface="+mn-ea"/>
            </a:endParaRPr>
          </a:p>
          <a:p>
            <a:pPr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华光魏体_CNKI" panose="02000500000000000000" charset="-122"/>
                <a:sym typeface="+mn-ea"/>
              </a:rPr>
              <a:t>×</a:t>
            </a:r>
            <a:r>
              <a:rPr lang="zh-CN" altLang="en-US" sz="2000">
                <a:solidFill>
                  <a:srgbClr val="C00000"/>
                </a:solidFill>
                <a:latin typeface="Arial" panose="020B0604020202020204" pitchFamily="34" charset="0"/>
                <a:ea typeface="华光魏体_CNKI" panose="02000500000000000000" charset="-122"/>
                <a:sym typeface="+mn-ea"/>
              </a:rPr>
              <a:t>有些不可抢占</a:t>
            </a:r>
            <a:r>
              <a:rPr lang="zh-CN" altLang="en-US" sz="2000">
                <a:solidFill>
                  <a:srgbClr val="C00000"/>
                </a:solidFill>
                <a:latin typeface="Arial" panose="020B0604020202020204" pitchFamily="34" charset="0"/>
                <a:ea typeface="华光魏体_CNKI" panose="02000500000000000000" charset="-122"/>
                <a:sym typeface="+mn-ea"/>
              </a:rPr>
              <a:t>的资源，例如打印机，前段工作失效，后面的工作无法继续；</a:t>
            </a:r>
            <a:endParaRPr lang="zh-CN" altLang="en-US" sz="2000">
              <a:solidFill>
                <a:srgbClr val="C00000"/>
              </a:solidFill>
              <a:latin typeface="Arial" panose="020B0604020202020204" pitchFamily="34" charset="0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破坏产生死锁四个必要条件中的一个或者几个。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破坏</a:t>
            </a:r>
            <a:r>
              <a:rPr lang="en-US" altLang="zh-CN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“</a:t>
            </a:r>
            <a:r>
              <a:rPr lang="zh-CN" altLang="en-US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循环等待</a:t>
            </a:r>
            <a:r>
              <a:rPr lang="en-US" altLang="zh-CN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”</a:t>
            </a:r>
            <a:r>
              <a:rPr lang="zh-CN" altLang="en-US" sz="24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</a:rPr>
              <a:t>条件</a:t>
            </a:r>
            <a:endParaRPr lang="zh-CN" altLang="en-US" sz="24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对系统中的所有资源进行线性排序，为每个资源赋予一个唯一的序号，每个进程必须按照资源递增的顺序</a:t>
            </a:r>
            <a:r>
              <a:rPr lang="zh-CN" altLang="en-US" sz="20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进行；</a:t>
            </a:r>
            <a:endParaRPr lang="zh-CN" altLang="en-US" sz="2000">
              <a:solidFill>
                <a:srgbClr val="7030A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总有一个进程中的资源号是当前最高的，该进程后面需要的资源一定可以满足，所以该进程一定能够推进</a:t>
            </a:r>
            <a:r>
              <a:rPr lang="zh-CN" altLang="en-US" sz="20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下去。</a:t>
            </a:r>
            <a:endParaRPr lang="zh-CN" altLang="en-US" sz="2000">
              <a:solidFill>
                <a:srgbClr val="7030A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C00000"/>
                </a:solidFill>
                <a:latin typeface="Arial" panose="020B0604020202020204" pitchFamily="34" charset="0"/>
                <a:ea typeface="华光魏体_CNKI" panose="02000500000000000000" charset="-122"/>
                <a:sym typeface="+mn-ea"/>
              </a:rPr>
              <a:t>×如果系统有新增资源，则排序无法稳定；</a:t>
            </a:r>
            <a:endParaRPr lang="zh-CN" altLang="en-US" sz="2000">
              <a:solidFill>
                <a:srgbClr val="C00000"/>
              </a:solidFill>
              <a:latin typeface="Arial" panose="020B0604020202020204" pitchFamily="34" charset="0"/>
              <a:ea typeface="华光魏体_CNKI" panose="02000500000000000000" charset="-122"/>
              <a:sym typeface="+mn-ea"/>
            </a:endParaRPr>
          </a:p>
          <a:p>
            <a:pPr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C00000"/>
                </a:solidFill>
                <a:latin typeface="Arial" panose="020B0604020202020204" pitchFamily="34" charset="0"/>
                <a:ea typeface="华光魏体_CNKI" panose="02000500000000000000" charset="-122"/>
                <a:sym typeface="+mn-ea"/>
              </a:rPr>
              <a:t>×资源的使用顺序和系统排序有出入时造成资源浪费；</a:t>
            </a:r>
            <a:endParaRPr lang="zh-CN" altLang="en-US" sz="2000">
              <a:solidFill>
                <a:srgbClr val="C00000"/>
              </a:solidFill>
              <a:latin typeface="Arial" panose="020B0604020202020204" pitchFamily="34" charset="0"/>
              <a:ea typeface="华光魏体_CNKI" panose="02000500000000000000" charset="-122"/>
              <a:sym typeface="+mn-ea"/>
            </a:endParaRPr>
          </a:p>
          <a:p>
            <a:pPr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C00000"/>
                </a:solidFill>
                <a:latin typeface="Arial" panose="020B0604020202020204" pitchFamily="34" charset="0"/>
                <a:ea typeface="华光魏体_CNKI" panose="02000500000000000000" charset="-122"/>
                <a:sym typeface="+mn-ea"/>
              </a:rPr>
              <a:t>×对用户不透明</a:t>
            </a:r>
            <a:endParaRPr lang="zh-CN" altLang="en-US" sz="2000">
              <a:solidFill>
                <a:srgbClr val="C00000"/>
              </a:solidFill>
              <a:latin typeface="Arial" panose="020B0604020202020204" pitchFamily="34" charset="0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破坏产生死锁四个必要条件中的一个或者几个。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破坏</a:t>
            </a:r>
            <a:r>
              <a:rPr lang="en-US" altLang="zh-CN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“</a:t>
            </a: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请求和保持</a:t>
            </a:r>
            <a:r>
              <a:rPr lang="en-US" altLang="zh-CN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”</a:t>
            </a: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条件</a:t>
            </a:r>
            <a:endParaRPr lang="zh-CN" altLang="en-US" sz="20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破坏</a:t>
            </a:r>
            <a:r>
              <a:rPr lang="en-US" altLang="zh-CN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“</a:t>
            </a: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不可抢占</a:t>
            </a:r>
            <a:r>
              <a:rPr lang="en-US" altLang="zh-CN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”</a:t>
            </a: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条件</a:t>
            </a:r>
            <a:endParaRPr lang="zh-CN" altLang="en-US" sz="20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破坏</a:t>
            </a:r>
            <a:r>
              <a:rPr lang="en-US" altLang="zh-CN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“</a:t>
            </a: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循环等待</a:t>
            </a:r>
            <a:r>
              <a:rPr lang="en-US" altLang="zh-CN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”</a:t>
            </a:r>
            <a:r>
              <a:rPr lang="zh-CN" altLang="en-US" sz="2000">
                <a:solidFill>
                  <a:srgbClr val="0070C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条件</a:t>
            </a:r>
            <a:endParaRPr lang="zh-CN" altLang="en-US" sz="20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7030A0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预防死锁策略代价比较大！</a:t>
            </a:r>
            <a:endParaRPr lang="zh-CN" altLang="en-US" sz="2400">
              <a:solidFill>
                <a:srgbClr val="7030A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rgbClr val="0070C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000">
              <a:solidFill>
                <a:srgbClr val="C00000"/>
              </a:solidFill>
              <a:latin typeface="Arial" panose="020B0604020202020204" pitchFamily="34" charset="0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3.5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死锁的基本概念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3.8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死锁的检测与解除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3.5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死锁的基本概念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3.8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死锁的检测与解除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127" y="2694758"/>
            <a:ext cx="3048000" cy="3048000"/>
          </a:xfrm>
          <a:prstGeom prst="rect">
            <a:avLst/>
          </a:prstGeom>
        </p:spPr>
      </p:pic>
      <p:pic>
        <p:nvPicPr>
          <p:cNvPr id="10" name="图片 9" descr="图片包含 LEGO, 玩具, 地板, 天空&#10;&#10;已生成极高可信度的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85" y="2694940"/>
            <a:ext cx="3058160" cy="305816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6141085" y="3663950"/>
            <a:ext cx="808990" cy="10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9600" y="5880100"/>
            <a:ext cx="42818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预防死锁</a:t>
            </a:r>
            <a:r>
              <a:rPr lang="zh-CN" altLang="en-US" sz="28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添加了过多限制</a:t>
            </a:r>
            <a:br>
              <a:rPr lang="en-US" altLang="zh-CN" sz="28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</a:br>
            <a:r>
              <a:rPr lang="zh-CN" altLang="en-US" sz="28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改为分配资源时</a:t>
            </a:r>
            <a:r>
              <a:rPr lang="zh-CN" altLang="en-US" sz="28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避免死锁</a:t>
            </a:r>
            <a:endParaRPr lang="zh-CN" altLang="en-US" sz="28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C0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不是像预防死锁那样，设定一系列的条件，而是</a:t>
            </a:r>
            <a:r>
              <a:rPr lang="zh-CN" altLang="en-US" sz="2400">
                <a:solidFill>
                  <a:srgbClr val="C0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在系统推进的过程中，防止系统进入不安全的状态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；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因此，首先需要知道：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系统什么时候是安全的？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C0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不是像预防死锁那样，设定一系列的条件，而是</a:t>
            </a:r>
            <a:r>
              <a:rPr lang="zh-CN" altLang="en-US" sz="2400">
                <a:solidFill>
                  <a:srgbClr val="C0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在系统推进的过程中，防止系统进入不安全的状态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；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因此，首先需要知道：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系统什么时候是安全的？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系统安全状态：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  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系统能按某</a:t>
            </a:r>
            <a:r>
              <a:rPr lang="zh-CN" altLang="en-US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顺序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(P1, P2, …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dirty="0" err="1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Pn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 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，为每个进程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Pi</a:t>
            </a:r>
            <a:r>
              <a:rPr lang="zh-CN" altLang="en-US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分配所需资源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，直至满足每个进程对资源的最大需求，使每个进程都可顺利完成，称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〈P1, P2, …, </a:t>
            </a:r>
            <a:r>
              <a:rPr lang="en-US" altLang="zh-CN" sz="2000" dirty="0" err="1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Pn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〉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序列为安全序列；如果系统无法找到这样一个安全序列，则称系统处于不安全状态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——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可能导致死锁。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0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0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系统安全状态举例：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3105785"/>
            <a:ext cx="3869690" cy="3574415"/>
          </a:xfrm>
        </p:spPr>
        <p:txBody>
          <a:bodyPr>
            <a:normAutofit fontScale="70000"/>
          </a:bodyPr>
          <a:lstStyle/>
          <a:p>
            <a:pPr algn="just"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设有进程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，及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12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台磁带机</a:t>
            </a:r>
            <a:endParaRPr kumimoji="1" lang="zh-CN" altLang="en-US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algn="just">
              <a:buSzPct val="70000"/>
              <a:buFont typeface="Wingdings" panose="05000000000000000000" pitchFamily="2" charset="2"/>
              <a:buChar char="n"/>
            </a:pP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分别需要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10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9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台磁带机</a:t>
            </a:r>
            <a:endParaRPr kumimoji="1" lang="zh-CN" altLang="en-US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algn="just">
              <a:buSzPct val="70000"/>
              <a:buFont typeface="Wingdings" panose="05000000000000000000" pitchFamily="2" charset="2"/>
              <a:buChar char="n"/>
            </a:pPr>
            <a:r>
              <a:rPr kumimoji="1" lang="en-US" altLang="zh-CN" i="1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T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时刻，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已分别获得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台、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台和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台，尚有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台未分配</a:t>
            </a:r>
            <a:endParaRPr kumimoji="1" lang="zh-CN" altLang="en-US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algn="just"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请问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T</a:t>
            </a:r>
            <a:r>
              <a:rPr kumimoji="1" lang="en-US" altLang="zh-CN" baseline="-25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时刻是否是安全的？</a:t>
            </a:r>
            <a:endParaRPr kumimoji="1" lang="zh-CN" altLang="en-US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algn="just"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解答：</a:t>
            </a:r>
            <a:r>
              <a:rPr kumimoji="1" lang="zh-CN" altLang="en-US" sz="2800" b="1" dirty="0">
                <a:solidFill>
                  <a:srgbClr val="FFC000"/>
                </a:solidFill>
                <a:latin typeface="宋体" panose="02010600030101010101" pitchFamily="2" charset="-122"/>
              </a:rPr>
              <a:t>实质是问，</a:t>
            </a:r>
            <a:r>
              <a:rPr kumimoji="1" lang="en-US" altLang="zh-CN" sz="2800" b="1" dirty="0">
                <a:solidFill>
                  <a:srgbClr val="FFC000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800" b="1" baseline="-25000" dirty="0">
                <a:solidFill>
                  <a:srgbClr val="FFC000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sz="2800" b="1" dirty="0">
                <a:solidFill>
                  <a:srgbClr val="FFC000"/>
                </a:solidFill>
                <a:latin typeface="宋体" panose="02010600030101010101" pitchFamily="2" charset="-122"/>
              </a:rPr>
              <a:t>时刻是否存在一个安全序列</a:t>
            </a:r>
            <a:endParaRPr kumimoji="1" lang="zh-CN" altLang="en-US" sz="2800" b="1" dirty="0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4998974" y="2971630"/>
          <a:ext cx="7010400" cy="1814513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</a:tblGrid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进 程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最 大 需 求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已 分 配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可 用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1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379974" y="411463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9647174" y="4038430"/>
            <a:ext cx="12192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10966386" y="3752680"/>
            <a:ext cx="6858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33CC"/>
                </a:solidFill>
                <a:latin typeface="Arial" panose="020B0604020202020204" pitchFamily="34" charset="0"/>
              </a:rPr>
              <a:t>5</a:t>
            </a:r>
            <a:endParaRPr lang="en-US" altLang="zh-CN" sz="2400" b="1">
              <a:solidFill>
                <a:srgbClr val="FF33CC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 flipV="1">
            <a:off x="9647174" y="3657430"/>
            <a:ext cx="1371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10942574" y="3809830"/>
            <a:ext cx="6858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10</a:t>
            </a:r>
            <a:endParaRPr lang="en-US" altLang="zh-CN" sz="2400" b="1">
              <a:solidFill>
                <a:srgbClr val="66FF33"/>
              </a:solidFill>
              <a:latin typeface="Arial" panose="020B0604020202020204" pitchFamily="34" charset="0"/>
            </a:endParaRP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5456174" y="368124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 flipH="1">
            <a:off x="9583674" y="4190830"/>
            <a:ext cx="1435100" cy="2841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5532374" y="4448005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0975911" y="3835230"/>
            <a:ext cx="6858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9900"/>
                </a:solidFill>
                <a:latin typeface="Arial" panose="020B0604020202020204" pitchFamily="34" charset="0"/>
              </a:rPr>
              <a:t>12</a:t>
            </a:r>
            <a:endParaRPr lang="en-US" altLang="zh-CN" sz="2400" b="1">
              <a:solidFill>
                <a:srgbClr val="FF99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465574" y="3962230"/>
            <a:ext cx="457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lang="en-US" altLang="zh-CN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4465574" y="3428830"/>
            <a:ext cx="457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4465574" y="4419430"/>
            <a:ext cx="457200" cy="3810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7282706" y="5113607"/>
            <a:ext cx="1963999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安全序列</a:t>
            </a:r>
            <a:endParaRPr lang="en-US" altLang="zh-CN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(P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,P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,P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endParaRPr lang="en-US" altLang="zh-CN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7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由安全状态向不安全状态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转换：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46885" y="3014980"/>
            <a:ext cx="109804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kumimoji="1"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如果不按照安全序列分配资源，系统可能会由安全状态进入不安全状态。</a:t>
            </a:r>
            <a:endParaRPr kumimoji="1"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fontAlgn="auto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比如：</a:t>
            </a:r>
            <a:r>
              <a:rPr kumimoji="1" lang="en-US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3</a:t>
            </a:r>
            <a:r>
              <a:rPr kumimoji="1" lang="zh-CN" altLang="en-US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又请求</a:t>
            </a:r>
            <a:r>
              <a:rPr kumimoji="1" lang="en-US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台磁带机，假设这时候系统同意分配了：</a:t>
            </a:r>
            <a:endParaRPr kumimoji="1" lang="zh-CN" altLang="en-US" sz="20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graphicFrame>
        <p:nvGraphicFramePr>
          <p:cNvPr id="29" name="Group 4"/>
          <p:cNvGraphicFramePr>
            <a:graphicFrameLocks noGrp="1"/>
          </p:cNvGraphicFramePr>
          <p:nvPr/>
        </p:nvGraphicFramePr>
        <p:xfrm>
          <a:off x="4564984" y="4014884"/>
          <a:ext cx="7010400" cy="1814513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</a:tblGrid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进 程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最 大 需 求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已 分 配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可 用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1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D89A4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4856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508584" y="4853084"/>
            <a:ext cx="6858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66FF33"/>
              </a:solidFill>
              <a:latin typeface="Arial" panose="020B0604020202020204" pitchFamily="34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9136984" y="5157884"/>
            <a:ext cx="152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>
            <a:off x="5098384" y="5105497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H="1" flipV="1">
            <a:off x="9100472" y="4735609"/>
            <a:ext cx="1560512" cy="269875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 flipH="1">
            <a:off x="9173497" y="5310284"/>
            <a:ext cx="1563687" cy="144463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6927184" y="4527647"/>
            <a:ext cx="533400" cy="4572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10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927184" y="5310284"/>
            <a:ext cx="533400" cy="4572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9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7620" y="4640580"/>
            <a:ext cx="32435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原始安全序列</a:t>
            </a:r>
            <a:r>
              <a:rPr lang="en-US" altLang="zh-CN" sz="2000" dirty="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P2-P1-P3</a:t>
            </a:r>
            <a:endParaRPr lang="en-US" altLang="zh-CN" sz="2000" dirty="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46885" y="6093460"/>
            <a:ext cx="987107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>
              <a:buSzPct val="70000"/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不安全！所以，尽管系统尚有可用的磁带机，也不能分配给</a:t>
            </a:r>
            <a:r>
              <a:rPr lang="en-US" altLang="zh-CN" sz="26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</a:t>
            </a:r>
            <a:r>
              <a:rPr lang="en-US" altLang="zh-CN" sz="2600" baseline="-25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3</a:t>
            </a:r>
            <a:endParaRPr lang="en-US" altLang="zh-CN" sz="2600" baseline="-250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5" grpId="0" bldLvl="0" animBg="1"/>
      <p:bldP spid="3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银行家算法，</a:t>
            </a: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Dijkstra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，最著名的避免死锁的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方法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基本思想：</a:t>
            </a: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当用户申请一组资源时，系统首先判断如果把这些资源分配出去，系统是否还处于安全状态。若是，就可以分配；否则，该申请暂不予满足</a:t>
            </a:r>
            <a:endParaRPr kumimoji="1" lang="zh-CN" altLang="en-US" sz="2400" dirty="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中的数据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结构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4873625" y="1582420"/>
          <a:ext cx="6979920" cy="5012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B81AA12-2ACD-49E2-AD8F-CDCC1D0BF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6B81AA12-2ACD-49E2-AD8F-CDCC1D0BF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97CFF3-2A61-420E-926E-31650D8A0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1197CFF3-2A61-420E-926E-31650D8A0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CE6F0E7-E985-495B-918C-A7CBE38D3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BCE6F0E7-E985-495B-918C-A7CBE38D3D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62B95D-B17F-4E8F-B01D-3F0E6E2DF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6362B95D-B17F-4E8F-B01D-3F0E6E2DFE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A0F839-06B2-40A5-A8DE-011AB97BD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2BA0F839-06B2-40A5-A8DE-011AB97BD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643937-20C6-424B-B656-2352EDA32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0A643937-20C6-424B-B656-2352EDA320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F47013-9197-4BBA-92A3-BBD0E0B21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2BF47013-9197-4BBA-92A3-BBD0E0B21F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A11DC03-4B55-40E1-B140-33E17DDD3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5A11DC03-4B55-40E1-B140-33E17DDD30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中的数据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结构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>
          <a:xfrm>
            <a:off x="3861435" y="1748790"/>
            <a:ext cx="8048625" cy="2345055"/>
          </a:xfrm>
        </p:spPr>
        <p:txBody>
          <a:bodyPr>
            <a:normAutofit/>
          </a:bodyPr>
          <a:lstStyle/>
          <a:p>
            <a:pPr lvl="0" indent="457200" algn="l">
              <a:lnSpc>
                <a:spcPct val="110000"/>
              </a:lnSpc>
              <a:spcAft>
                <a:spcPts val="600"/>
              </a:spcAft>
            </a:pPr>
            <a:r>
              <a:rPr kumimoji="1" lang="zh-CN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可利用资源向量</a:t>
            </a:r>
            <a:r>
              <a:rPr kumimoji="1" lang="en-US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Available[1…m]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 </a:t>
            </a:r>
            <a:endParaRPr lang="zh-CN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lvl="1" algn="l">
              <a:lnSpc>
                <a:spcPct val="110000"/>
              </a:lnSpc>
              <a:spcAft>
                <a:spcPts val="600"/>
              </a:spcAft>
            </a:pP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表示</a:t>
            </a: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m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种资源中每种可供使用的数量，初始值是系统中每类资源的全部数量</a:t>
            </a:r>
            <a:endParaRPr lang="zh-CN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lvl="1" algn="l">
              <a:lnSpc>
                <a:spcPct val="110000"/>
              </a:lnSpc>
              <a:spcAft>
                <a:spcPts val="600"/>
              </a:spcAft>
            </a:pP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Available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［</a:t>
            </a: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j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］</a:t>
            </a: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=K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 表示目前资源 </a:t>
            </a: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j 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有 </a:t>
            </a: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K 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个可供使用</a:t>
            </a:r>
            <a:endParaRPr lang="zh-CN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40199" y="4094026"/>
            <a:ext cx="1807683" cy="968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Available</a:t>
            </a:r>
            <a:endParaRPr lang="zh-CN" altLang="en-US" sz="28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447882" y="4094025"/>
          <a:ext cx="5148941" cy="9688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5563"/>
                <a:gridCol w="735563"/>
                <a:gridCol w="735563"/>
                <a:gridCol w="735563"/>
                <a:gridCol w="735563"/>
                <a:gridCol w="735563"/>
                <a:gridCol w="735563"/>
              </a:tblGrid>
              <a:tr h="484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j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84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K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5" name="图片 34" descr="图片包含 名片, 文字&#10;&#10;已生成极高可信度的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0199" y="5345883"/>
            <a:ext cx="964793" cy="964793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833894" y="6303120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x2</a:t>
            </a:r>
            <a:endParaRPr lang="zh-CN" altLang="en-US" sz="2800" dirty="0"/>
          </a:p>
        </p:txBody>
      </p:sp>
      <p:cxnSp>
        <p:nvCxnSpPr>
          <p:cNvPr id="38" name="直接箭头连接符 37"/>
          <p:cNvCxnSpPr>
            <a:endCxn id="35" idx="0"/>
          </p:cNvCxnSpPr>
          <p:nvPr/>
        </p:nvCxnSpPr>
        <p:spPr>
          <a:xfrm flipH="1">
            <a:off x="5122596" y="5062855"/>
            <a:ext cx="1836913" cy="283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0" name="图片 39" descr="图片包含 室内&#10;&#10;已生成高可信度的说明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000" r="98000">
                        <a14:foregroundMark x1="7667" y1="52000" x2="7000" y2="73000"/>
                        <a14:foregroundMark x1="5000" y1="49333" x2="3333" y2="61000"/>
                        <a14:foregroundMark x1="89667" y1="38667" x2="92333" y2="68667"/>
                        <a14:foregroundMark x1="93667" y1="46333" x2="98000" y2="62333"/>
                        <a14:foregroundMark x1="98000" y1="62333" x2="97667" y2="73667"/>
                        <a14:backgroundMark x1="72000" y1="82000" x2="87667" y2="8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5005" y="5255723"/>
            <a:ext cx="1309007" cy="130900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593705" y="6303120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x2</a:t>
            </a:r>
            <a:endParaRPr lang="zh-CN" altLang="en-US" sz="2800" dirty="0"/>
          </a:p>
        </p:txBody>
      </p:sp>
      <p:cxnSp>
        <p:nvCxnSpPr>
          <p:cNvPr id="42" name="直接箭头连接符 41"/>
          <p:cNvCxnSpPr>
            <a:endCxn id="40" idx="0"/>
          </p:cNvCxnSpPr>
          <p:nvPr/>
        </p:nvCxnSpPr>
        <p:spPr>
          <a:xfrm flipH="1">
            <a:off x="6959509" y="5051261"/>
            <a:ext cx="530157" cy="204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121" y="5300626"/>
            <a:ext cx="1219200" cy="121920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064815" y="6303120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x1</a:t>
            </a:r>
            <a:endParaRPr lang="zh-CN" altLang="en-US" sz="2800" dirty="0"/>
          </a:p>
        </p:txBody>
      </p:sp>
      <p:cxnSp>
        <p:nvCxnSpPr>
          <p:cNvPr id="45" name="直接箭头连接符 44"/>
          <p:cNvCxnSpPr>
            <a:endCxn id="43" idx="0"/>
          </p:cNvCxnSpPr>
          <p:nvPr/>
        </p:nvCxnSpPr>
        <p:spPr>
          <a:xfrm>
            <a:off x="8254027" y="5051261"/>
            <a:ext cx="253694" cy="2493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429" y="5345883"/>
            <a:ext cx="1219200" cy="121920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9722328" y="6303120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x1</a:t>
            </a:r>
            <a:endParaRPr lang="zh-CN" altLang="en-US" sz="2800" dirty="0"/>
          </a:p>
        </p:txBody>
      </p:sp>
      <p:cxnSp>
        <p:nvCxnSpPr>
          <p:cNvPr id="48" name="直接箭头连接符 47"/>
          <p:cNvCxnSpPr>
            <a:endCxn id="46" idx="0"/>
          </p:cNvCxnSpPr>
          <p:nvPr/>
        </p:nvCxnSpPr>
        <p:spPr>
          <a:xfrm>
            <a:off x="9117985" y="5074217"/>
            <a:ext cx="893044" cy="271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9" name="Picture 2" descr="硬磁盘驱动器, 车道, 保存, 光盘, 硬盘, 磁盘, 数据, 计算机, 数据存储, 图标, 添加, 箭头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288" y="5441045"/>
            <a:ext cx="925534" cy="8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/>
          <p:cNvSpPr txBox="1"/>
          <p:nvPr/>
        </p:nvSpPr>
        <p:spPr>
          <a:xfrm>
            <a:off x="11206354" y="6303120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x4</a:t>
            </a:r>
            <a:endParaRPr lang="zh-CN" altLang="en-US" sz="2800" dirty="0"/>
          </a:p>
        </p:txBody>
      </p:sp>
      <p:cxnSp>
        <p:nvCxnSpPr>
          <p:cNvPr id="51" name="直接箭头连接符 50"/>
          <p:cNvCxnSpPr>
            <a:endCxn id="49" idx="0"/>
          </p:cNvCxnSpPr>
          <p:nvPr/>
        </p:nvCxnSpPr>
        <p:spPr>
          <a:xfrm>
            <a:off x="9833007" y="5004389"/>
            <a:ext cx="1662048" cy="436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6447882" y="4096242"/>
          <a:ext cx="5148941" cy="4844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5563"/>
                <a:gridCol w="735563"/>
                <a:gridCol w="735563"/>
                <a:gridCol w="735563"/>
                <a:gridCol w="735563"/>
                <a:gridCol w="735563"/>
                <a:gridCol w="735563"/>
              </a:tblGrid>
              <a:tr h="484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j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7" grpId="0"/>
      <p:bldP spid="41" grpId="0"/>
      <p:bldP spid="44" grpId="0"/>
      <p:bldP spid="47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中的数据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结构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2290" y="1875790"/>
            <a:ext cx="7486015" cy="5457190"/>
          </a:xfrm>
        </p:spPr>
        <p:txBody>
          <a:bodyPr>
            <a:normAutofit/>
          </a:bodyPr>
          <a:p>
            <a:pPr lvl="0" algn="l">
              <a:lnSpc>
                <a:spcPct val="150000"/>
              </a:lnSpc>
              <a:spcAft>
                <a:spcPts val="0"/>
              </a:spcAft>
            </a:pPr>
            <a:r>
              <a:rPr kumimoji="1" lang="zh-CN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最大需求矩阵</a:t>
            </a:r>
            <a:r>
              <a:rPr kumimoji="1" lang="en-US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Max[1..n,1..m]</a:t>
            </a:r>
            <a:r>
              <a:rPr kumimoji="1" lang="zh-CN" altLang="en-US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：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表示</a:t>
            </a: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n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个进程中的每个进程对</a:t>
            </a: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m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种资源的最大需求量；</a:t>
            </a:r>
            <a:endParaRPr kumimoji="1" lang="zh-CN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lvl="0" algn="l">
              <a:lnSpc>
                <a:spcPct val="150000"/>
              </a:lnSpc>
              <a:spcAft>
                <a:spcPts val="0"/>
              </a:spcAft>
            </a:pPr>
            <a:r>
              <a:rPr kumimoji="1" lang="en-US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Max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［</a:t>
            </a:r>
            <a:r>
              <a:rPr kumimoji="1" lang="en-US" altLang="zh-CN" sz="2000" b="1" dirty="0" err="1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i,j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］</a:t>
            </a:r>
            <a:r>
              <a:rPr kumimoji="1" lang="en-US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=K</a:t>
            </a:r>
            <a:r>
              <a:rPr kumimoji="1" lang="zh-CN" altLang="en-US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，</a:t>
            </a:r>
            <a:r>
              <a:rPr kumimoji="1" lang="en-US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 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表示进程 </a:t>
            </a:r>
            <a:r>
              <a:rPr kumimoji="1" lang="en-US" altLang="zh-CN" sz="2000" b="1" dirty="0" err="1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</a:t>
            </a:r>
            <a:r>
              <a:rPr kumimoji="1" lang="en-US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 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对资源 </a:t>
            </a:r>
            <a:r>
              <a:rPr kumimoji="1" lang="en-US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j 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的最大需求量为 </a:t>
            </a:r>
            <a:r>
              <a:rPr kumimoji="1" lang="en-US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K</a:t>
            </a:r>
            <a:endParaRPr lang="zh-CN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graphicFrame>
        <p:nvGraphicFramePr>
          <p:cNvPr id="10" name="内容占位符 3"/>
          <p:cNvGraphicFramePr/>
          <p:nvPr>
            <p:custDataLst>
              <p:tags r:id="rId1"/>
            </p:custDataLst>
          </p:nvPr>
        </p:nvGraphicFramePr>
        <p:xfrm>
          <a:off x="6032500" y="3683635"/>
          <a:ext cx="2910840" cy="283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650"/>
                <a:gridCol w="676275"/>
                <a:gridCol w="675640"/>
                <a:gridCol w="676275"/>
              </a:tblGrid>
              <a:tr h="396240">
                <a:tc rowSpan="2">
                  <a:txBody>
                    <a:bodyPr/>
                    <a:p>
                      <a:r>
                        <a:rPr lang="en-US" altLang="zh-CN" sz="2000" dirty="0"/>
                        <a:t>P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p>
                      <a:pPr algn="ctr"/>
                      <a:r>
                        <a:rPr lang="en-US" altLang="zh-CN" sz="2000" dirty="0"/>
                        <a:t>Max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</a:tr>
              <a:tr h="396240">
                <a:tc vMerge="1"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A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B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C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240">
                <a:tc>
                  <a:txBody>
                    <a:bodyPr/>
                    <a:p>
                      <a:r>
                        <a:rPr lang="en-US" altLang="zh-CN" sz="2000" dirty="0"/>
                        <a:t>P0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7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5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3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240">
                <a:tc>
                  <a:txBody>
                    <a:bodyPr/>
                    <a:p>
                      <a:r>
                        <a:rPr lang="en-US" altLang="zh-CN" sz="2000" dirty="0"/>
                        <a:t>P1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3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240">
                <a:tc>
                  <a:txBody>
                    <a:bodyPr/>
                    <a:p>
                      <a:r>
                        <a:rPr lang="en-US" altLang="zh-CN" sz="2000" dirty="0"/>
                        <a:t>P2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9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240">
                <a:tc>
                  <a:txBody>
                    <a:bodyPr/>
                    <a:p>
                      <a:r>
                        <a:rPr lang="en-US" altLang="zh-CN" sz="2000" dirty="0"/>
                        <a:t>P3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9740">
                <a:tc>
                  <a:txBody>
                    <a:bodyPr/>
                    <a:p>
                      <a:r>
                        <a:rPr lang="en-US" altLang="zh-CN" sz="2000" dirty="0"/>
                        <a:t>P4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4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3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3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中的数据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结构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1645" y="1875790"/>
            <a:ext cx="7085330" cy="5457190"/>
          </a:xfrm>
        </p:spPr>
        <p:txBody>
          <a:bodyPr>
            <a:normAutofit/>
          </a:bodyPr>
          <a:p>
            <a:pPr lvl="0" algn="just">
              <a:spcAft>
                <a:spcPts val="0"/>
              </a:spcAft>
            </a:pPr>
            <a:r>
              <a:rPr kumimoji="1" lang="zh-CN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已分配矩阵</a:t>
            </a:r>
            <a:r>
              <a:rPr kumimoji="1" lang="en-US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Allocation[1..n,1..m]</a:t>
            </a:r>
            <a:r>
              <a:rPr kumimoji="1" lang="zh-CN" altLang="en-US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每种资源已分配给每个进程的数量；</a:t>
            </a:r>
            <a:endParaRPr kumimoji="1" lang="zh-CN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lvl="0" algn="just">
              <a:spcAft>
                <a:spcPts val="0"/>
              </a:spcAft>
            </a:pPr>
            <a:r>
              <a:rPr kumimoji="1" lang="en-US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Allocation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［</a:t>
            </a:r>
            <a:r>
              <a:rPr kumimoji="1" lang="en-US" altLang="zh-CN" sz="2000" b="1" dirty="0" err="1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i,j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］</a:t>
            </a:r>
            <a:r>
              <a:rPr kumimoji="1" lang="en-US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=K</a:t>
            </a:r>
            <a:r>
              <a:rPr kumimoji="1" lang="zh-CN" altLang="en-US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</a:t>
            </a:r>
            <a:r>
              <a:rPr kumimoji="1" lang="en-US" altLang="zh-CN" sz="2000" b="1" dirty="0" err="1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当前已获得资源 </a:t>
            </a:r>
            <a:r>
              <a:rPr kumimoji="1" lang="en-US" altLang="zh-CN" sz="2000" b="1" i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j </a:t>
            </a:r>
            <a:r>
              <a:rPr kumimoji="1" lang="zh-CN" altLang="zh-CN" sz="2000" b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的数目为</a:t>
            </a:r>
            <a:r>
              <a:rPr kumimoji="1" lang="en-US" altLang="zh-CN" sz="2000" b="1" i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K</a:t>
            </a:r>
            <a:r>
              <a:rPr kumimoji="1" lang="zh-CN" altLang="en-US" sz="2000" b="1" i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kumimoji="1" lang="zh-CN" altLang="en-US" sz="2000" b="1" i="1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graphicFrame>
        <p:nvGraphicFramePr>
          <p:cNvPr id="2" name="内容占位符 3"/>
          <p:cNvGraphicFramePr/>
          <p:nvPr>
            <p:custDataLst>
              <p:tags r:id="rId1"/>
            </p:custDataLst>
          </p:nvPr>
        </p:nvGraphicFramePr>
        <p:xfrm>
          <a:off x="5995216" y="3340203"/>
          <a:ext cx="3004458" cy="411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938"/>
                <a:gridCol w="717154"/>
                <a:gridCol w="697684"/>
                <a:gridCol w="697682"/>
              </a:tblGrid>
              <a:tr h="642549">
                <a:tc rowSpan="2">
                  <a:txBody>
                    <a:bodyPr/>
                    <a:p>
                      <a:r>
                        <a:rPr lang="en-US" altLang="zh-CN" sz="2000" dirty="0"/>
                        <a:t>P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p>
                      <a:r>
                        <a:rPr lang="en-US" altLang="zh-CN" sz="2000" dirty="0"/>
                        <a:t>Allocation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</a:tr>
              <a:tr h="372579">
                <a:tc vMerge="1"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A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B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C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579">
                <a:tc>
                  <a:txBody>
                    <a:bodyPr/>
                    <a:p>
                      <a:r>
                        <a:rPr lang="en-US" altLang="zh-CN" sz="2000" dirty="0"/>
                        <a:t>P0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579">
                <a:tc>
                  <a:txBody>
                    <a:bodyPr/>
                    <a:p>
                      <a:r>
                        <a:rPr lang="en-US" altLang="zh-CN" sz="2000" dirty="0"/>
                        <a:t>P1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579">
                <a:tc>
                  <a:txBody>
                    <a:bodyPr/>
                    <a:p>
                      <a:r>
                        <a:rPr lang="en-US" altLang="zh-CN" sz="2000" dirty="0"/>
                        <a:t>P2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3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0113">
                <a:tc>
                  <a:txBody>
                    <a:bodyPr/>
                    <a:p>
                      <a:r>
                        <a:rPr lang="en-US" altLang="zh-CN" sz="2000" dirty="0"/>
                        <a:t>P3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0343">
                <a:tc>
                  <a:txBody>
                    <a:bodyPr/>
                    <a:p>
                      <a:r>
                        <a:rPr lang="en-US" altLang="zh-CN" sz="2000" dirty="0"/>
                        <a:t>P4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3.5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死锁的基本概念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3.6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预防死锁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3.8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死锁的检测与解除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中的数据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结构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635" y="1875790"/>
            <a:ext cx="7942580" cy="5457190"/>
          </a:xfrm>
        </p:spPr>
        <p:txBody>
          <a:bodyPr>
            <a:normAutofit/>
          </a:bodyPr>
          <a:p>
            <a:pPr marL="342900" lvl="0" algn="l">
              <a:spcAft>
                <a:spcPts val="0"/>
              </a:spcAft>
            </a:pPr>
            <a:r>
              <a:rPr kumimoji="1" lang="zh-CN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需求矩阵</a:t>
            </a:r>
            <a:r>
              <a:rPr kumimoji="1" lang="en-US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Need[1..n,1..m]</a:t>
            </a:r>
            <a:r>
              <a:rPr kumimoji="1" lang="zh-CN" altLang="zh-CN" sz="20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；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每个进程还需要资源的数量</a:t>
            </a:r>
            <a:endParaRPr kumimoji="1" lang="zh-CN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lvl="0" algn="l">
              <a:spcAft>
                <a:spcPts val="0"/>
              </a:spcAft>
            </a:pP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Need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［</a:t>
            </a:r>
            <a:r>
              <a:rPr kumimoji="1" lang="en-US" altLang="zh-CN" sz="2000" dirty="0" err="1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i,j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］</a:t>
            </a: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=</a:t>
            </a:r>
            <a:r>
              <a:rPr kumimoji="1" lang="en-US" altLang="zh-CN" sz="2000" i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K</a:t>
            </a:r>
            <a:r>
              <a:rPr kumimoji="1" lang="zh-CN" altLang="en-US" sz="2000" i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表示进程</a:t>
            </a:r>
            <a:r>
              <a:rPr kumimoji="1" lang="en-US" altLang="zh-CN" sz="2000" dirty="0" err="1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还需要</a:t>
            </a:r>
            <a:r>
              <a:rPr kumimoji="1" lang="en-US" altLang="zh-CN" sz="2000" i="1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K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个资源 </a:t>
            </a:r>
            <a:r>
              <a:rPr kumimoji="1"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j </a:t>
            </a:r>
            <a:r>
              <a:rPr kumimoji="1" lang="zh-CN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，才能执行完</a:t>
            </a:r>
            <a:endParaRPr lang="zh-CN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lvl="0" algn="l">
              <a:spcAft>
                <a:spcPts val="0"/>
              </a:spcAft>
            </a:pPr>
            <a:endParaRPr kumimoji="1" lang="zh-CN" altLang="en-US" sz="2000" i="1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graphicFrame>
        <p:nvGraphicFramePr>
          <p:cNvPr id="11" name="内容占位符 3"/>
          <p:cNvGraphicFramePr/>
          <p:nvPr>
            <p:custDataLst>
              <p:tags r:id="rId1"/>
            </p:custDataLst>
          </p:nvPr>
        </p:nvGraphicFramePr>
        <p:xfrm>
          <a:off x="6337844" y="3109414"/>
          <a:ext cx="287942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78"/>
                <a:gridCol w="668647"/>
                <a:gridCol w="668648"/>
                <a:gridCol w="668647"/>
              </a:tblGrid>
              <a:tr h="341255">
                <a:tc rowSpan="2">
                  <a:txBody>
                    <a:bodyPr/>
                    <a:p>
                      <a:r>
                        <a:rPr lang="en-US" altLang="zh-CN" sz="2000" dirty="0"/>
                        <a:t>P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p>
                      <a:r>
                        <a:rPr lang="en-US" altLang="zh-CN" sz="2000" dirty="0"/>
                        <a:t>Need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</a:tr>
              <a:tr h="340011">
                <a:tc vMerge="1"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A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B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C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1650">
                <a:tc>
                  <a:txBody>
                    <a:bodyPr/>
                    <a:p>
                      <a:r>
                        <a:rPr lang="en-US" altLang="zh-CN" sz="2000" dirty="0"/>
                        <a:t>P0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7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4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3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1650">
                <a:tc>
                  <a:txBody>
                    <a:bodyPr/>
                    <a:p>
                      <a:r>
                        <a:rPr lang="en-US" altLang="zh-CN" sz="2000" dirty="0"/>
                        <a:t>P1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1650">
                <a:tc>
                  <a:txBody>
                    <a:bodyPr/>
                    <a:p>
                      <a:r>
                        <a:rPr lang="en-US" altLang="zh-CN" sz="2000" dirty="0"/>
                        <a:t>P2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6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1650">
                <a:tc>
                  <a:txBody>
                    <a:bodyPr/>
                    <a:p>
                      <a:r>
                        <a:rPr lang="en-US" altLang="zh-CN" sz="2000" dirty="0"/>
                        <a:t>P3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0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1650">
                <a:tc>
                  <a:txBody>
                    <a:bodyPr/>
                    <a:p>
                      <a:r>
                        <a:rPr lang="en-US" altLang="zh-CN" sz="2000" dirty="0"/>
                        <a:t>P4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4</a:t>
                      </a:r>
                      <a:endParaRPr lang="en-US" altLang="zh-CN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2000" dirty="0"/>
                        <a:t>3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中的数据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结构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小结：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754755" y="3091815"/>
            <a:ext cx="8703945" cy="2919730"/>
          </a:xfrm>
        </p:spPr>
        <p:txBody>
          <a:bodyPr>
            <a:noAutofit/>
          </a:bodyPr>
          <a:p>
            <a:pPr marL="609600" indent="-609600" algn="l">
              <a:buFont typeface="Wingdings" panose="05000000000000000000" pitchFamily="2" charset="2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Available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［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j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］：目前资源 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j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可供使用的数量；</a:t>
            </a:r>
            <a:endParaRPr kumimoji="1" lang="zh-CN" altLang="en-US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609600" indent="-609600" algn="l">
              <a:buFont typeface="Wingdings" panose="05000000000000000000" pitchFamily="2" charset="2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Max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［</a:t>
            </a:r>
            <a:r>
              <a:rPr kumimoji="1" lang="en-US" altLang="zh-CN" dirty="0" err="1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i,j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］：进程</a:t>
            </a:r>
            <a:r>
              <a:rPr kumimoji="1" lang="en-US" altLang="zh-CN" dirty="0" err="1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需要资源 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j 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的最大数量；</a:t>
            </a:r>
            <a:endParaRPr kumimoji="1" lang="zh-CN" altLang="en-US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609600" indent="-609600" algn="l">
              <a:buFont typeface="Wingdings" panose="05000000000000000000" pitchFamily="2" charset="2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Allocation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［</a:t>
            </a:r>
            <a:r>
              <a:rPr kumimoji="1" lang="en-US" altLang="zh-CN" dirty="0" err="1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i,j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］：进程</a:t>
            </a:r>
            <a:r>
              <a:rPr kumimoji="1" lang="en-US" altLang="zh-CN" dirty="0" err="1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当前已获得资源 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j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的数量；</a:t>
            </a:r>
            <a:endParaRPr kumimoji="1" lang="zh-CN" altLang="en-US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609600" indent="-609600" algn="l">
              <a:buFont typeface="Wingdings" panose="05000000000000000000" pitchFamily="2" charset="2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Need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［</a:t>
            </a:r>
            <a:r>
              <a:rPr kumimoji="1" lang="en-US" altLang="zh-CN" dirty="0" err="1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i,j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］：进程</a:t>
            </a:r>
            <a:r>
              <a:rPr kumimoji="1" lang="en-US" altLang="zh-CN" dirty="0" err="1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还需要多少资源 </a:t>
            </a:r>
            <a:r>
              <a:rPr kumimoji="1" lang="en-US" altLang="zh-CN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j</a:t>
            </a:r>
            <a:r>
              <a:rPr kumimoji="1"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，才能执行完</a:t>
            </a:r>
            <a:r>
              <a:rPr kumimoji="1" lang="zh-CN" altLang="en-US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；</a:t>
            </a:r>
            <a:endParaRPr kumimoji="1" lang="zh-CN" altLang="en-US" dirty="0">
              <a:solidFill>
                <a:srgbClr val="0000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75102" y="5763576"/>
            <a:ext cx="8464572" cy="5835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kumimoji="1" lang="en-US" altLang="zh-CN" sz="32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Need</a:t>
            </a:r>
            <a:r>
              <a:rPr kumimoji="1" lang="zh-CN" altLang="en-US" sz="32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［</a:t>
            </a:r>
            <a:r>
              <a:rPr kumimoji="1" lang="en-US" altLang="zh-CN" sz="3200" dirty="0" err="1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i,j</a:t>
            </a:r>
            <a:r>
              <a:rPr kumimoji="1" lang="zh-CN" altLang="en-US" sz="32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］</a:t>
            </a:r>
            <a:r>
              <a:rPr kumimoji="1" lang="en-US" altLang="zh-CN" sz="32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= Max</a:t>
            </a:r>
            <a:r>
              <a:rPr kumimoji="1" lang="zh-CN" altLang="en-US" sz="32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［</a:t>
            </a:r>
            <a:r>
              <a:rPr kumimoji="1" lang="en-US" altLang="zh-CN" sz="3200" dirty="0" err="1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i,j</a:t>
            </a:r>
            <a:r>
              <a:rPr kumimoji="1" lang="zh-CN" altLang="en-US" sz="32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］</a:t>
            </a:r>
            <a:r>
              <a:rPr kumimoji="1" lang="en-US" altLang="zh-CN" sz="32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- Allocation</a:t>
            </a:r>
            <a:r>
              <a:rPr kumimoji="1" lang="zh-CN" altLang="en-US" sz="32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［</a:t>
            </a:r>
            <a:r>
              <a:rPr kumimoji="1" lang="en-US" altLang="zh-CN" sz="3200" dirty="0" err="1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i,j</a:t>
            </a:r>
            <a:r>
              <a:rPr kumimoji="1" lang="zh-CN" altLang="en-US" sz="32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］ </a:t>
            </a:r>
            <a:endParaRPr lang="zh-CN" altLang="en-US" sz="32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 by </a:t>
            </a: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</a:t>
            </a:r>
            <a:endParaRPr lang="en-US" altLang="zh-CN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5044440" y="2221230"/>
          <a:ext cx="6922135" cy="406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 by </a:t>
            </a: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</a:t>
            </a:r>
            <a:endParaRPr lang="en-US" altLang="zh-CN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4826064" y="2031226"/>
          <a:ext cx="6922800" cy="40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 by </a:t>
            </a: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</a:t>
            </a:r>
            <a:endParaRPr lang="en-US" altLang="zh-CN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图示 1"/>
          <p:cNvGraphicFramePr>
            <a:graphicFrameLocks noGrp="1"/>
          </p:cNvGraphicFramePr>
          <p:nvPr/>
        </p:nvGraphicFramePr>
        <p:xfrm>
          <a:off x="4925124" y="2019161"/>
          <a:ext cx="6922800" cy="40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 by </a:t>
            </a: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</a:t>
            </a:r>
            <a:endParaRPr lang="en-US" altLang="zh-CN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4925124" y="1993126"/>
          <a:ext cx="6922800" cy="40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 by </a:t>
            </a: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</a:t>
            </a:r>
            <a:endParaRPr lang="en-US" altLang="zh-CN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914964" y="1993126"/>
          <a:ext cx="6922800" cy="40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 by </a:t>
            </a: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Step</a:t>
            </a:r>
            <a:endParaRPr lang="en-US" altLang="zh-CN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4845114" y="2116951"/>
          <a:ext cx="6922800" cy="40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安全性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4853909" y="1721206"/>
          <a:ext cx="69228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>
                <a:sym typeface="+mn-ea"/>
              </a:rPr>
              <a:t>-T0</a:t>
            </a:r>
            <a:r>
              <a:rPr lang="zh-CN" altLang="en-US" dirty="0">
                <a:sym typeface="+mn-ea"/>
              </a:rPr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什么是死锁？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多个进程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在运行过程中，</a:t>
            </a:r>
            <a:r>
              <a:rPr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因争夺资源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而造成的一种</a:t>
            </a:r>
            <a:r>
              <a:rPr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僵局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。当进程处于这种僵持状态时，若无外力作用，它们都将无法再向前推进。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  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3.5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死锁的基本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图片 10" descr="图片包含 文字&#10;&#10;已生成高可信度的说明"/>
          <p:cNvPicPr>
            <a:picLocks noChangeAspect="1"/>
          </p:cNvPicPr>
          <p:nvPr/>
        </p:nvPicPr>
        <p:blipFill rotWithShape="1">
          <a:blip r:embed="rId1"/>
          <a:srcRect l="7158" t="32140" r="42211" b="9895"/>
          <a:stretch>
            <a:fillRect/>
          </a:stretch>
        </p:blipFill>
        <p:spPr>
          <a:xfrm>
            <a:off x="824229" y="3793267"/>
            <a:ext cx="2492943" cy="214051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631815" y="3748405"/>
            <a:ext cx="5688330" cy="92202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两个并发进程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</a:t>
            </a: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，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两个公共资源：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X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Y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定义两个信号量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: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Semaphore  mutex_X ; mutex_Y</a:t>
            </a:r>
            <a:endParaRPr lang="en-US" altLang="zh-CN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24325" y="5333365"/>
            <a:ext cx="8255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727065" y="5194935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wait(mutex_X);</a:t>
            </a:r>
            <a:endParaRPr lang="en-US" altLang="zh-CN"/>
          </a:p>
          <a:p>
            <a:r>
              <a:rPr lang="en-US" altLang="zh-CN"/>
              <a:t>wait(mutex_Y);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525510" y="5267960"/>
            <a:ext cx="8585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9943465" y="5129530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wait(mutex_Y);</a:t>
            </a:r>
            <a:endParaRPr lang="en-US" altLang="zh-CN"/>
          </a:p>
          <a:p>
            <a:r>
              <a:rPr lang="en-US" altLang="zh-CN"/>
              <a:t>wait(mutex_X);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134610" y="5360035"/>
            <a:ext cx="546735" cy="57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903595" y="617474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mutex_X=1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8511540" y="616458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</a:t>
            </a:r>
            <a:r>
              <a:rPr lang="en-US" altLang="zh-CN" sz="2000"/>
              <a:t>Y=1</a:t>
            </a:r>
            <a:endParaRPr lang="en-US" altLang="zh-CN" sz="200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9468485" y="5327650"/>
            <a:ext cx="546735" cy="57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498715" y="5365750"/>
            <a:ext cx="671830" cy="16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08675" y="617474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mutex_X=0</a:t>
            </a:r>
            <a:endParaRPr lang="en-US" altLang="zh-CN" sz="200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134610" y="5636260"/>
            <a:ext cx="546735" cy="57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99490" y="6205220"/>
            <a:ext cx="2650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</a:rPr>
              <a:t>哲学家问题中的死锁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5770" y="3917950"/>
            <a:ext cx="1315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</a:rPr>
              <a:t>进程推进不当造成死锁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>
                <a:sym typeface="+mn-ea"/>
              </a:rPr>
              <a:t>-T0</a:t>
            </a:r>
            <a:r>
              <a:rPr lang="zh-CN" altLang="en-US" dirty="0">
                <a:sym typeface="+mn-ea"/>
              </a:rPr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2490439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1764159" y="3331755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3331755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431306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431306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5145688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5145688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9972788" y="120793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597831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9972788" y="120793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597831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9972788" y="120793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9972788" y="183611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造成死锁的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原因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先看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三个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例子：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：两个进程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需要同时打开两个文件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R1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R2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3.5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死锁的基本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680" y="3810000"/>
            <a:ext cx="3135630" cy="264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136015" y="3907155"/>
            <a:ext cx="2378075" cy="1938020"/>
          </a:xfrm>
          <a:prstGeom prst="rect">
            <a:avLst/>
          </a:prstGeom>
          <a:noFill/>
          <a:ln w="222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Open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Open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3420" y="3907155"/>
            <a:ext cx="2378075" cy="1938020"/>
          </a:xfrm>
          <a:prstGeom prst="rect">
            <a:avLst/>
          </a:prstGeom>
          <a:noFill/>
          <a:ln w="222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Open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Open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87905" y="6234430"/>
            <a:ext cx="370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竞争不可抢占性资源引起死锁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4267500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9972788" y="120793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9972788" y="183611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76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4267500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9972788" y="120793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9972788" y="183611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65354" y="246430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P2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76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2500061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9972788" y="120793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9972788" y="183611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65354" y="246430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P2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r>
              <a:rPr lang="en-US" altLang="zh-CN" dirty="0"/>
              <a:t>-T0</a:t>
            </a:r>
            <a:r>
              <a:rPr lang="zh-CN" altLang="en-US" dirty="0"/>
              <a:t>时刻安全性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76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1764159" y="2500061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9972788" y="120793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9972788" y="183611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65354" y="2464303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P2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9972788" y="309248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P0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所以，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T0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时刻为安全状态，安全序列为：</a:t>
            </a:r>
            <a:r>
              <a:rPr lang="en-US" altLang="zh-CN" sz="2400" dirty="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P1-P3-P4-P2-P0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;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0" name="Picture 1029" descr="未标题-1 拷贝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38" y="3700411"/>
            <a:ext cx="8347200" cy="296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6857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若此时，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P1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发出请求向量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Request1(1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0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2)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endParaRPr kumimoji="1" lang="zh-CN" altLang="en-US" sz="24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则系统按银行家算法进行检查：</a:t>
            </a:r>
            <a:endParaRPr kumimoji="1" lang="zh-CN" altLang="en-US" sz="24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716280" indent="-5334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Request1(1, 0, 2)≤Need1(1, 2, 2)</a:t>
            </a:r>
            <a:endParaRPr kumimoji="1"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716280" indent="-5334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Request1(1, 0, 2)≤Available1 (3, 3, 2)</a:t>
            </a:r>
            <a:endParaRPr kumimoji="1"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716280" indent="-5334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系统先假定可为</a:t>
            </a: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P1</a:t>
            </a: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分配资源，并修改</a:t>
            </a: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Available, Allocation1</a:t>
            </a: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和</a:t>
            </a: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Need1</a:t>
            </a: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向量</a:t>
            </a:r>
            <a:endParaRPr kumimoji="1"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716280" indent="-5334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再利用安全性算法检查此时</a:t>
            </a: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T1</a:t>
            </a: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时刻，系统是否安全</a:t>
            </a:r>
            <a:endParaRPr kumimoji="1"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5" grpId="0" bldLvl="0" animBg="1"/>
      <p:bldP spid="5" grpId="1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346646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346646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256489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造成死锁的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原因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先看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三个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例子：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：三个进程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P3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需要进行消息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传递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3.5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死锁的基本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455" y="3732530"/>
            <a:ext cx="2378075" cy="1938020"/>
          </a:xfrm>
          <a:prstGeom prst="rect">
            <a:avLst/>
          </a:prstGeom>
          <a:noFill/>
          <a:ln w="222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Send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p2, m1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Receive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p3,m3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89885" y="3732530"/>
            <a:ext cx="2378075" cy="1938020"/>
          </a:xfrm>
          <a:prstGeom prst="rect">
            <a:avLst/>
          </a:prstGeom>
          <a:noFill/>
          <a:ln w="222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Send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p3, m2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Receive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p1, m1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54650" y="3732530"/>
            <a:ext cx="2378075" cy="1938020"/>
          </a:xfrm>
          <a:prstGeom prst="rect">
            <a:avLst/>
          </a:prstGeom>
          <a:noFill/>
          <a:ln w="222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Send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p1, m3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Receive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p2, m2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16825" y="6337935"/>
            <a:ext cx="6266180" cy="401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03925" y="2568112"/>
            <a:ext cx="889233" cy="88923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1165439" y="3732512"/>
            <a:ext cx="914400" cy="42783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p>
            <a:pPr algn="ctr"/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20" name="曲线连接符 19"/>
          <p:cNvCxnSpPr>
            <a:stCxn id="19" idx="0"/>
            <a:endCxn id="18" idx="6"/>
          </p:cNvCxnSpPr>
          <p:nvPr/>
        </p:nvCxnSpPr>
        <p:spPr>
          <a:xfrm rot="16200000" flipV="1">
            <a:off x="10748008" y="2857880"/>
            <a:ext cx="719783" cy="102948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691341" y="5629822"/>
            <a:ext cx="914400" cy="42783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p>
            <a:pPr algn="ctr"/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8400835" y="3732512"/>
            <a:ext cx="914400" cy="42783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p>
            <a:pPr algn="ctr"/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>
          <a:xfrm>
            <a:off x="11177939" y="4629103"/>
            <a:ext cx="889233" cy="88923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p>
            <a:pPr algn="ctr"/>
            <a:r>
              <a:rPr lang="en-US" altLang="zh-CN" sz="2800" dirty="0"/>
              <a:t>P2</a:t>
            </a:r>
            <a:endParaRPr lang="zh-CN" altLang="en-US" sz="2800" dirty="0"/>
          </a:p>
        </p:txBody>
      </p:sp>
      <p:sp>
        <p:nvSpPr>
          <p:cNvPr id="24" name="椭圆 23"/>
          <p:cNvSpPr/>
          <p:nvPr/>
        </p:nvSpPr>
        <p:spPr>
          <a:xfrm>
            <a:off x="8413418" y="4629103"/>
            <a:ext cx="889233" cy="88923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cxnSp>
        <p:nvCxnSpPr>
          <p:cNvPr id="26" name="曲线连接符 25"/>
          <p:cNvCxnSpPr>
            <a:stCxn id="23" idx="0"/>
            <a:endCxn id="19" idx="2"/>
          </p:cNvCxnSpPr>
          <p:nvPr/>
        </p:nvCxnSpPr>
        <p:spPr>
          <a:xfrm rot="5400000" flipH="1" flipV="1">
            <a:off x="11388221" y="4394686"/>
            <a:ext cx="468753" cy="8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1" idx="3"/>
            <a:endCxn id="23" idx="4"/>
          </p:cNvCxnSpPr>
          <p:nvPr/>
        </p:nvCxnSpPr>
        <p:spPr>
          <a:xfrm flipV="1">
            <a:off x="10605741" y="5518336"/>
            <a:ext cx="1016815" cy="32540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4" idx="4"/>
            <a:endCxn id="21" idx="1"/>
          </p:cNvCxnSpPr>
          <p:nvPr/>
        </p:nvCxnSpPr>
        <p:spPr>
          <a:xfrm rot="16200000" flipH="1">
            <a:off x="9111986" y="5264385"/>
            <a:ext cx="325405" cy="833306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2" idx="2"/>
            <a:endCxn id="24" idx="0"/>
          </p:cNvCxnSpPr>
          <p:nvPr/>
        </p:nvCxnSpPr>
        <p:spPr>
          <a:xfrm rot="5400000">
            <a:off x="8623659" y="4394726"/>
            <a:ext cx="468753" cy="1270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8" idx="2"/>
            <a:endCxn id="22" idx="0"/>
          </p:cNvCxnSpPr>
          <p:nvPr/>
        </p:nvCxnSpPr>
        <p:spPr>
          <a:xfrm rot="10800000" flipV="1">
            <a:off x="8858035" y="3012728"/>
            <a:ext cx="845890" cy="719783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笑脸 33"/>
          <p:cNvSpPr/>
          <p:nvPr/>
        </p:nvSpPr>
        <p:spPr>
          <a:xfrm>
            <a:off x="9729093" y="3986221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34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256489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3429001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3429001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423760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423760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5106661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5106661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72788" y="12157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5968162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72788" y="12157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5968162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72788" y="12157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9972788" y="18518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256489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72788" y="12157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9972788" y="18518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造成死锁的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原因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先看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三个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例子：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：三个进程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P3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需要进行消息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传递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3.5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死锁的基本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455" y="3732530"/>
            <a:ext cx="2378075" cy="1938020"/>
          </a:xfrm>
          <a:prstGeom prst="rect">
            <a:avLst/>
          </a:prstGeom>
          <a:noFill/>
          <a:ln w="222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P1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Receive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p3,m3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Send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p2, m1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89885" y="3732530"/>
            <a:ext cx="2378075" cy="1938020"/>
          </a:xfrm>
          <a:prstGeom prst="rect">
            <a:avLst/>
          </a:prstGeom>
          <a:noFill/>
          <a:ln w="222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P2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Receive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p1, m1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Send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p3, m2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09330" y="6345555"/>
            <a:ext cx="3160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竞争可</a:t>
            </a:r>
            <a:r>
              <a:rPr lang="zh-CN" altLang="en-US" sz="2000" b="1">
                <a:solidFill>
                  <a:srgbClr val="FF0000"/>
                </a:solidFill>
              </a:rPr>
              <a:t>消耗资源引起死锁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54650" y="3732530"/>
            <a:ext cx="2378075" cy="1938020"/>
          </a:xfrm>
          <a:prstGeom prst="rect">
            <a:avLst/>
          </a:prstGeom>
          <a:noFill/>
          <a:ln w="222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Receive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p2, m2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Send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p1, m3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556605" y="2568112"/>
            <a:ext cx="889233" cy="88923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1018119" y="3732512"/>
            <a:ext cx="914400" cy="4278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30" name="曲线连接符 29"/>
          <p:cNvCxnSpPr>
            <a:stCxn id="10" idx="0"/>
            <a:endCxn id="2" idx="6"/>
          </p:cNvCxnSpPr>
          <p:nvPr/>
        </p:nvCxnSpPr>
        <p:spPr>
          <a:xfrm rot="16200000" flipV="1">
            <a:off x="10600688" y="2857880"/>
            <a:ext cx="719783" cy="1029481"/>
          </a:xfrm>
          <a:prstGeom prst="curved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544021" y="5629822"/>
            <a:ext cx="914400" cy="4278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lt1"/>
                </a:solidFill>
              </a:rPr>
              <a:t>S2</a:t>
            </a:r>
            <a:endParaRPr lang="zh-CN" altLang="en-US" sz="2400" dirty="0">
              <a:solidFill>
                <a:schemeClr val="l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53515" y="3732512"/>
            <a:ext cx="914400" cy="4278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lt1"/>
                </a:solidFill>
              </a:rPr>
              <a:t>S3</a:t>
            </a:r>
            <a:endParaRPr lang="zh-CN" altLang="en-US" sz="2400" dirty="0">
              <a:solidFill>
                <a:schemeClr val="lt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030619" y="4629103"/>
            <a:ext cx="889233" cy="88923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p>
            <a:pPr algn="ctr"/>
            <a:r>
              <a:rPr lang="en-US" altLang="zh-CN" sz="2800" dirty="0"/>
              <a:t>P2</a:t>
            </a:r>
            <a:endParaRPr lang="zh-CN" altLang="en-US" sz="2800" dirty="0"/>
          </a:p>
        </p:txBody>
      </p:sp>
      <p:sp>
        <p:nvSpPr>
          <p:cNvPr id="37" name="椭圆 36"/>
          <p:cNvSpPr/>
          <p:nvPr/>
        </p:nvSpPr>
        <p:spPr>
          <a:xfrm>
            <a:off x="8266098" y="4629103"/>
            <a:ext cx="889233" cy="88923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cxnSp>
        <p:nvCxnSpPr>
          <p:cNvPr id="38" name="曲线连接符 37"/>
          <p:cNvCxnSpPr>
            <a:stCxn id="35" idx="0"/>
            <a:endCxn id="10" idx="2"/>
          </p:cNvCxnSpPr>
          <p:nvPr/>
        </p:nvCxnSpPr>
        <p:spPr>
          <a:xfrm rot="5400000" flipH="1" flipV="1">
            <a:off x="11240901" y="4394686"/>
            <a:ext cx="468753" cy="8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2" idx="3"/>
            <a:endCxn id="35" idx="4"/>
          </p:cNvCxnSpPr>
          <p:nvPr/>
        </p:nvCxnSpPr>
        <p:spPr>
          <a:xfrm flipV="1">
            <a:off x="10458421" y="5518336"/>
            <a:ext cx="1016815" cy="325405"/>
          </a:xfrm>
          <a:prstGeom prst="curved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7" idx="4"/>
            <a:endCxn id="32" idx="1"/>
          </p:cNvCxnSpPr>
          <p:nvPr/>
        </p:nvCxnSpPr>
        <p:spPr>
          <a:xfrm rot="16200000" flipH="1">
            <a:off x="8964666" y="5264385"/>
            <a:ext cx="325405" cy="833306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3" idx="2"/>
            <a:endCxn id="37" idx="0"/>
          </p:cNvCxnSpPr>
          <p:nvPr/>
        </p:nvCxnSpPr>
        <p:spPr>
          <a:xfrm rot="5400000">
            <a:off x="8476339" y="4394726"/>
            <a:ext cx="468753" cy="12700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2" idx="2"/>
            <a:endCxn id="33" idx="0"/>
          </p:cNvCxnSpPr>
          <p:nvPr/>
        </p:nvCxnSpPr>
        <p:spPr>
          <a:xfrm rot="10800000" flipV="1">
            <a:off x="8710715" y="3012728"/>
            <a:ext cx="845890" cy="719783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笑脸 42"/>
          <p:cNvSpPr/>
          <p:nvPr/>
        </p:nvSpPr>
        <p:spPr>
          <a:xfrm>
            <a:off x="9639970" y="4013447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" grpId="0" bldLvl="0" animBg="1"/>
      <p:bldP spid="10" grpId="0" bldLvl="0" animBg="1"/>
      <p:bldP spid="32" grpId="0" bldLvl="0" animBg="1"/>
      <p:bldP spid="33" grpId="0" bldLvl="0" animBg="1"/>
      <p:bldP spid="35" grpId="0" bldLvl="0" animBg="1"/>
      <p:bldP spid="37" grpId="0" bldLvl="0" animBg="1"/>
      <p:bldP spid="43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256489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72788" y="12157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9972788" y="18518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  <p:sp>
        <p:nvSpPr>
          <p:cNvPr id="10" name="圆角矩形 9"/>
          <p:cNvSpPr/>
          <p:nvPr/>
        </p:nvSpPr>
        <p:spPr>
          <a:xfrm>
            <a:off x="9972788" y="24878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P0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426522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72788" y="12157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9972788" y="18518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  <p:sp>
        <p:nvSpPr>
          <p:cNvPr id="10" name="圆角矩形 9"/>
          <p:cNvSpPr/>
          <p:nvPr/>
        </p:nvSpPr>
        <p:spPr>
          <a:xfrm>
            <a:off x="9972788" y="24878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P0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2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7806812" y="3574978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9516004" y="2670049"/>
            <a:ext cx="503068" cy="758952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815778" y="4265223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65354" y="5797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9972788" y="12157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P3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9972788" y="18518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P4</a:t>
            </a:r>
            <a:endParaRPr lang="zh-CN" altLang="en-US" sz="2800" dirty="0"/>
          </a:p>
        </p:txBody>
      </p:sp>
      <p:sp>
        <p:nvSpPr>
          <p:cNvPr id="10" name="圆角矩形 9"/>
          <p:cNvSpPr/>
          <p:nvPr/>
        </p:nvSpPr>
        <p:spPr>
          <a:xfrm>
            <a:off x="9972788" y="248789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P0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9965354" y="3123948"/>
            <a:ext cx="695212" cy="5203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P2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17841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所以，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T1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时刻为安全状态，安全序列为：</a:t>
            </a:r>
            <a:r>
              <a:rPr lang="en-US" altLang="zh-CN" sz="2400" dirty="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P1-P3-P4-P0-P2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; 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可以为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P1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分配资源；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3" name="Picture 1027" descr="未标题-1 拷贝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95" y="3993515"/>
            <a:ext cx="7469505" cy="269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P1</a:t>
            </a:r>
            <a:r>
              <a:rPr lang="zh-CN" altLang="en-US" dirty="0"/>
              <a:t>分配资源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6857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若此时，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P4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发出请求向量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Request4(3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3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0)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endParaRPr kumimoji="1" lang="zh-CN" altLang="en-US" sz="24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则系统按银行家算法进行检查：</a:t>
            </a:r>
            <a:endParaRPr kumimoji="1" lang="zh-CN" altLang="en-US" sz="24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716280" indent="-5334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Request4(3, 3, 0)≤Need4(4, 3, 1);</a:t>
            </a:r>
            <a:endParaRPr kumimoji="1"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716280" indent="-5334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Request4(3, 3, 0)</a:t>
            </a:r>
            <a:r>
              <a:rPr kumimoji="1" lang="en-US" altLang="zh-CN" sz="2400" b="1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&gt; </a:t>
            </a: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Available(2, 3, 0)</a:t>
            </a: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，让</a:t>
            </a: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P4</a:t>
            </a: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等待</a:t>
            </a:r>
            <a:endParaRPr kumimoji="1"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P4</a:t>
            </a:r>
            <a:r>
              <a:rPr lang="zh-CN" altLang="en-US" dirty="0"/>
              <a:t>的</a:t>
            </a:r>
            <a:r>
              <a:rPr lang="en-US" altLang="zh-CN" dirty="0"/>
              <a:t>Request</a:t>
            </a:r>
            <a:endParaRPr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55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701040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Available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/>
                        <a:t>Rqst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5791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710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38798" y="6167806"/>
            <a:ext cx="75216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8782972" y="3128608"/>
            <a:ext cx="503068" cy="25925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27366" y="5925490"/>
            <a:ext cx="843038" cy="484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等待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  <p:bldP spid="6" grpId="1" bldLvl="0" animBg="1"/>
      <p:bldP spid="3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6857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若此时，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P0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发出请求向量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Request4(0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2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0)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endParaRPr kumimoji="1" lang="zh-CN" altLang="en-US" sz="24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则系统按银行家算法进行检查：</a:t>
            </a:r>
            <a:endParaRPr kumimoji="1" lang="zh-CN" altLang="en-US" sz="24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716280" indent="-5334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Request0(0, 2, 0)≤Need0(7, 4, 3);</a:t>
            </a:r>
            <a:endParaRPr kumimoji="1"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716280" indent="-5334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Request4(3, 3, 0)</a:t>
            </a:r>
            <a:r>
              <a:rPr kumimoji="1" lang="en-US" altLang="zh-CN" sz="2400" b="1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≤</a:t>
            </a: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Available(2, 3, 0)</a:t>
            </a: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endParaRPr kumimoji="1"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716280" indent="-5334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系统先假定可为</a:t>
            </a:r>
            <a:r>
              <a:rPr kumimoji="1"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P0</a:t>
            </a:r>
            <a:r>
              <a:rPr kumimoji="1"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分配资源，并修改有关数据，如下图所示</a:t>
            </a:r>
            <a:endParaRPr kumimoji="1"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18288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kumimoji="1"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  <p:bldP spid="6" grpId="1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2414226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造成死锁的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原因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先看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三个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例子：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：两个进程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需要申请某种系统资源，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该资源的总量为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M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需要该资源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P_Max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个；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需要该资源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Q_Max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个；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其中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P_Max+Q_Max&gt;M;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3.5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死锁的基本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151495" y="5901055"/>
            <a:ext cx="4032250" cy="298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8164830" y="1911985"/>
            <a:ext cx="23495" cy="40189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929880" y="591121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</a:t>
            </a:r>
            <a:endParaRPr lang="en-US" altLang="zh-CN" b="1"/>
          </a:p>
        </p:txBody>
      </p:sp>
      <p:sp>
        <p:nvSpPr>
          <p:cNvPr id="44" name="文本框 43"/>
          <p:cNvSpPr txBox="1"/>
          <p:nvPr/>
        </p:nvSpPr>
        <p:spPr>
          <a:xfrm>
            <a:off x="11747500" y="601408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50" name="文本框 49"/>
          <p:cNvSpPr txBox="1"/>
          <p:nvPr/>
        </p:nvSpPr>
        <p:spPr>
          <a:xfrm>
            <a:off x="7647305" y="191198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endParaRPr lang="en-US" altLang="zh-CN" b="1"/>
          </a:p>
        </p:txBody>
      </p:sp>
      <p:sp>
        <p:nvSpPr>
          <p:cNvPr id="51" name="文本框 50"/>
          <p:cNvSpPr txBox="1"/>
          <p:nvPr/>
        </p:nvSpPr>
        <p:spPr>
          <a:xfrm>
            <a:off x="7684135" y="268541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sp>
        <p:nvSpPr>
          <p:cNvPr id="53" name="文本框 52"/>
          <p:cNvSpPr txBox="1"/>
          <p:nvPr/>
        </p:nvSpPr>
        <p:spPr>
          <a:xfrm>
            <a:off x="11263630" y="601408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cxnSp>
        <p:nvCxnSpPr>
          <p:cNvPr id="55" name="直接连接符 54"/>
          <p:cNvCxnSpPr/>
          <p:nvPr/>
        </p:nvCxnSpPr>
        <p:spPr>
          <a:xfrm>
            <a:off x="8210550" y="2610485"/>
            <a:ext cx="3142615" cy="32524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893300" y="601408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P_MAX</a:t>
            </a:r>
            <a:endParaRPr lang="en-US" altLang="zh-CN" b="1"/>
          </a:p>
        </p:txBody>
      </p:sp>
      <p:sp>
        <p:nvSpPr>
          <p:cNvPr id="57" name="文本框 56"/>
          <p:cNvSpPr txBox="1"/>
          <p:nvPr/>
        </p:nvSpPr>
        <p:spPr>
          <a:xfrm>
            <a:off x="7283450" y="3737610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r>
              <a:rPr lang="en-US" altLang="zh-CN" b="1"/>
              <a:t>_MAX</a:t>
            </a:r>
            <a:endParaRPr lang="en-US" altLang="zh-CN" b="1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8148955" y="3937635"/>
            <a:ext cx="1363980" cy="1206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9500870" y="3949700"/>
            <a:ext cx="0" cy="196659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10410190" y="4920615"/>
            <a:ext cx="0" cy="98361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161020" y="4933315"/>
            <a:ext cx="2237105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347835" y="601408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64" name="文本框 63"/>
          <p:cNvSpPr txBox="1"/>
          <p:nvPr/>
        </p:nvSpPr>
        <p:spPr>
          <a:xfrm>
            <a:off x="7821295" y="4737100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65" name="文本框 64"/>
          <p:cNvSpPr txBox="1"/>
          <p:nvPr/>
        </p:nvSpPr>
        <p:spPr>
          <a:xfrm>
            <a:off x="9530080" y="3569335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O1</a:t>
            </a:r>
            <a:endParaRPr lang="en-US" altLang="zh-CN" b="1"/>
          </a:p>
        </p:txBody>
      </p:sp>
      <p:sp>
        <p:nvSpPr>
          <p:cNvPr id="66" name="文本框 65"/>
          <p:cNvSpPr txBox="1"/>
          <p:nvPr/>
        </p:nvSpPr>
        <p:spPr>
          <a:xfrm>
            <a:off x="10498455" y="4552315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O2</a:t>
            </a:r>
            <a:endParaRPr lang="en-US" altLang="zh-CN" b="1"/>
          </a:p>
        </p:txBody>
      </p:sp>
      <p:sp>
        <p:nvSpPr>
          <p:cNvPr id="67" name="文本框 66"/>
          <p:cNvSpPr txBox="1"/>
          <p:nvPr/>
        </p:nvSpPr>
        <p:spPr>
          <a:xfrm>
            <a:off x="9107805" y="4920615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O3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8612505" y="421386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①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612505" y="5351145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②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663430" y="5351145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③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02470" y="438658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2414226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2414226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2414226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3257064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3257064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4123756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4123756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5014302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5014302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5888946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造成死锁的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原因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先看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三个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例子：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：两个进程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需要申请某种系统资源，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区域②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：可以随意分配资源给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区域①：只能分配资源给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区域③：只能分配资源给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区域④：死锁区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3.5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死锁的基本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151495" y="5901055"/>
            <a:ext cx="4032250" cy="298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8164830" y="1911985"/>
            <a:ext cx="23495" cy="40189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929880" y="591121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</a:t>
            </a:r>
            <a:endParaRPr lang="en-US" altLang="zh-CN" b="1"/>
          </a:p>
        </p:txBody>
      </p:sp>
      <p:sp>
        <p:nvSpPr>
          <p:cNvPr id="44" name="文本框 43"/>
          <p:cNvSpPr txBox="1"/>
          <p:nvPr/>
        </p:nvSpPr>
        <p:spPr>
          <a:xfrm>
            <a:off x="11747500" y="601408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50" name="文本框 49"/>
          <p:cNvSpPr txBox="1"/>
          <p:nvPr/>
        </p:nvSpPr>
        <p:spPr>
          <a:xfrm>
            <a:off x="7647305" y="191198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endParaRPr lang="en-US" altLang="zh-CN" b="1"/>
          </a:p>
        </p:txBody>
      </p:sp>
      <p:sp>
        <p:nvSpPr>
          <p:cNvPr id="51" name="文本框 50"/>
          <p:cNvSpPr txBox="1"/>
          <p:nvPr/>
        </p:nvSpPr>
        <p:spPr>
          <a:xfrm>
            <a:off x="7684135" y="268541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sp>
        <p:nvSpPr>
          <p:cNvPr id="53" name="文本框 52"/>
          <p:cNvSpPr txBox="1"/>
          <p:nvPr/>
        </p:nvSpPr>
        <p:spPr>
          <a:xfrm>
            <a:off x="11263630" y="601408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cxnSp>
        <p:nvCxnSpPr>
          <p:cNvPr id="55" name="直接连接符 54"/>
          <p:cNvCxnSpPr/>
          <p:nvPr/>
        </p:nvCxnSpPr>
        <p:spPr>
          <a:xfrm>
            <a:off x="8210550" y="2610485"/>
            <a:ext cx="3142615" cy="32524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893300" y="601408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P_MAX</a:t>
            </a:r>
            <a:endParaRPr lang="en-US" altLang="zh-CN" b="1"/>
          </a:p>
        </p:txBody>
      </p:sp>
      <p:sp>
        <p:nvSpPr>
          <p:cNvPr id="57" name="文本框 56"/>
          <p:cNvSpPr txBox="1"/>
          <p:nvPr/>
        </p:nvSpPr>
        <p:spPr>
          <a:xfrm>
            <a:off x="7283450" y="3737610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r>
              <a:rPr lang="en-US" altLang="zh-CN" b="1"/>
              <a:t>_MAX</a:t>
            </a:r>
            <a:endParaRPr lang="en-US" altLang="zh-CN" b="1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8148955" y="3937635"/>
            <a:ext cx="1363980" cy="1206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9500870" y="3949700"/>
            <a:ext cx="0" cy="196659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10410190" y="4920615"/>
            <a:ext cx="0" cy="98361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161020" y="4933315"/>
            <a:ext cx="2237105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347835" y="601408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64" name="文本框 63"/>
          <p:cNvSpPr txBox="1"/>
          <p:nvPr/>
        </p:nvSpPr>
        <p:spPr>
          <a:xfrm>
            <a:off x="7821295" y="4737100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65" name="文本框 64"/>
          <p:cNvSpPr txBox="1"/>
          <p:nvPr/>
        </p:nvSpPr>
        <p:spPr>
          <a:xfrm>
            <a:off x="9530080" y="3569335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O1</a:t>
            </a:r>
            <a:endParaRPr lang="en-US" altLang="zh-CN" b="1"/>
          </a:p>
        </p:txBody>
      </p:sp>
      <p:sp>
        <p:nvSpPr>
          <p:cNvPr id="66" name="文本框 65"/>
          <p:cNvSpPr txBox="1"/>
          <p:nvPr/>
        </p:nvSpPr>
        <p:spPr>
          <a:xfrm>
            <a:off x="10498455" y="4552315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O2</a:t>
            </a:r>
            <a:endParaRPr lang="en-US" altLang="zh-CN" b="1"/>
          </a:p>
        </p:txBody>
      </p:sp>
      <p:sp>
        <p:nvSpPr>
          <p:cNvPr id="67" name="文本框 66"/>
          <p:cNvSpPr txBox="1"/>
          <p:nvPr/>
        </p:nvSpPr>
        <p:spPr>
          <a:xfrm>
            <a:off x="9107805" y="4920615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O3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8612505" y="421386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①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612505" y="5351145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②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663430" y="5351145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③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02470" y="438658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404" y="365760"/>
            <a:ext cx="7269480" cy="6229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银行家算法举例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6628" y="1100138"/>
          <a:ext cx="750125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563880"/>
                <a:gridCol w="563245"/>
                <a:gridCol w="563880"/>
                <a:gridCol w="563880"/>
                <a:gridCol w="563880"/>
                <a:gridCol w="563245"/>
                <a:gridCol w="563880"/>
                <a:gridCol w="563245"/>
                <a:gridCol w="563880"/>
                <a:gridCol w="563880"/>
                <a:gridCol w="563880"/>
                <a:gridCol w="563880"/>
              </a:tblGrid>
              <a:tr h="581238">
                <a:tc rowSpan="2"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Max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Allocation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Need</a:t>
                      </a:r>
                      <a:endParaRPr lang="zh-CN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/>
                        <a:t>Work/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</a:rPr>
                        <a:t>Rqst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</a:tr>
              <a:tr h="43984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</a:t>
                      </a:r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1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0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7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4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strike="sngStrike" dirty="0"/>
                        <a:t>3</a:t>
                      </a:r>
                      <a:endParaRPr lang="en-US" altLang="zh-CN" sz="3200" strike="sngStrike" dirty="0"/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</a:tr>
              <a:tr h="8544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P4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9819" y="57896"/>
          <a:ext cx="2228850" cy="92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</a:tblGrid>
              <a:tr h="363855">
                <a:tc grid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2</a:t>
                      </a:r>
                      <a:r>
                        <a:rPr lang="en-US" altLang="zh-CN" dirty="0"/>
                        <a:t>-&gt;2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3</a:t>
                      </a:r>
                      <a:r>
                        <a:rPr lang="en-US" altLang="zh-CN" dirty="0"/>
                        <a:t>-&gt;1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trike="sngStrike" dirty="0"/>
                        <a:t>0</a:t>
                      </a:r>
                      <a:r>
                        <a:rPr lang="en-US" altLang="zh-CN" dirty="0"/>
                        <a:t>-&gt;0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右箭头 4"/>
          <p:cNvSpPr/>
          <p:nvPr/>
        </p:nvSpPr>
        <p:spPr>
          <a:xfrm>
            <a:off x="7778555" y="2656542"/>
            <a:ext cx="752168" cy="484632"/>
          </a:xfrm>
          <a:prstGeom prst="left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9355304" y="840611"/>
            <a:ext cx="503068" cy="911987"/>
          </a:xfrm>
          <a:prstGeom prst="up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99876" y="5888946"/>
            <a:ext cx="485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6857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3.7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避免死锁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endParaRPr lang="zh-CN" altLang="en-US" sz="2400">
              <a:solidFill>
                <a:schemeClr val="tx2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因此，如果满足</a:t>
            </a:r>
            <a:r>
              <a:rPr kumimoji="1"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P0</a:t>
            </a: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的要求，无法找到一个安全序列，系统进入不安全状态</a:t>
            </a:r>
            <a:endParaRPr kumimoji="1" lang="zh-CN" altLang="en-US" sz="24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kumimoji="1" lang="zh-CN" altLang="en-US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不能分配资源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2" name="Picture 3" descr="未标题-1 拷贝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65" y="4034790"/>
            <a:ext cx="6257290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6857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银行家算法</a:t>
            </a: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是重要的考点</a:t>
            </a:r>
            <a:r>
              <a:rPr lang="en-US" altLang="zh-CN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华光魏体_CNKI" panose="02000500000000000000" charset="-122"/>
                <a:ea typeface="华光魏体_CNKI" panose="02000500000000000000" charset="-122"/>
              </a:rPr>
              <a:t>答题技巧：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死锁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0" name="Picture 1027" descr="未标题-1 拷贝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04" y="3714378"/>
            <a:ext cx="6446838" cy="232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2470368" y="3219106"/>
            <a:ext cx="56026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C000"/>
                </a:solidFill>
              </a:rPr>
              <a:t>存在安全序列：</a:t>
            </a:r>
            <a:r>
              <a:rPr lang="en-US" altLang="zh-CN" sz="2400" b="1" dirty="0">
                <a:solidFill>
                  <a:srgbClr val="FFC000"/>
                </a:solidFill>
              </a:rPr>
              <a:t>(P1</a:t>
            </a:r>
            <a:r>
              <a:rPr lang="zh-CN" altLang="en-US" sz="2400" b="1" dirty="0">
                <a:solidFill>
                  <a:srgbClr val="FFC000"/>
                </a:solidFill>
              </a:rPr>
              <a:t>，</a:t>
            </a:r>
            <a:r>
              <a:rPr lang="en-US" altLang="zh-CN" sz="2400" b="1" dirty="0">
                <a:solidFill>
                  <a:srgbClr val="FFC000"/>
                </a:solidFill>
              </a:rPr>
              <a:t>P3</a:t>
            </a:r>
            <a:r>
              <a:rPr lang="zh-CN" altLang="en-US" sz="2400" b="1" dirty="0">
                <a:solidFill>
                  <a:srgbClr val="FFC000"/>
                </a:solidFill>
              </a:rPr>
              <a:t>，</a:t>
            </a:r>
            <a:r>
              <a:rPr lang="en-US" altLang="zh-CN" sz="2400" b="1" dirty="0">
                <a:solidFill>
                  <a:srgbClr val="FFC000"/>
                </a:solidFill>
              </a:rPr>
              <a:t>P4</a:t>
            </a:r>
            <a:r>
              <a:rPr lang="zh-CN" altLang="en-US" sz="2400" b="1" dirty="0">
                <a:solidFill>
                  <a:srgbClr val="FFC000"/>
                </a:solidFill>
              </a:rPr>
              <a:t>，</a:t>
            </a:r>
            <a:r>
              <a:rPr lang="en-US" altLang="zh-CN" sz="2400" b="1" dirty="0">
                <a:solidFill>
                  <a:srgbClr val="FFC000"/>
                </a:solidFill>
              </a:rPr>
              <a:t>P0</a:t>
            </a:r>
            <a:r>
              <a:rPr lang="zh-CN" altLang="en-US" sz="2400" b="1" dirty="0">
                <a:solidFill>
                  <a:srgbClr val="FFC000"/>
                </a:solidFill>
              </a:rPr>
              <a:t>，</a:t>
            </a:r>
            <a:r>
              <a:rPr lang="en-US" altLang="zh-CN" sz="2400" b="1" dirty="0">
                <a:solidFill>
                  <a:srgbClr val="FFC000"/>
                </a:solidFill>
              </a:rPr>
              <a:t>P2)</a:t>
            </a:r>
            <a:endParaRPr lang="en-US" altLang="zh-CN" sz="2400" b="1" dirty="0">
              <a:solidFill>
                <a:srgbClr val="FFC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56728" y="2728251"/>
            <a:ext cx="50213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系统状态是安全的，可以为</a:t>
            </a:r>
            <a:r>
              <a:rPr lang="en-US" altLang="zh-CN" dirty="0"/>
              <a:t>P1</a:t>
            </a:r>
            <a:r>
              <a:rPr lang="zh-CN" altLang="en-US" dirty="0"/>
              <a:t>分配资源</a:t>
            </a:r>
            <a:endParaRPr lang="zh-CN" altLang="en-US" dirty="0"/>
          </a:p>
        </p:txBody>
      </p:sp>
      <p:sp>
        <p:nvSpPr>
          <p:cNvPr id="16" name="线形标注 2(带强调线) 15"/>
          <p:cNvSpPr/>
          <p:nvPr/>
        </p:nvSpPr>
        <p:spPr>
          <a:xfrm>
            <a:off x="8593960" y="2397320"/>
            <a:ext cx="2948150" cy="612648"/>
          </a:xfrm>
          <a:prstGeom prst="accentCallout2">
            <a:avLst>
              <a:gd name="adj1" fmla="val 18750"/>
              <a:gd name="adj2" fmla="val -8333"/>
              <a:gd name="adj3" fmla="val 20081"/>
              <a:gd name="adj4" fmla="val -93597"/>
              <a:gd name="adj5" fmla="val 63607"/>
              <a:gd name="adj6" fmla="val -113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首先说明系统状态是安全的，可以分配资源</a:t>
            </a:r>
            <a:endParaRPr lang="zh-CN" altLang="en-US" dirty="0"/>
          </a:p>
        </p:txBody>
      </p:sp>
      <p:sp>
        <p:nvSpPr>
          <p:cNvPr id="17" name="线形标注 2(带强调线) 16"/>
          <p:cNvSpPr/>
          <p:nvPr/>
        </p:nvSpPr>
        <p:spPr>
          <a:xfrm>
            <a:off x="9439562" y="3588640"/>
            <a:ext cx="2665158" cy="612648"/>
          </a:xfrm>
          <a:prstGeom prst="accentCallout2">
            <a:avLst>
              <a:gd name="adj1" fmla="val 18750"/>
              <a:gd name="adj2" fmla="val -8333"/>
              <a:gd name="adj3" fmla="val 14890"/>
              <a:gd name="adj4" fmla="val -41216"/>
              <a:gd name="adj5" fmla="val -13594"/>
              <a:gd name="adj6" fmla="val -6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随后给出安全序列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56641" y="4318000"/>
            <a:ext cx="1450428" cy="18445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38856" y="6289995"/>
            <a:ext cx="1686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按照安全序列从上到下排序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25310" y="3752978"/>
            <a:ext cx="733097" cy="240958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73063" y="6259769"/>
            <a:ext cx="14083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进程开始执行时的</a:t>
            </a:r>
            <a:r>
              <a:rPr lang="en-US" altLang="zh-CN" dirty="0"/>
              <a:t>work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093307" y="4727902"/>
            <a:ext cx="820280" cy="291663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线形标注 2 22"/>
          <p:cNvSpPr/>
          <p:nvPr/>
        </p:nvSpPr>
        <p:spPr>
          <a:xfrm>
            <a:off x="5446930" y="6616450"/>
            <a:ext cx="3068444" cy="319876"/>
          </a:xfrm>
          <a:prstGeom prst="borderCallout2">
            <a:avLst>
              <a:gd name="adj1" fmla="val -1837"/>
              <a:gd name="adj2" fmla="val -2681"/>
              <a:gd name="adj3" fmla="val -39892"/>
              <a:gd name="adj4" fmla="val -7056"/>
              <a:gd name="adj5" fmla="val -469425"/>
              <a:gd name="adj6" fmla="val -33151"/>
            </a:avLst>
          </a:prstGeom>
          <a:ln w="381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Work1=work0+allocation0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99825" y="4428359"/>
            <a:ext cx="1671616" cy="29954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线形标注 2 25"/>
          <p:cNvSpPr/>
          <p:nvPr/>
        </p:nvSpPr>
        <p:spPr>
          <a:xfrm>
            <a:off x="7041930" y="5918200"/>
            <a:ext cx="2356945" cy="55179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5245"/>
              <a:gd name="adj6" fmla="val -53595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注意首个进程的</a:t>
            </a:r>
            <a:r>
              <a:rPr lang="en-US" altLang="zh-CN" dirty="0"/>
              <a:t>need </a:t>
            </a:r>
            <a:r>
              <a:rPr lang="zh-CN" altLang="en-US" dirty="0"/>
              <a:t>与</a:t>
            </a:r>
            <a:r>
              <a:rPr lang="en-US" altLang="zh-CN" dirty="0"/>
              <a:t>allocation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bldLvl="0" animBg="1"/>
      <p:bldP spid="17" grpId="0" bldLvl="0" animBg="1"/>
      <p:bldP spid="18" grpId="0" bldLvl="0" animBg="1"/>
      <p:bldP spid="19" grpId="0"/>
      <p:bldP spid="20" grpId="0" bldLvl="0" animBg="1"/>
      <p:bldP spid="21" grpId="0"/>
      <p:bldP spid="22" grpId="0" bldLvl="0" animBg="1"/>
      <p:bldP spid="23" grpId="0" bldLvl="0" animBg="1"/>
      <p:bldP spid="24" grpId="0" bldLvl="0" animBg="1"/>
      <p:bldP spid="26" grpId="0" bldLvl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828800" y="1828800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931670" y="4380230"/>
            <a:ext cx="10004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）该状态是否安全？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提出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Request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），是否分配？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死锁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银行家算法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答题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723390" y="4023360"/>
          <a:ext cx="8886190" cy="23247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5168"/>
                <a:gridCol w="1385167"/>
                <a:gridCol w="1385168"/>
                <a:gridCol w="1385168"/>
                <a:gridCol w="2171065"/>
                <a:gridCol w="1174327"/>
              </a:tblGrid>
              <a:tr h="419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Work+A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Finish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1986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199 10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True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23390" y="1313815"/>
          <a:ext cx="853376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Need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1622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1750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1354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2356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0332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0014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0656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UNIT_TABLE_BEAUTIFY" val="smartTable{852bfb72-cd83-4703-acea-d5ec56392ee1}"/>
</p:tagLst>
</file>

<file path=ppt/tags/tag106.xml><?xml version="1.0" encoding="utf-8"?>
<p:tagLst xmlns:p="http://schemas.openxmlformats.org/presentationml/2006/main">
  <p:tag name="KSO_WM_UNIT_TABLE_BEAUTIFY" val="smartTable{228108bf-0d39-4115-a00b-b67ad2c62587}"/>
</p:tagLst>
</file>

<file path=ppt/tags/tag10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UNIT_TABLE_BEAUTIFY" val="smartTable{11ffc1b0-c27a-4d15-9b00-c73dfcc7fadc}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UNIT_TABLE_BEAUTIFY" val="smartTable{11ffc1b0-c27a-4d15-9b00-c73dfcc7fadc}"/>
</p:tagLst>
</file>

<file path=ppt/tags/tag117.xml><?xml version="1.0" encoding="utf-8"?>
<p:tagLst xmlns:p="http://schemas.openxmlformats.org/presentationml/2006/main">
  <p:tag name="KSO_WM_UNIT_TABLE_BEAUTIFY" val="smartTable{fdd696eb-3ba9-40c6-a272-c4bb5e1c2aa2}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UNIT_TABLE_BEAUTIFY" val="smartTable{11ffc1b0-c27a-4d15-9b00-c73dfcc7fadc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ABLE_BEAUTIFY" val="smartTable{fdd696eb-3ba9-40c6-a272-c4bb5e1c2aa2}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UNIT_TABLE_BEAUTIFY" val="smartTable{11ffc1b0-c27a-4d15-9b00-c73dfcc7fadc}"/>
</p:tagLst>
</file>

<file path=ppt/tags/tag123.xml><?xml version="1.0" encoding="utf-8"?>
<p:tagLst xmlns:p="http://schemas.openxmlformats.org/presentationml/2006/main">
  <p:tag name="KSO_WM_UNIT_TABLE_BEAUTIFY" val="smartTable{fdd696eb-3ba9-40c6-a272-c4bb5e1c2aa2}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UNIT_TABLE_BEAUTIFY" val="smartTable{11ffc1b0-c27a-4d15-9b00-c73dfcc7fadc}"/>
</p:tagLst>
</file>

<file path=ppt/tags/tag126.xml><?xml version="1.0" encoding="utf-8"?>
<p:tagLst xmlns:p="http://schemas.openxmlformats.org/presentationml/2006/main">
  <p:tag name="KSO_WM_UNIT_TABLE_BEAUTIFY" val="smartTable{fdd696eb-3ba9-40c6-a272-c4bb5e1c2aa2}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UNIT_TABLE_BEAUTIFY" val="smartTable{11ffc1b0-c27a-4d15-9b00-c73dfcc7fadc}"/>
</p:tagLst>
</file>

<file path=ppt/tags/tag129.xml><?xml version="1.0" encoding="utf-8"?>
<p:tagLst xmlns:p="http://schemas.openxmlformats.org/presentationml/2006/main">
  <p:tag name="KSO_WM_UNIT_TABLE_BEAUTIFY" val="smartTable{fdd696eb-3ba9-40c6-a272-c4bb5e1c2aa2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UNIT_TABLE_BEAUTIFY" val="smartTable{11ffc1b0-c27a-4d15-9b00-c73dfcc7fadc}"/>
</p:tagLst>
</file>

<file path=ppt/tags/tag132.xml><?xml version="1.0" encoding="utf-8"?>
<p:tagLst xmlns:p="http://schemas.openxmlformats.org/presentationml/2006/main">
  <p:tag name="KSO_WM_UNIT_TABLE_BEAUTIFY" val="smartTable{fdd696eb-3ba9-40c6-a272-c4bb5e1c2aa2}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UNIT_TABLE_BEAUTIFY" val="smartTable{11ffc1b0-c27a-4d15-9b00-c73dfcc7fadc}"/>
</p:tagLst>
</file>

<file path=ppt/tags/tag135.xml><?xml version="1.0" encoding="utf-8"?>
<p:tagLst xmlns:p="http://schemas.openxmlformats.org/presentationml/2006/main">
  <p:tag name="KSO_WM_UNIT_TABLE_BEAUTIFY" val="smartTable{fdd696eb-3ba9-40c6-a272-c4bb5e1c2aa2}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UNIT_TABLE_BEAUTIFY" val="smartTable{11ffc1b0-c27a-4d15-9b00-c73dfcc7fadc}"/>
</p:tagLst>
</file>

<file path=ppt/tags/tag138.xml><?xml version="1.0" encoding="utf-8"?>
<p:tagLst xmlns:p="http://schemas.openxmlformats.org/presentationml/2006/main">
  <p:tag name="KSO_WM_UNIT_TABLE_BEAUTIFY" val="smartTable{fdd696eb-3ba9-40c6-a272-c4bb5e1c2aa2}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ABLE_BEAUTIFY" val="smartTable{11ffc1b0-c27a-4d15-9b00-c73dfcc7fadc}"/>
</p:tagLst>
</file>

<file path=ppt/tags/tag141.xml><?xml version="1.0" encoding="utf-8"?>
<p:tagLst xmlns:p="http://schemas.openxmlformats.org/presentationml/2006/main">
  <p:tag name="KSO_WM_UNIT_TABLE_BEAUTIFY" val="smartTable{fdd696eb-3ba9-40c6-a272-c4bb5e1c2aa2}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UNIT_TABLE_BEAUTIFY" val="smartTable{11ffc1b0-c27a-4d15-9b00-c73dfcc7fadc}"/>
</p:tagLst>
</file>

<file path=ppt/tags/tag144.xml><?xml version="1.0" encoding="utf-8"?>
<p:tagLst xmlns:p="http://schemas.openxmlformats.org/presentationml/2006/main">
  <p:tag name="KSO_WM_UNIT_TABLE_BEAUTIFY" val="smartTable{fdd696eb-3ba9-40c6-a272-c4bb5e1c2aa2}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UNIT_TABLE_BEAUTIFY" val="smartTable{11ffc1b0-c27a-4d15-9b00-c73dfcc7fadc}"/>
</p:tagLst>
</file>

<file path=ppt/tags/tag147.xml><?xml version="1.0" encoding="utf-8"?>
<p:tagLst xmlns:p="http://schemas.openxmlformats.org/presentationml/2006/main">
  <p:tag name="KSO_WM_UNIT_TABLE_BEAUTIFY" val="smartTable{fdd696eb-3ba9-40c6-a272-c4bb5e1c2aa2}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UNIT_TABLE_BEAUTIFY" val="smartTable{11ffc1b0-c27a-4d15-9b00-c73dfcc7fadc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UNIT_TABLE_BEAUTIFY" val="smartTable{11ffc1b0-c27a-4d15-9b00-c73dfcc7fadc}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UNIT_TABLE_BEAUTIFY" val="smartTable{11ffc1b0-c27a-4d15-9b00-c73dfcc7fadc}"/>
</p:tagLst>
</file>

<file path=ppt/tags/tag154.xml><?xml version="1.0" encoding="utf-8"?>
<p:tagLst xmlns:p="http://schemas.openxmlformats.org/presentationml/2006/main">
  <p:tag name="KSO_WM_UNIT_TABLE_BEAUTIFY" val="smartTable{3d784a7c-aae8-4f53-9b55-920c739e87a4}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UNIT_TABLE_BEAUTIFY" val="smartTable{11ffc1b0-c27a-4d15-9b00-c73dfcc7fadc}"/>
</p:tagLst>
</file>

<file path=ppt/tags/tag157.xml><?xml version="1.0" encoding="utf-8"?>
<p:tagLst xmlns:p="http://schemas.openxmlformats.org/presentationml/2006/main">
  <p:tag name="KSO_WM_UNIT_TABLE_BEAUTIFY" val="smartTable{3d784a7c-aae8-4f53-9b55-920c739e87a4}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4.xml><?xml version="1.0" encoding="utf-8"?>
<p:tagLst xmlns:p="http://schemas.openxmlformats.org/presentationml/2006/main">
  <p:tag name="COMMONDATA" val="eyJoZGlkIjoiMTQ4ZmNmOThiYzQ4ZTYxODMxYTQzNDQwZTU1MmI4N2MifQ=="/>
  <p:tag name="KSO_WPP_MARK_KEY" val="ebf747a7-c529-4f1d-a42e-5bc1bc1b39eb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UNIT_TABLE_BEAUTIFY" val="smartTable{73f0b525-44c4-43a4-bf4c-d7acd3fe48e5}"/>
  <p:tag name="TABLE_ENDDRAG_ORIGIN_RECT" val="229*207"/>
  <p:tag name="TABLE_ENDDRAG_RECT" val="362*77*229*207"/>
</p:tagLst>
</file>

<file path=ppt/tags/tag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TABLE_BEAUTIFY" val="smartTable{f48527fd-106b-479e-845d-be63311d26ea}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TABLE_BEAUTIFY" val="smartTable{ef34cb12-b215-4728-a723-1dcfb3dd688f}"/>
</p:tagLst>
</file>

<file path=ppt/tags/tag9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25718</Words>
  <Application>WPS 演示</Application>
  <PresentationFormat>宽屏</PresentationFormat>
  <Paragraphs>11585</Paragraphs>
  <Slides>143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143</vt:i4>
      </vt:variant>
    </vt:vector>
  </HeadingPairs>
  <TitlesOfParts>
    <vt:vector size="158" baseType="lpstr">
      <vt:lpstr>Arial</vt:lpstr>
      <vt:lpstr>宋体</vt:lpstr>
      <vt:lpstr>Wingdings</vt:lpstr>
      <vt:lpstr>Wingdings</vt:lpstr>
      <vt:lpstr>Times New Roman</vt:lpstr>
      <vt:lpstr>黑体</vt:lpstr>
      <vt:lpstr>华光魏体_CNKI</vt:lpstr>
      <vt:lpstr>华文琥珀</vt:lpstr>
      <vt:lpstr>微软雅黑</vt:lpstr>
      <vt:lpstr>Calibri</vt:lpstr>
      <vt:lpstr>Garamond</vt:lpstr>
      <vt:lpstr>Arial Unicode MS</vt:lpstr>
      <vt:lpstr>Wingdings 2</vt:lpstr>
      <vt:lpstr>Cambria Math</vt:lpstr>
      <vt:lpstr>Office 主题​​</vt:lpstr>
      <vt:lpstr>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银行家算法举例-T0时刻安全性</vt:lpstr>
      <vt:lpstr>PowerPoint 演示文稿</vt:lpstr>
      <vt:lpstr>PowerPoint 演示文稿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PowerPoint 演示文稿</vt:lpstr>
      <vt:lpstr>为P1分配资源</vt:lpstr>
      <vt:lpstr>PowerPoint 演示文稿</vt:lpstr>
      <vt:lpstr>测试P4的Request</vt:lpstr>
      <vt:lpstr>PowerPoint 演示文稿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银行家算法举例</vt:lpstr>
      <vt:lpstr>PowerPoint 演示文稿</vt:lpstr>
      <vt:lpstr>PowerPoint 演示文稿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死锁-银行家算法 答题</vt:lpstr>
      <vt:lpstr>PowerPoint 演示文稿</vt:lpstr>
      <vt:lpstr>PowerPoint 演示文稿</vt:lpstr>
      <vt:lpstr>PowerPoint 演示文稿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资源分配图 Resource Allocation Graph(RAG)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聂婕</cp:lastModifiedBy>
  <cp:revision>191</cp:revision>
  <dcterms:created xsi:type="dcterms:W3CDTF">2019-06-19T02:08:00Z</dcterms:created>
  <dcterms:modified xsi:type="dcterms:W3CDTF">2022-10-16T07:37:37Z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3C15858D83984BB0AB16AEF2110CE6AC</vt:lpwstr>
  </property>
</Properties>
</file>