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ChIP-seq</a:t>
            </a:r>
            <a:r>
              <a:rPr lang="en-US" altLang="zh-CN" dirty="0" smtClean="0"/>
              <a:t> pipeline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Xiaozhuan</a:t>
            </a:r>
            <a:r>
              <a:rPr lang="en-US" altLang="zh-CN" dirty="0" smtClean="0"/>
              <a:t> Dai</a:t>
            </a:r>
          </a:p>
          <a:p>
            <a:r>
              <a:rPr lang="en-US" altLang="zh-CN" dirty="0" smtClean="0"/>
              <a:t>2017-3-22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8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5450" y="6206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Raw reads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675460" y="998476"/>
            <a:ext cx="45719" cy="486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5898" y="14995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bam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7698" y="19303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SICER,MACS2 etc.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5409" y="105696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bowtie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675460" y="1871865"/>
            <a:ext cx="45719" cy="486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5938" y="1056963"/>
            <a:ext cx="10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mapping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接箭头连接符 11"/>
          <p:cNvCxnSpPr>
            <a:stCxn id="6" idx="1"/>
            <a:endCxn id="9" idx="3"/>
          </p:cNvCxnSpPr>
          <p:nvPr/>
        </p:nvCxnSpPr>
        <p:spPr>
          <a:xfrm flipH="1">
            <a:off x="3811634" y="1241629"/>
            <a:ext cx="40377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31514" y="1930352"/>
            <a:ext cx="126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Call peaks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948001" y="2115018"/>
            <a:ext cx="40377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70187" y="2468353"/>
            <a:ext cx="11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Peak files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2675460" y="2837685"/>
            <a:ext cx="45719" cy="486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1514" y="2896172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Peak annotation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459707" y="3080838"/>
            <a:ext cx="40377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35489" y="2996952"/>
            <a:ext cx="175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3482" y="275767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ChIPseeker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altLang="zh-CN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ChIPpeakAnno</a:t>
            </a:r>
            <a:r>
              <a:rPr lang="zh-CN" alt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hommer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3378415"/>
            <a:ext cx="29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Assign nearest genes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2685795" y="3747747"/>
            <a:ext cx="45719" cy="486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1171" y="3933056"/>
            <a:ext cx="14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Visualization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1474" y="4302388"/>
            <a:ext cx="108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Plots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268872" y="4117722"/>
            <a:ext cx="40377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4245" y="3746939"/>
            <a:ext cx="1627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Metaseq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deeptools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fluff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altLang="zh-CN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ngsplot</a:t>
            </a:r>
            <a:endParaRPr lang="zh-CN" alt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Bowtie, BWA, STAR</a:t>
            </a:r>
          </a:p>
          <a:p>
            <a:r>
              <a:rPr lang="en-US" altLang="zh-CN" dirty="0" err="1" smtClean="0"/>
              <a:t>sam</a:t>
            </a:r>
            <a:r>
              <a:rPr lang="en-US" altLang="zh-CN" dirty="0" smtClean="0"/>
              <a:t>               bam           call peak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691680" y="2464848"/>
            <a:ext cx="115212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707904" y="2500852"/>
            <a:ext cx="86409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9740"/>
            <a:ext cx="31051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9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" y="908720"/>
            <a:ext cx="9135977" cy="313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919" y="24659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Peak annotation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228"/>
            <a:ext cx="5411977" cy="64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135" y="1082857"/>
            <a:ext cx="1660439" cy="43078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735" y="1093741"/>
            <a:ext cx="1675443" cy="42811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846" y="1085993"/>
            <a:ext cx="1705451" cy="43011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962" y="1115516"/>
            <a:ext cx="1695449" cy="43011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731" y="1104630"/>
            <a:ext cx="1660439" cy="42811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9859" y="746183"/>
            <a:ext cx="745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H2A.Z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12558" y="746183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H3K4me3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78562" y="746183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H3K27me3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49457" y="746183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MNase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47305" y="746183"/>
            <a:ext cx="64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Pol II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03599" y="5383312"/>
            <a:ext cx="868113" cy="11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4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Times New Roman</vt:lpstr>
      <vt:lpstr>Office 主题</vt:lpstr>
      <vt:lpstr>ChIP-seq pipeline</vt:lpstr>
      <vt:lpstr>PowerPoint 演示文稿</vt:lpstr>
      <vt:lpstr>1. Mapping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ChIP-seq pipeline</dc:title>
  <dc:creator>Administrator</dc:creator>
  <cp:lastModifiedBy>Administrator</cp:lastModifiedBy>
  <cp:revision>8</cp:revision>
  <dcterms:created xsi:type="dcterms:W3CDTF">2017-03-22T01:42:51Z</dcterms:created>
  <dcterms:modified xsi:type="dcterms:W3CDTF">2017-03-22T06:37:00Z</dcterms:modified>
</cp:coreProperties>
</file>