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8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75" d="100"/>
          <a:sy n="75" d="100"/>
        </p:scale>
        <p:origin x="4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31807;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567147856518"/>
          <c:y val="5.0925925925925902E-2"/>
          <c:w val="0.86743285214348198"/>
          <c:h val="0.812947652376786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[工作簿6.xlsx]Sheet1!$D$81</c:f>
              <c:strCache>
                <c:ptCount val="1"/>
                <c:pt idx="0">
                  <c:v>10px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[工作簿6.xlsx]Sheet1!$D$82:$D$95</c:f>
              <c:numCache>
                <c:formatCode>General</c:formatCode>
                <c:ptCount val="14"/>
                <c:pt idx="0">
                  <c:v>0.3629</c:v>
                </c:pt>
                <c:pt idx="1">
                  <c:v>0.3508</c:v>
                </c:pt>
                <c:pt idx="2">
                  <c:v>0.26429999999999998</c:v>
                </c:pt>
                <c:pt idx="3">
                  <c:v>0.2374</c:v>
                </c:pt>
                <c:pt idx="4">
                  <c:v>0.124</c:v>
                </c:pt>
                <c:pt idx="5">
                  <c:v>8.4900000000000003E-2</c:v>
                </c:pt>
                <c:pt idx="6">
                  <c:v>6.5699999999999995E-2</c:v>
                </c:pt>
                <c:pt idx="7">
                  <c:v>4.7199999999999999E-2</c:v>
                </c:pt>
                <c:pt idx="8">
                  <c:v>2.2499999999999999E-2</c:v>
                </c:pt>
                <c:pt idx="9">
                  <c:v>1.49E-2</c:v>
                </c:pt>
                <c:pt idx="10">
                  <c:v>3.8999999999999998E-3</c:v>
                </c:pt>
                <c:pt idx="11">
                  <c:v>1.8E-3</c:v>
                </c:pt>
                <c:pt idx="12">
                  <c:v>2.0000000000000001E-4</c:v>
                </c:pt>
                <c:pt idx="13">
                  <c:v>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A5-4DEF-A78F-2E39C83A3F63}"/>
            </c:ext>
          </c:extLst>
        </c:ser>
        <c:ser>
          <c:idx val="1"/>
          <c:order val="1"/>
          <c:tx>
            <c:strRef>
              <c:f>[工作簿6.xlsx]Sheet1!$E$81</c:f>
              <c:strCache>
                <c:ptCount val="1"/>
                <c:pt idx="0">
                  <c:v>20px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[工作簿6.xlsx]Sheet1!$E$82:$E$95</c:f>
              <c:numCache>
                <c:formatCode>General</c:formatCode>
                <c:ptCount val="14"/>
                <c:pt idx="0">
                  <c:v>0.42880000000000001</c:v>
                </c:pt>
                <c:pt idx="1">
                  <c:v>0.4219</c:v>
                </c:pt>
                <c:pt idx="2">
                  <c:v>0.3518</c:v>
                </c:pt>
                <c:pt idx="3">
                  <c:v>0.3407</c:v>
                </c:pt>
                <c:pt idx="4">
                  <c:v>0.2349</c:v>
                </c:pt>
                <c:pt idx="5">
                  <c:v>0.16839999999999999</c:v>
                </c:pt>
                <c:pt idx="6">
                  <c:v>0.1421</c:v>
                </c:pt>
                <c:pt idx="7">
                  <c:v>0.10680000000000001</c:v>
                </c:pt>
                <c:pt idx="8">
                  <c:v>7.2099999999999997E-2</c:v>
                </c:pt>
                <c:pt idx="9">
                  <c:v>5.3100000000000001E-2</c:v>
                </c:pt>
                <c:pt idx="10">
                  <c:v>2.3400000000000001E-2</c:v>
                </c:pt>
                <c:pt idx="11">
                  <c:v>7.7999999999999996E-3</c:v>
                </c:pt>
                <c:pt idx="12">
                  <c:v>2.3999999999999998E-3</c:v>
                </c:pt>
                <c:pt idx="13">
                  <c:v>6.9999999999999999E-4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A5-4DEF-A78F-2E39C83A3F63}"/>
            </c:ext>
          </c:extLst>
        </c:ser>
        <c:ser>
          <c:idx val="2"/>
          <c:order val="2"/>
          <c:tx>
            <c:strRef>
              <c:f>[工作簿6.xlsx]Sheet1!$F$81</c:f>
              <c:strCache>
                <c:ptCount val="1"/>
                <c:pt idx="0">
                  <c:v>30px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[工作簿6.xlsx]Sheet1!$F$82:$F$95</c:f>
              <c:numCache>
                <c:formatCode>General</c:formatCode>
                <c:ptCount val="14"/>
                <c:pt idx="0">
                  <c:v>0.68440000000000001</c:v>
                </c:pt>
                <c:pt idx="1">
                  <c:v>0.68430000000000002</c:v>
                </c:pt>
                <c:pt idx="2">
                  <c:v>0.62529999999999997</c:v>
                </c:pt>
                <c:pt idx="3">
                  <c:v>0.61639999999999995</c:v>
                </c:pt>
                <c:pt idx="4">
                  <c:v>0.50339999999999996</c:v>
                </c:pt>
                <c:pt idx="5">
                  <c:v>0.39489999999999997</c:v>
                </c:pt>
                <c:pt idx="6">
                  <c:v>0.3075</c:v>
                </c:pt>
                <c:pt idx="7">
                  <c:v>0.2399</c:v>
                </c:pt>
                <c:pt idx="8">
                  <c:v>0.1401</c:v>
                </c:pt>
                <c:pt idx="9">
                  <c:v>0.1089</c:v>
                </c:pt>
                <c:pt idx="10">
                  <c:v>4.7800000000000002E-2</c:v>
                </c:pt>
                <c:pt idx="11">
                  <c:v>1.8100000000000002E-2</c:v>
                </c:pt>
                <c:pt idx="12">
                  <c:v>2.2000000000000001E-3</c:v>
                </c:pt>
                <c:pt idx="13">
                  <c:v>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9A5-4DEF-A78F-2E39C83A3F63}"/>
            </c:ext>
          </c:extLst>
        </c:ser>
        <c:ser>
          <c:idx val="4"/>
          <c:order val="4"/>
          <c:tx>
            <c:strRef>
              <c:f>[工作簿6.xlsx]Sheet1!$H$81</c:f>
              <c:strCache>
                <c:ptCount val="1"/>
                <c:pt idx="0">
                  <c:v>50px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[工作簿6.xlsx]Sheet1!$H$82:$H$95</c:f>
              <c:numCache>
                <c:formatCode>General</c:formatCode>
                <c:ptCount val="14"/>
                <c:pt idx="0">
                  <c:v>0.85980000000000001</c:v>
                </c:pt>
                <c:pt idx="1">
                  <c:v>0.85870000000000002</c:v>
                </c:pt>
                <c:pt idx="2">
                  <c:v>0.84860000000000002</c:v>
                </c:pt>
                <c:pt idx="3">
                  <c:v>0.8468</c:v>
                </c:pt>
                <c:pt idx="4">
                  <c:v>0.7097</c:v>
                </c:pt>
                <c:pt idx="5">
                  <c:v>0.61429999999999996</c:v>
                </c:pt>
                <c:pt idx="6">
                  <c:v>0.495</c:v>
                </c:pt>
                <c:pt idx="7">
                  <c:v>0.36830000000000002</c:v>
                </c:pt>
                <c:pt idx="8">
                  <c:v>0.24099999999999999</c:v>
                </c:pt>
                <c:pt idx="9">
                  <c:v>0.18870000000000001</c:v>
                </c:pt>
                <c:pt idx="10">
                  <c:v>7.22E-2</c:v>
                </c:pt>
                <c:pt idx="11">
                  <c:v>3.5400000000000001E-2</c:v>
                </c:pt>
                <c:pt idx="12">
                  <c:v>6.1000000000000004E-3</c:v>
                </c:pt>
                <c:pt idx="13">
                  <c:v>2.9999999999999997E-4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9A5-4DEF-A78F-2E39C83A3F63}"/>
            </c:ext>
          </c:extLst>
        </c:ser>
        <c:ser>
          <c:idx val="6"/>
          <c:order val="6"/>
          <c:tx>
            <c:strRef>
              <c:f>[工作簿6.xlsx]Sheet1!$J$81</c:f>
              <c:strCache>
                <c:ptCount val="1"/>
                <c:pt idx="0">
                  <c:v>70px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[工作簿6.xlsx]Sheet1!$J$82:$J$95</c:f>
              <c:numCache>
                <c:formatCode>General</c:formatCode>
                <c:ptCount val="14"/>
                <c:pt idx="0">
                  <c:v>0.89259999999999995</c:v>
                </c:pt>
                <c:pt idx="1">
                  <c:v>0.89259999999999995</c:v>
                </c:pt>
                <c:pt idx="2">
                  <c:v>0.87570000000000003</c:v>
                </c:pt>
                <c:pt idx="3">
                  <c:v>0.86750000000000005</c:v>
                </c:pt>
                <c:pt idx="4">
                  <c:v>0.80179999999999996</c:v>
                </c:pt>
                <c:pt idx="5">
                  <c:v>0.67710000000000004</c:v>
                </c:pt>
                <c:pt idx="6">
                  <c:v>0.54649999999999999</c:v>
                </c:pt>
                <c:pt idx="7">
                  <c:v>0.46100000000000002</c:v>
                </c:pt>
                <c:pt idx="8">
                  <c:v>0.28749999999999998</c:v>
                </c:pt>
                <c:pt idx="9">
                  <c:v>0.25259999999999999</c:v>
                </c:pt>
                <c:pt idx="10">
                  <c:v>9.69E-2</c:v>
                </c:pt>
                <c:pt idx="11">
                  <c:v>4.5400000000000003E-2</c:v>
                </c:pt>
                <c:pt idx="12">
                  <c:v>8.6E-3</c:v>
                </c:pt>
                <c:pt idx="13">
                  <c:v>1.1000000000000001E-3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9A5-4DEF-A78F-2E39C83A3F63}"/>
            </c:ext>
          </c:extLst>
        </c:ser>
        <c:ser>
          <c:idx val="7"/>
          <c:order val="7"/>
          <c:tx>
            <c:strRef>
              <c:f>[工作簿6.xlsx]Sheet1!$K$81</c:f>
              <c:strCache>
                <c:ptCount val="1"/>
                <c:pt idx="0">
                  <c:v>80px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[工作簿6.xlsx]Sheet1!$K$82:$K$95</c:f>
              <c:numCache>
                <c:formatCode>General</c:formatCode>
                <c:ptCount val="14"/>
                <c:pt idx="0">
                  <c:v>0.88360000000000005</c:v>
                </c:pt>
                <c:pt idx="1">
                  <c:v>0.88319999999999999</c:v>
                </c:pt>
                <c:pt idx="2">
                  <c:v>0.875</c:v>
                </c:pt>
                <c:pt idx="3">
                  <c:v>0.875</c:v>
                </c:pt>
                <c:pt idx="4">
                  <c:v>0.82310000000000005</c:v>
                </c:pt>
                <c:pt idx="5">
                  <c:v>0.71960000000000002</c:v>
                </c:pt>
                <c:pt idx="6">
                  <c:v>0.60389999999999999</c:v>
                </c:pt>
                <c:pt idx="7">
                  <c:v>0.46629999999999999</c:v>
                </c:pt>
                <c:pt idx="8">
                  <c:v>0.2883</c:v>
                </c:pt>
                <c:pt idx="9">
                  <c:v>0.2344</c:v>
                </c:pt>
                <c:pt idx="10">
                  <c:v>9.9900000000000003E-2</c:v>
                </c:pt>
                <c:pt idx="11">
                  <c:v>5.4399999999999997E-2</c:v>
                </c:pt>
                <c:pt idx="12">
                  <c:v>9.5999999999999992E-3</c:v>
                </c:pt>
                <c:pt idx="13">
                  <c:v>2.8E-3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9A5-4DEF-A78F-2E39C83A3F63}"/>
            </c:ext>
          </c:extLst>
        </c:ser>
        <c:ser>
          <c:idx val="10"/>
          <c:order val="10"/>
          <c:tx>
            <c:strRef>
              <c:f>[工作簿6.xlsx]Sheet1!$N$81</c:f>
              <c:strCache>
                <c:ptCount val="1"/>
                <c:pt idx="0">
                  <c:v>110px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[工作簿6.xlsx]Sheet1!$N$82:$N$95</c:f>
              <c:numCache>
                <c:formatCode>General</c:formatCode>
                <c:ptCount val="14"/>
                <c:pt idx="0">
                  <c:v>0.92079999999999995</c:v>
                </c:pt>
                <c:pt idx="1">
                  <c:v>0.91959999999999997</c:v>
                </c:pt>
                <c:pt idx="2">
                  <c:v>0.9093</c:v>
                </c:pt>
                <c:pt idx="3">
                  <c:v>0.90169999999999995</c:v>
                </c:pt>
                <c:pt idx="4">
                  <c:v>0.85550000000000004</c:v>
                </c:pt>
                <c:pt idx="5">
                  <c:v>0.77539999999999998</c:v>
                </c:pt>
                <c:pt idx="6">
                  <c:v>0.66869999999999996</c:v>
                </c:pt>
                <c:pt idx="7">
                  <c:v>0.51470000000000005</c:v>
                </c:pt>
                <c:pt idx="8">
                  <c:v>0.3095</c:v>
                </c:pt>
                <c:pt idx="9">
                  <c:v>0.25580000000000003</c:v>
                </c:pt>
                <c:pt idx="10">
                  <c:v>0.1008</c:v>
                </c:pt>
                <c:pt idx="11">
                  <c:v>4.6199999999999998E-2</c:v>
                </c:pt>
                <c:pt idx="12">
                  <c:v>4.8999999999999998E-3</c:v>
                </c:pt>
                <c:pt idx="13">
                  <c:v>8.9999999999999998E-4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9A5-4DEF-A78F-2E39C83A3F63}"/>
            </c:ext>
          </c:extLst>
        </c:ser>
        <c:ser>
          <c:idx val="12"/>
          <c:order val="12"/>
          <c:tx>
            <c:strRef>
              <c:f>[工作簿6.xlsx]Sheet1!$P$81</c:f>
              <c:strCache>
                <c:ptCount val="1"/>
                <c:pt idx="0">
                  <c:v>single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[工作簿6.xlsx]Sheet1!$C$82:$C$95</c:f>
              <c:numCache>
                <c:formatCode>General</c:formatCode>
                <c:ptCount val="14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</c:v>
                </c:pt>
                <c:pt idx="4">
                  <c:v>0.22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0.47</c:v>
                </c:pt>
                <c:pt idx="9">
                  <c:v>0.5</c:v>
                </c:pt>
                <c:pt idx="10">
                  <c:v>0.6</c:v>
                </c:pt>
                <c:pt idx="11">
                  <c:v>0.67</c:v>
                </c:pt>
                <c:pt idx="12">
                  <c:v>0.8</c:v>
                </c:pt>
                <c:pt idx="13">
                  <c:v>0.9</c:v>
                </c:pt>
              </c:numCache>
            </c:numRef>
          </c:xVal>
          <c:yVal>
            <c:numRef>
              <c:f>[工作簿6.xlsx]Sheet1!$P$82:$P$95</c:f>
              <c:numCache>
                <c:formatCode>General</c:formatCode>
                <c:ptCount val="14"/>
                <c:pt idx="0">
                  <c:v>0.93310000000000004</c:v>
                </c:pt>
                <c:pt idx="1">
                  <c:v>0.93310000000000004</c:v>
                </c:pt>
                <c:pt idx="2">
                  <c:v>0.92859999999999998</c:v>
                </c:pt>
                <c:pt idx="3">
                  <c:v>0.91969999999999996</c:v>
                </c:pt>
                <c:pt idx="4">
                  <c:v>0.85909999999999997</c:v>
                </c:pt>
                <c:pt idx="5">
                  <c:v>0.75570000000000004</c:v>
                </c:pt>
                <c:pt idx="6">
                  <c:v>0.65280000000000005</c:v>
                </c:pt>
                <c:pt idx="7">
                  <c:v>0.51100000000000001</c:v>
                </c:pt>
                <c:pt idx="8">
                  <c:v>0.33150000000000002</c:v>
                </c:pt>
                <c:pt idx="9">
                  <c:v>0.27250000000000002</c:v>
                </c:pt>
                <c:pt idx="10">
                  <c:v>0.1014</c:v>
                </c:pt>
                <c:pt idx="11">
                  <c:v>4.7399999999999998E-2</c:v>
                </c:pt>
                <c:pt idx="12">
                  <c:v>6.8999999999999999E-3</c:v>
                </c:pt>
                <c:pt idx="13">
                  <c:v>6.9999999999999999E-4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9A5-4DEF-A78F-2E39C83A3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4550048"/>
        <c:axId val="136925656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[工作簿6.xlsx]Sheet1!$G$81</c15:sqref>
                        </c15:formulaRef>
                      </c:ext>
                    </c:extLst>
                    <c:strCache>
                      <c:ptCount val="1"/>
                      <c:pt idx="0">
                        <c:v>40px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Lit>
                    <c:formatCode>General</c:formatCode>
                    <c:ptCount val="14"/>
                    <c:pt idx="0">
                      <c:v>0.01</c:v>
                    </c:pt>
                    <c:pt idx="1">
                      <c:v>0.02</c:v>
                    </c:pt>
                    <c:pt idx="2">
                      <c:v>0.09</c:v>
                    </c:pt>
                    <c:pt idx="3">
                      <c:v>0.1</c:v>
                    </c:pt>
                    <c:pt idx="4">
                      <c:v>0.22</c:v>
                    </c:pt>
                    <c:pt idx="5">
                      <c:v>0.3</c:v>
                    </c:pt>
                    <c:pt idx="6">
                      <c:v>0.35</c:v>
                    </c:pt>
                    <c:pt idx="7">
                      <c:v>0.4</c:v>
                    </c:pt>
                    <c:pt idx="8">
                      <c:v>0.47</c:v>
                    </c:pt>
                    <c:pt idx="9">
                      <c:v>0.5</c:v>
                    </c:pt>
                    <c:pt idx="10">
                      <c:v>0.6</c:v>
                    </c:pt>
                    <c:pt idx="11">
                      <c:v>0.67</c:v>
                    </c:pt>
                    <c:pt idx="12">
                      <c:v>0.8</c:v>
                    </c:pt>
                    <c:pt idx="13">
                      <c:v>0.9</c:v>
                    </c:pt>
                  </c:numLit>
                </c:xVal>
                <c:yVal>
                  <c:numLit>
                    <c:formatCode>General</c:formatCode>
                    <c:ptCount val="14"/>
                    <c:pt idx="0">
                      <c:v>0.75060000000000004</c:v>
                    </c:pt>
                    <c:pt idx="1">
                      <c:v>0.74709999999999999</c:v>
                    </c:pt>
                    <c:pt idx="2">
                      <c:v>0.7228</c:v>
                    </c:pt>
                    <c:pt idx="3">
                      <c:v>0.71260000000000001</c:v>
                    </c:pt>
                    <c:pt idx="4">
                      <c:v>0.61329999999999996</c:v>
                    </c:pt>
                    <c:pt idx="5">
                      <c:v>0.51170000000000004</c:v>
                    </c:pt>
                    <c:pt idx="6">
                      <c:v>0.4002</c:v>
                    </c:pt>
                    <c:pt idx="7">
                      <c:v>0.33560000000000001</c:v>
                    </c:pt>
                    <c:pt idx="8">
                      <c:v>0.20860000000000001</c:v>
                    </c:pt>
                    <c:pt idx="9">
                      <c:v>0.17080000000000001</c:v>
                    </c:pt>
                    <c:pt idx="10">
                      <c:v>7.0900000000000005E-2</c:v>
                    </c:pt>
                    <c:pt idx="11">
                      <c:v>3.85E-2</c:v>
                    </c:pt>
                    <c:pt idx="12">
                      <c:v>4.4999999999999997E-3</c:v>
                    </c:pt>
                    <c:pt idx="13">
                      <c:v>4.0000000000000002E-4</c:v>
                    </c:pt>
                  </c:numLit>
                </c:yVal>
                <c:smooth val="1"/>
                <c:extLst>
                  <c:ext xmlns:c16="http://schemas.microsoft.com/office/drawing/2014/chart" uri="{C3380CC4-5D6E-409C-BE32-E72D297353CC}">
                    <c16:uniqueId val="{00000008-99A5-4DEF-A78F-2E39C83A3F6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[工作簿6.xlsx]Sheet1!$I$81</c15:sqref>
                        </c15:formulaRef>
                      </c:ext>
                    </c:extLst>
                    <c:strCache>
                      <c:ptCount val="1"/>
                      <c:pt idx="0">
                        <c:v>60px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Lit>
                    <c:formatCode>General</c:formatCode>
                    <c:ptCount val="14"/>
                    <c:pt idx="0">
                      <c:v>0.01</c:v>
                    </c:pt>
                    <c:pt idx="1">
                      <c:v>0.02</c:v>
                    </c:pt>
                    <c:pt idx="2">
                      <c:v>0.09</c:v>
                    </c:pt>
                    <c:pt idx="3">
                      <c:v>0.1</c:v>
                    </c:pt>
                    <c:pt idx="4">
                      <c:v>0.22</c:v>
                    </c:pt>
                    <c:pt idx="5">
                      <c:v>0.3</c:v>
                    </c:pt>
                    <c:pt idx="6">
                      <c:v>0.35</c:v>
                    </c:pt>
                    <c:pt idx="7">
                      <c:v>0.4</c:v>
                    </c:pt>
                    <c:pt idx="8">
                      <c:v>0.47</c:v>
                    </c:pt>
                    <c:pt idx="9">
                      <c:v>0.5</c:v>
                    </c:pt>
                    <c:pt idx="10">
                      <c:v>0.6</c:v>
                    </c:pt>
                    <c:pt idx="11">
                      <c:v>0.67</c:v>
                    </c:pt>
                    <c:pt idx="12">
                      <c:v>0.8</c:v>
                    </c:pt>
                    <c:pt idx="13">
                      <c:v>0.9</c:v>
                    </c:pt>
                  </c:numLit>
                </c:xVal>
                <c:yVal>
                  <c:numLit>
                    <c:formatCode>General</c:formatCode>
                    <c:ptCount val="14"/>
                    <c:pt idx="0">
                      <c:v>0.81940000000000002</c:v>
                    </c:pt>
                    <c:pt idx="1">
                      <c:v>0.81940000000000002</c:v>
                    </c:pt>
                    <c:pt idx="2">
                      <c:v>0.80759999999999998</c:v>
                    </c:pt>
                    <c:pt idx="3">
                      <c:v>0.80759999999999998</c:v>
                    </c:pt>
                    <c:pt idx="4">
                      <c:v>0.73299999999999998</c:v>
                    </c:pt>
                    <c:pt idx="5">
                      <c:v>0.62780000000000002</c:v>
                    </c:pt>
                    <c:pt idx="6">
                      <c:v>0.52359999999999995</c:v>
                    </c:pt>
                    <c:pt idx="7">
                      <c:v>0.41299999999999998</c:v>
                    </c:pt>
                    <c:pt idx="8">
                      <c:v>0.24690000000000001</c:v>
                    </c:pt>
                    <c:pt idx="9">
                      <c:v>0.1971</c:v>
                    </c:pt>
                    <c:pt idx="10">
                      <c:v>8.5300000000000001E-2</c:v>
                    </c:pt>
                    <c:pt idx="11">
                      <c:v>4.5699999999999998E-2</c:v>
                    </c:pt>
                    <c:pt idx="12">
                      <c:v>5.1999999999999998E-3</c:v>
                    </c:pt>
                    <c:pt idx="13">
                      <c:v>2.3999999999999998E-3</c:v>
                    </c:pt>
                  </c:numLit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9A5-4DEF-A78F-2E39C83A3F63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[工作簿6.xlsx]Sheet1!$L$81</c15:sqref>
                        </c15:formulaRef>
                      </c:ext>
                    </c:extLst>
                    <c:strCache>
                      <c:ptCount val="1"/>
                      <c:pt idx="0">
                        <c:v>90px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Lit>
                    <c:formatCode>General</c:formatCode>
                    <c:ptCount val="14"/>
                    <c:pt idx="0">
                      <c:v>0.01</c:v>
                    </c:pt>
                    <c:pt idx="1">
                      <c:v>0.02</c:v>
                    </c:pt>
                    <c:pt idx="2">
                      <c:v>0.09</c:v>
                    </c:pt>
                    <c:pt idx="3">
                      <c:v>0.1</c:v>
                    </c:pt>
                    <c:pt idx="4">
                      <c:v>0.22</c:v>
                    </c:pt>
                    <c:pt idx="5">
                      <c:v>0.3</c:v>
                    </c:pt>
                    <c:pt idx="6">
                      <c:v>0.35</c:v>
                    </c:pt>
                    <c:pt idx="7">
                      <c:v>0.4</c:v>
                    </c:pt>
                    <c:pt idx="8">
                      <c:v>0.47</c:v>
                    </c:pt>
                    <c:pt idx="9">
                      <c:v>0.5</c:v>
                    </c:pt>
                    <c:pt idx="10">
                      <c:v>0.6</c:v>
                    </c:pt>
                    <c:pt idx="11">
                      <c:v>0.67</c:v>
                    </c:pt>
                    <c:pt idx="12">
                      <c:v>0.8</c:v>
                    </c:pt>
                    <c:pt idx="13">
                      <c:v>0.9</c:v>
                    </c:pt>
                  </c:numLit>
                </c:xVal>
                <c:yVal>
                  <c:numLit>
                    <c:formatCode>General</c:formatCode>
                    <c:ptCount val="14"/>
                    <c:pt idx="0">
                      <c:v>0.88460000000000005</c:v>
                    </c:pt>
                    <c:pt idx="1">
                      <c:v>0.88180000000000003</c:v>
                    </c:pt>
                    <c:pt idx="2">
                      <c:v>0.87150000000000005</c:v>
                    </c:pt>
                    <c:pt idx="3">
                      <c:v>0.86829999999999996</c:v>
                    </c:pt>
                    <c:pt idx="4">
                      <c:v>0.79949999999999999</c:v>
                    </c:pt>
                    <c:pt idx="5">
                      <c:v>0.71250000000000002</c:v>
                    </c:pt>
                    <c:pt idx="6">
                      <c:v>0.61260000000000003</c:v>
                    </c:pt>
                    <c:pt idx="7">
                      <c:v>0.49249999999999999</c:v>
                    </c:pt>
                    <c:pt idx="8">
                      <c:v>0.28710000000000002</c:v>
                    </c:pt>
                    <c:pt idx="9">
                      <c:v>0.22789999999999999</c:v>
                    </c:pt>
                    <c:pt idx="10">
                      <c:v>6.93E-2</c:v>
                    </c:pt>
                    <c:pt idx="11">
                      <c:v>3.4799999999999998E-2</c:v>
                    </c:pt>
                    <c:pt idx="12">
                      <c:v>3.8E-3</c:v>
                    </c:pt>
                    <c:pt idx="13">
                      <c:v>8.0000000000000004E-4</c:v>
                    </c:pt>
                  </c:numLit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9A5-4DEF-A78F-2E39C83A3F63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[工作簿6.xlsx]Sheet1!$M$81</c15:sqref>
                        </c15:formulaRef>
                      </c:ext>
                    </c:extLst>
                    <c:strCache>
                      <c:ptCount val="1"/>
                      <c:pt idx="0">
                        <c:v>100px</c:v>
                      </c:pt>
                    </c:strCache>
                  </c:strRef>
                </c:tx>
                <c:spPr>
                  <a:ln w="19050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Lit>
                    <c:formatCode>General</c:formatCode>
                    <c:ptCount val="14"/>
                    <c:pt idx="0">
                      <c:v>0.01</c:v>
                    </c:pt>
                    <c:pt idx="1">
                      <c:v>0.02</c:v>
                    </c:pt>
                    <c:pt idx="2">
                      <c:v>0.09</c:v>
                    </c:pt>
                    <c:pt idx="3">
                      <c:v>0.1</c:v>
                    </c:pt>
                    <c:pt idx="4">
                      <c:v>0.22</c:v>
                    </c:pt>
                    <c:pt idx="5">
                      <c:v>0.3</c:v>
                    </c:pt>
                    <c:pt idx="6">
                      <c:v>0.35</c:v>
                    </c:pt>
                    <c:pt idx="7">
                      <c:v>0.4</c:v>
                    </c:pt>
                    <c:pt idx="8">
                      <c:v>0.47</c:v>
                    </c:pt>
                    <c:pt idx="9">
                      <c:v>0.5</c:v>
                    </c:pt>
                    <c:pt idx="10">
                      <c:v>0.6</c:v>
                    </c:pt>
                    <c:pt idx="11">
                      <c:v>0.67</c:v>
                    </c:pt>
                    <c:pt idx="12">
                      <c:v>0.8</c:v>
                    </c:pt>
                    <c:pt idx="13">
                      <c:v>0.9</c:v>
                    </c:pt>
                  </c:numLit>
                </c:xVal>
                <c:yVal>
                  <c:numLit>
                    <c:formatCode>General</c:formatCode>
                    <c:ptCount val="14"/>
                    <c:pt idx="0">
                      <c:v>0.88870000000000005</c:v>
                    </c:pt>
                    <c:pt idx="1">
                      <c:v>0.88549999999999995</c:v>
                    </c:pt>
                    <c:pt idx="2">
                      <c:v>0.87360000000000004</c:v>
                    </c:pt>
                    <c:pt idx="3">
                      <c:v>0.86729999999999996</c:v>
                    </c:pt>
                    <c:pt idx="4">
                      <c:v>0.79720000000000002</c:v>
                    </c:pt>
                    <c:pt idx="5">
                      <c:v>0.70299999999999996</c:v>
                    </c:pt>
                    <c:pt idx="6">
                      <c:v>0.61899999999999999</c:v>
                    </c:pt>
                    <c:pt idx="7">
                      <c:v>0.49459999999999998</c:v>
                    </c:pt>
                    <c:pt idx="8">
                      <c:v>0.31569999999999998</c:v>
                    </c:pt>
                    <c:pt idx="9">
                      <c:v>0.2364</c:v>
                    </c:pt>
                    <c:pt idx="10">
                      <c:v>0.11260000000000001</c:v>
                    </c:pt>
                    <c:pt idx="11">
                      <c:v>4.2500000000000003E-2</c:v>
                    </c:pt>
                    <c:pt idx="12">
                      <c:v>3.3E-3</c:v>
                    </c:pt>
                    <c:pt idx="13">
                      <c:v>4.0000000000000002E-4</c:v>
                    </c:pt>
                  </c:numLit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9A5-4DEF-A78F-2E39C83A3F63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[工作簿6.xlsx]Sheet1!$O$81</c15:sqref>
                        </c15:formulaRef>
                      </c:ext>
                    </c:extLst>
                    <c:strCache>
                      <c:ptCount val="1"/>
                      <c:pt idx="0">
                        <c:v>120px</c:v>
                      </c:pt>
                    </c:strCache>
                  </c:strRef>
                </c:tx>
                <c:spPr>
                  <a:ln w="19050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Lit>
                    <c:formatCode>General</c:formatCode>
                    <c:ptCount val="14"/>
                    <c:pt idx="0">
                      <c:v>0.01</c:v>
                    </c:pt>
                    <c:pt idx="1">
                      <c:v>0.02</c:v>
                    </c:pt>
                    <c:pt idx="2">
                      <c:v>0.09</c:v>
                    </c:pt>
                    <c:pt idx="3">
                      <c:v>0.1</c:v>
                    </c:pt>
                    <c:pt idx="4">
                      <c:v>0.22</c:v>
                    </c:pt>
                    <c:pt idx="5">
                      <c:v>0.3</c:v>
                    </c:pt>
                    <c:pt idx="6">
                      <c:v>0.35</c:v>
                    </c:pt>
                    <c:pt idx="7">
                      <c:v>0.4</c:v>
                    </c:pt>
                    <c:pt idx="8">
                      <c:v>0.47</c:v>
                    </c:pt>
                    <c:pt idx="9">
                      <c:v>0.5</c:v>
                    </c:pt>
                    <c:pt idx="10">
                      <c:v>0.6</c:v>
                    </c:pt>
                    <c:pt idx="11">
                      <c:v>0.67</c:v>
                    </c:pt>
                    <c:pt idx="12">
                      <c:v>0.8</c:v>
                    </c:pt>
                    <c:pt idx="13">
                      <c:v>0.9</c:v>
                    </c:pt>
                  </c:numLit>
                </c:xVal>
                <c:yVal>
                  <c:numLit>
                    <c:formatCode>General</c:formatCode>
                    <c:ptCount val="14"/>
                    <c:pt idx="0">
                      <c:v>0.90429999999999999</c:v>
                    </c:pt>
                    <c:pt idx="1">
                      <c:v>0.9042</c:v>
                    </c:pt>
                    <c:pt idx="2">
                      <c:v>0.88890000000000002</c:v>
                    </c:pt>
                    <c:pt idx="3">
                      <c:v>0.88319999999999999</c:v>
                    </c:pt>
                    <c:pt idx="4">
                      <c:v>0.82889999999999997</c:v>
                    </c:pt>
                    <c:pt idx="5">
                      <c:v>0.76380000000000003</c:v>
                    </c:pt>
                    <c:pt idx="6">
                      <c:v>0.65590000000000004</c:v>
                    </c:pt>
                    <c:pt idx="7">
                      <c:v>0.55669999999999997</c:v>
                    </c:pt>
                    <c:pt idx="8">
                      <c:v>0.35320000000000001</c:v>
                    </c:pt>
                    <c:pt idx="9">
                      <c:v>0.29399999999999998</c:v>
                    </c:pt>
                    <c:pt idx="10">
                      <c:v>0.11459999999999999</c:v>
                    </c:pt>
                    <c:pt idx="11">
                      <c:v>5.8799999999999998E-2</c:v>
                    </c:pt>
                    <c:pt idx="12">
                      <c:v>1.6199999999999999E-2</c:v>
                    </c:pt>
                    <c:pt idx="13">
                      <c:v>2.0999999999999999E-3</c:v>
                    </c:pt>
                  </c:numLit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9A5-4DEF-A78F-2E39C83A3F63}"/>
                  </c:ext>
                </c:extLst>
              </c15:ser>
            </c15:filteredScatterSeries>
          </c:ext>
        </c:extLst>
      </c:scatterChart>
      <c:valAx>
        <c:axId val="107455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1600" b="1"/>
                  <a:t>IOU</a:t>
                </a:r>
                <a:endParaRPr lang="zh-CN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zh-CN"/>
          </a:p>
        </c:txPr>
        <c:crossAx val="1369256560"/>
        <c:crosses val="autoZero"/>
        <c:crossBetween val="midCat"/>
      </c:valAx>
      <c:valAx>
        <c:axId val="13692565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1600" b="1"/>
                  <a:t>mAP</a:t>
                </a:r>
                <a:endParaRPr lang="zh-CN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zh-CN"/>
          </a:p>
        </c:txPr>
        <c:crossAx val="1074550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66253531011956"/>
          <c:y val="7.6094665991170304E-2"/>
          <c:w val="0.140847331583552"/>
          <c:h val="0.69228638086905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400">
          <a:latin typeface="Cambria" panose="02040503050406030204" pitchFamily="18" charset="0"/>
          <a:ea typeface="Cambria" panose="020405030504060302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245A-B9EE-4D01-B6AE-E5A74DD0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3D2C6-3199-4FD2-BCB7-C86FAF35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95DF6-E13B-4C86-A1FA-3CCE13BE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D061-982E-480D-8E06-D58F8520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295A4-2FE7-4A5E-9688-E626705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4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2432-0F5A-476C-99A9-DD876BC0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3A2EB-0E38-4E88-9BFD-30514A2D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4CF3B-C2D7-4F41-A51F-6B1DEA2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AA568-8E47-4F07-822E-6A5AB832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1E96B-C1AE-48EF-8F96-F42292D6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520AE-1AFD-4600-B9AE-6CAB245C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FB81F-B1D1-4D4C-AA29-7B9896B0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BB81F-EA7D-4AD7-87C9-F0AFF5D0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33075-16B0-4890-A66D-0B0DA51D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B76D4-3DCF-4B98-9D38-9D596D0D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8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68AD-B173-4337-913A-AA625B8A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51AA-4211-46C3-831A-7B9A0060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B987A-4C02-481A-BF2F-26335C86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0C80-51F6-4EED-9E11-7ADC158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0FD71-2382-44E4-AA62-FF8D2967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471E-98CC-4B48-9325-04CFAB87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09C59-1BD2-4258-967E-3F8EE314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E32C-BC0A-40D6-98F6-C0808357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67EBC-5E3E-4548-9FE8-0027AE2B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1D7B1-CC9A-4681-9B50-2D21410C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9FC0-0C31-42B8-AA7B-B6427799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22960-9B84-42B9-9EDE-A1AC03E8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0BBBA-EB7D-482D-B801-A1B5DC72D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FE42A-4709-4F9B-ACD2-1AFA3BA6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8FD35-1A4E-47E5-B022-2F35EB3A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65EF4-E5F8-44D4-8CC3-665ED832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5A7F8-FDE1-42D0-94A7-31CA0E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9BB8E-8529-4DDD-AD0E-2C1ED163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D25BC-9B31-4231-A751-3073F24F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90BDEA-CB2C-439D-A051-875E5134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867BD-6588-42C9-813B-F7D831B95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44185-F6E2-4339-B8A0-8230825D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28F06-6B36-4FD3-9F63-C979F181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48DB39-AFB6-44B1-B080-1B6A6E1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FDC6-6BDD-4B91-866E-52F80D4C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D98C9-243A-4253-ABB9-1BED6495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82EFF-24E5-41AB-8C60-148EE76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629D6-40D6-44AD-8D7B-1356EAEF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111B65-7477-4D71-B38B-84A18AAD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DA7D6-4B5C-4BDE-8D5D-C1060F0B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7897B-70F1-4B9F-9D2B-9BD86B31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BFC7C-1E3B-4EB7-A0D0-3C6D25E1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65AA5-338E-4D27-A373-2755B93D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61789-5FEC-4F39-B053-08F028A2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A5F07-4913-4955-A990-5C8A5F4A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75B83-B8F3-4DAD-912E-59E39465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09E0D-59C1-4264-8F08-12BDEAFF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BCEB-E3EE-47C8-BB1B-B47D04B0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4A847B-9F7E-4A92-88CB-6547A763F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EA68A-87C5-4DD6-A2C2-DC235F9AC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EEF9C-7443-4396-9DA8-1DE5877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46486-EAD7-4FD4-BD85-17B84A69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D7A8-8A37-4B55-BBE5-8150758A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526D5B-A4AC-408F-970F-4E9F2903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132DB-E4F9-4C4E-95EF-5FFF4DB5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6A807-9389-474C-B0C0-ADD60A0EF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2BF7-6BD6-448E-AC4E-DFF2B9856FF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D8E08-6666-468B-B7A5-3E69D73A3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23A13-65A8-42D5-9E93-718FD0B8C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A08-3651-48DF-B9C2-EEB38070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7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tags" Target="../tags/tag23.xml"/><Relationship Id="rId16" Type="http://schemas.openxmlformats.org/officeDocument/2006/relationships/image" Target="../media/image15.png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26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25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F781122-4979-4291-B4EF-82F1E2B0790A}"/>
              </a:ext>
            </a:extLst>
          </p:cNvPr>
          <p:cNvGrpSpPr/>
          <p:nvPr/>
        </p:nvGrpSpPr>
        <p:grpSpPr>
          <a:xfrm>
            <a:off x="1724734" y="2000738"/>
            <a:ext cx="8742532" cy="2168770"/>
            <a:chOff x="1225060" y="641838"/>
            <a:chExt cx="8742532" cy="216877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4DBC1D5-C965-4F47-BCB5-3752A6144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060" y="641839"/>
              <a:ext cx="2168769" cy="216876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E6A7934-0793-4A53-8DB4-9D0F9B91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352" y="641838"/>
              <a:ext cx="2168769" cy="216876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7635256-5F2A-4100-AFD8-92BC836AA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949" y="641838"/>
              <a:ext cx="2168769" cy="216876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4EFD0AC-4D5E-4561-B573-5CA08FD8B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8823" y="641838"/>
              <a:ext cx="2168769" cy="216876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02C2DC-275C-43DE-B823-345BBFF1A92B}"/>
                </a:ext>
              </a:extLst>
            </p:cNvPr>
            <p:cNvSpPr txBox="1"/>
            <p:nvPr/>
          </p:nvSpPr>
          <p:spPr>
            <a:xfrm>
              <a:off x="1225060" y="64183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(a)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8CE463-6508-40BD-A078-D8BEBD851975}"/>
                </a:ext>
              </a:extLst>
            </p:cNvPr>
            <p:cNvSpPr txBox="1"/>
            <p:nvPr/>
          </p:nvSpPr>
          <p:spPr>
            <a:xfrm>
              <a:off x="3409949" y="64183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(b)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F2167B9-788F-47C4-871D-CE893DD7526F}"/>
                </a:ext>
              </a:extLst>
            </p:cNvPr>
            <p:cNvSpPr txBox="1"/>
            <p:nvPr/>
          </p:nvSpPr>
          <p:spPr>
            <a:xfrm>
              <a:off x="5578718" y="64183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(c)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0F87A2-2100-4F19-97C3-73430F302847}"/>
                </a:ext>
              </a:extLst>
            </p:cNvPr>
            <p:cNvSpPr txBox="1"/>
            <p:nvPr/>
          </p:nvSpPr>
          <p:spPr>
            <a:xfrm>
              <a:off x="7798822" y="64183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(d)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8FCAE2E-A22E-43B6-8340-2D1DCCDE7C0E}"/>
              </a:ext>
            </a:extLst>
          </p:cNvPr>
          <p:cNvSpPr txBox="1"/>
          <p:nvPr/>
        </p:nvSpPr>
        <p:spPr>
          <a:xfrm>
            <a:off x="169333" y="146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Fig.2</a:t>
            </a:r>
          </a:p>
        </p:txBody>
      </p:sp>
    </p:spTree>
    <p:extLst>
      <p:ext uri="{BB962C8B-B14F-4D97-AF65-F5344CB8AC3E}">
        <p14:creationId xmlns:p14="http://schemas.microsoft.com/office/powerpoint/2010/main" val="34675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F15859C-2C85-4CB8-9D90-862AC0D279B7}"/>
              </a:ext>
            </a:extLst>
          </p:cNvPr>
          <p:cNvGrpSpPr/>
          <p:nvPr/>
        </p:nvGrpSpPr>
        <p:grpSpPr>
          <a:xfrm>
            <a:off x="550449" y="880110"/>
            <a:ext cx="11342466" cy="4777740"/>
            <a:chOff x="550449" y="880110"/>
            <a:chExt cx="11342466" cy="477774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6A7593-362C-4642-8E1B-3CB857C9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50449" y="1205383"/>
              <a:ext cx="8812625" cy="4267682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9197975" y="2466975"/>
              <a:ext cx="535305" cy="1538605"/>
              <a:chOff x="10152917" y="2528888"/>
              <a:chExt cx="535305" cy="1538287"/>
            </a:xfrm>
          </p:grpSpPr>
          <p:sp>
            <p:nvSpPr>
              <p:cNvPr id="9" name="立方体 8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152917" y="2543175"/>
                <a:ext cx="438150" cy="1524000"/>
              </a:xfrm>
              <a:prstGeom prst="cube">
                <a:avLst>
                  <a:gd name="adj" fmla="val 97319"/>
                </a:avLst>
              </a:prstGeom>
              <a:solidFill>
                <a:srgbClr val="FF0000">
                  <a:alpha val="6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90650" y="2528888"/>
                <a:ext cx="438150" cy="1524000"/>
                <a:chOff x="8953133" y="4819650"/>
                <a:chExt cx="438150" cy="1524000"/>
              </a:xfrm>
            </p:grpSpPr>
            <p:sp>
              <p:nvSpPr>
                <p:cNvPr id="18" name="立方体 1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8953133" y="4819650"/>
                  <a:ext cx="438150" cy="1524000"/>
                </a:xfrm>
                <a:prstGeom prst="cube">
                  <a:avLst>
                    <a:gd name="adj" fmla="val 97319"/>
                  </a:avLst>
                </a:prstGeom>
                <a:solidFill>
                  <a:srgbClr val="00FF00">
                    <a:alpha val="3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9116597" y="5181600"/>
                  <a:ext cx="45719" cy="85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椭圆 34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469147" y="2971800"/>
                <a:ext cx="45719" cy="857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0250072" y="2543175"/>
                <a:ext cx="438150" cy="1524000"/>
                <a:chOff x="7704992" y="4352925"/>
                <a:chExt cx="438150" cy="1524000"/>
              </a:xfrm>
            </p:grpSpPr>
            <p:sp>
              <p:nvSpPr>
                <p:cNvPr id="38" name="立方体 3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704992" y="4352925"/>
                  <a:ext cx="438150" cy="1524000"/>
                </a:xfrm>
                <a:prstGeom prst="cube">
                  <a:avLst>
                    <a:gd name="adj" fmla="val 97319"/>
                  </a:avLst>
                </a:prstGeom>
                <a:solidFill>
                  <a:srgbClr val="0000FF">
                    <a:alpha val="5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椭圆 38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8088485" y="4933950"/>
                  <a:ext cx="45719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" name="文本框 39"/>
            <p:cNvSpPr txBox="1"/>
            <p:nvPr>
              <p:custDataLst>
                <p:tags r:id="rId1"/>
              </p:custDataLst>
            </p:nvPr>
          </p:nvSpPr>
          <p:spPr>
            <a:xfrm>
              <a:off x="9830435" y="3452495"/>
              <a:ext cx="77406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295130" y="880110"/>
              <a:ext cx="535305" cy="1538605"/>
              <a:chOff x="10152917" y="2528888"/>
              <a:chExt cx="535305" cy="1538287"/>
            </a:xfrm>
          </p:grpSpPr>
          <p:sp>
            <p:nvSpPr>
              <p:cNvPr id="42" name="立方体 4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152917" y="2543175"/>
                <a:ext cx="438150" cy="1524000"/>
              </a:xfrm>
              <a:prstGeom prst="cube">
                <a:avLst>
                  <a:gd name="adj" fmla="val 97319"/>
                </a:avLst>
              </a:prstGeom>
              <a:solidFill>
                <a:srgbClr val="FF0000">
                  <a:alpha val="6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10190650" y="2528888"/>
                <a:ext cx="438150" cy="1524000"/>
                <a:chOff x="8953133" y="4819650"/>
                <a:chExt cx="438150" cy="1524000"/>
              </a:xfrm>
            </p:grpSpPr>
            <p:sp>
              <p:nvSpPr>
                <p:cNvPr id="44" name="立方体 43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8953133" y="4819650"/>
                  <a:ext cx="438150" cy="1524000"/>
                </a:xfrm>
                <a:prstGeom prst="cube">
                  <a:avLst>
                    <a:gd name="adj" fmla="val 97319"/>
                  </a:avLst>
                </a:prstGeom>
                <a:solidFill>
                  <a:srgbClr val="00FF00">
                    <a:alpha val="3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椭圆 44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116597" y="5181600"/>
                  <a:ext cx="45719" cy="85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6" name="椭圆 45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469147" y="2971800"/>
                <a:ext cx="45719" cy="857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0250072" y="2543175"/>
                <a:ext cx="438150" cy="1524000"/>
                <a:chOff x="7704992" y="4352925"/>
                <a:chExt cx="438150" cy="1524000"/>
              </a:xfrm>
            </p:grpSpPr>
            <p:sp>
              <p:nvSpPr>
                <p:cNvPr id="50" name="立方体 4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7704992" y="4352925"/>
                  <a:ext cx="438150" cy="1524000"/>
                </a:xfrm>
                <a:prstGeom prst="cube">
                  <a:avLst>
                    <a:gd name="adj" fmla="val 97319"/>
                  </a:avLst>
                </a:prstGeom>
                <a:solidFill>
                  <a:srgbClr val="0000FF">
                    <a:alpha val="5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椭圆 54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8088485" y="4933950"/>
                  <a:ext cx="45719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6" name="文本框 55"/>
            <p:cNvSpPr txBox="1"/>
            <p:nvPr>
              <p:custDataLst>
                <p:tags r:id="rId2"/>
              </p:custDataLst>
            </p:nvPr>
          </p:nvSpPr>
          <p:spPr>
            <a:xfrm>
              <a:off x="9796145" y="1205865"/>
              <a:ext cx="127762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GroundTruth</a:t>
              </a:r>
            </a:p>
          </p:txBody>
        </p:sp>
        <p:sp>
          <p:nvSpPr>
            <p:cNvPr id="57" name="矩形 56"/>
            <p:cNvSpPr/>
            <p:nvPr>
              <p:custDataLst>
                <p:tags r:id="rId3"/>
              </p:custDataLst>
            </p:nvPr>
          </p:nvSpPr>
          <p:spPr>
            <a:xfrm>
              <a:off x="10820400" y="2239010"/>
              <a:ext cx="1072515" cy="6191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loss</a:t>
              </a:r>
            </a:p>
          </p:txBody>
        </p:sp>
        <p:cxnSp>
          <p:nvCxnSpPr>
            <p:cNvPr id="58" name="连接符: 肘形 33"/>
            <p:cNvCxnSpPr>
              <a:endCxn id="57" idx="1"/>
            </p:cNvCxnSpPr>
            <p:nvPr>
              <p:custDataLst>
                <p:tags r:id="rId4"/>
              </p:custDataLst>
            </p:nvPr>
          </p:nvCxnSpPr>
          <p:spPr>
            <a:xfrm>
              <a:off x="9695180" y="1680210"/>
              <a:ext cx="1125220" cy="868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35"/>
            <p:cNvCxnSpPr>
              <a:stCxn id="39" idx="5"/>
              <a:endCxn id="57" idx="1"/>
            </p:cNvCxnSpPr>
            <p:nvPr>
              <p:custDataLst>
                <p:tags r:id="rId5"/>
              </p:custDataLst>
            </p:nvPr>
          </p:nvCxnSpPr>
          <p:spPr>
            <a:xfrm rot="5400000" flipH="1" flipV="1">
              <a:off x="9979660" y="2286000"/>
              <a:ext cx="578485" cy="1102995"/>
            </a:xfrm>
            <a:prstGeom prst="bentConnector4">
              <a:avLst>
                <a:gd name="adj1" fmla="val -39500"/>
                <a:gd name="adj2" fmla="val 503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左大括号 59"/>
            <p:cNvSpPr/>
            <p:nvPr>
              <p:custDataLst>
                <p:tags r:id="rId6"/>
              </p:custDataLst>
            </p:nvPr>
          </p:nvSpPr>
          <p:spPr>
            <a:xfrm rot="16200000">
              <a:off x="4826635" y="2249805"/>
              <a:ext cx="186690" cy="58197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左大括号 60"/>
            <p:cNvSpPr/>
            <p:nvPr>
              <p:custDataLst>
                <p:tags r:id="rId7"/>
              </p:custDataLst>
            </p:nvPr>
          </p:nvSpPr>
          <p:spPr>
            <a:xfrm rot="16200000">
              <a:off x="9836785" y="3149600"/>
              <a:ext cx="129540" cy="39820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8"/>
              </p:custDataLst>
            </p:nvPr>
          </p:nvSpPr>
          <p:spPr>
            <a:xfrm>
              <a:off x="3944620" y="5288280"/>
              <a:ext cx="2016760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Backbone network</a:t>
              </a:r>
            </a:p>
          </p:txBody>
        </p:sp>
        <p:sp>
          <p:nvSpPr>
            <p:cNvPr id="63" name="文本框 62"/>
            <p:cNvSpPr txBox="1"/>
            <p:nvPr>
              <p:custDataLst>
                <p:tags r:id="rId9"/>
              </p:custDataLst>
            </p:nvPr>
          </p:nvSpPr>
          <p:spPr>
            <a:xfrm>
              <a:off x="9034780" y="5264785"/>
              <a:ext cx="173291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Detection Head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705AD450-4E11-4184-9F9D-E2017B5108B7}"/>
              </a:ext>
            </a:extLst>
          </p:cNvPr>
          <p:cNvSpPr txBox="1"/>
          <p:nvPr/>
        </p:nvSpPr>
        <p:spPr>
          <a:xfrm>
            <a:off x="169333" y="146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2FF2B49C-3014-4FA5-A466-152A3AA6AFDA}"/>
              </a:ext>
            </a:extLst>
          </p:cNvPr>
          <p:cNvGrpSpPr/>
          <p:nvPr/>
        </p:nvGrpSpPr>
        <p:grpSpPr>
          <a:xfrm>
            <a:off x="3230146" y="1143000"/>
            <a:ext cx="6483238" cy="4661435"/>
            <a:chOff x="3230146" y="1143000"/>
            <a:chExt cx="6483238" cy="466143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771736D-0E34-4938-B0BD-5271277C6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384" y="3429000"/>
              <a:ext cx="2070000" cy="207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2EBE587-0988-4C16-9B1D-67187728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146" y="1143000"/>
              <a:ext cx="2070000" cy="207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84538EB-1BFD-4DB1-9779-CBFA94452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765" y="1143000"/>
              <a:ext cx="2070000" cy="207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344ACE9-C2C6-4FEF-8516-33B040E14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384" y="1143000"/>
              <a:ext cx="2070000" cy="207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69A71C8-2EA0-4485-9227-39343730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146" y="3429000"/>
              <a:ext cx="2070000" cy="207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76D8DD1-673E-4549-816C-F8665F95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765" y="3429000"/>
              <a:ext cx="2070000" cy="207000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F7C01E-64FC-42C9-806D-AD498C6D7B3F}"/>
                </a:ext>
              </a:extLst>
            </p:cNvPr>
            <p:cNvSpPr txBox="1"/>
            <p:nvPr/>
          </p:nvSpPr>
          <p:spPr>
            <a:xfrm>
              <a:off x="4118176" y="3166695"/>
              <a:ext cx="612140" cy="30670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altLang="zh-CN" sz="1400" dirty="0"/>
                <a:t>C1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24787C-3507-4304-8142-B24F4559835C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279716" y="3167330"/>
              <a:ext cx="612140" cy="30670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altLang="zh-CN" sz="1400"/>
                <a:t>C2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DFC1CB4-E611-4E9A-89A0-E7CD7F7889A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532696" y="3167330"/>
              <a:ext cx="612140" cy="30670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altLang="zh-CN" sz="1400"/>
                <a:t>C3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8DB91D-EFC7-43D1-9067-CA5C1A02F65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118176" y="5497095"/>
              <a:ext cx="612140" cy="30670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altLang="zh-CN" sz="1400"/>
                <a:t>C4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211550A-8E0B-4469-8AE1-54CA8046381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279716" y="5497730"/>
              <a:ext cx="612140" cy="30670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altLang="zh-CN" sz="1400"/>
                <a:t>C5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7FB1ECA-AF5F-4601-B141-7707D554846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532696" y="5497730"/>
              <a:ext cx="612140" cy="30670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altLang="zh-CN" sz="1400"/>
                <a:t>C6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8E748E3-84BE-45AE-B51A-1373DCFB9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384" y="3429000"/>
              <a:ext cx="720000" cy="7200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28430E9D-D9EE-40CC-901F-213C818A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146" y="1143000"/>
              <a:ext cx="720000" cy="7200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8B4270E-CD91-40AD-8072-3332DF17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765" y="1143000"/>
              <a:ext cx="720000" cy="7200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37E0B9D-70A7-4757-AD77-8E524FAC6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384" y="1143000"/>
              <a:ext cx="720000" cy="72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94D500C-8F09-4E49-9769-92AD19435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146" y="3429000"/>
              <a:ext cx="720000" cy="72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417E96EA-6F4F-4001-B810-1FBA7E3A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765" y="3429000"/>
              <a:ext cx="720000" cy="720000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C01D97B-C24E-4D39-AF07-D3FD79C26679}"/>
              </a:ext>
            </a:extLst>
          </p:cNvPr>
          <p:cNvSpPr txBox="1"/>
          <p:nvPr/>
        </p:nvSpPr>
        <p:spPr>
          <a:xfrm>
            <a:off x="169333" y="146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Fig.4</a:t>
            </a:r>
          </a:p>
        </p:txBody>
      </p:sp>
    </p:spTree>
    <p:extLst>
      <p:ext uri="{BB962C8B-B14F-4D97-AF65-F5344CB8AC3E}">
        <p14:creationId xmlns:p14="http://schemas.microsoft.com/office/powerpoint/2010/main" val="26953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E233A61-13B9-48D8-B671-47AA7EC67B52}"/>
              </a:ext>
            </a:extLst>
          </p:cNvPr>
          <p:cNvGrpSpPr/>
          <p:nvPr/>
        </p:nvGrpSpPr>
        <p:grpSpPr>
          <a:xfrm>
            <a:off x="295837" y="2012757"/>
            <a:ext cx="6086782" cy="2832485"/>
            <a:chOff x="5579037" y="3561347"/>
            <a:chExt cx="6086782" cy="2832485"/>
          </a:xfrm>
        </p:grpSpPr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C32DB714-68D5-47BD-A3E3-01A8284EC0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43470164"/>
                </p:ext>
              </p:extLst>
            </p:nvPr>
          </p:nvGraphicFramePr>
          <p:xfrm>
            <a:off x="5579037" y="3561347"/>
            <a:ext cx="6086782" cy="28324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259BFD-14E0-475C-9F41-92C4D705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046" y="3669381"/>
              <a:ext cx="1417859" cy="105984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706143-96BB-41C0-AF72-9F2AAE0DF57B}"/>
              </a:ext>
            </a:extLst>
          </p:cNvPr>
          <p:cNvGrpSpPr/>
          <p:nvPr/>
        </p:nvGrpSpPr>
        <p:grpSpPr>
          <a:xfrm>
            <a:off x="7245546" y="2012757"/>
            <a:ext cx="3657600" cy="3657600"/>
            <a:chOff x="4267200" y="1600200"/>
            <a:chExt cx="3657600" cy="36576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D84FF1F-DD29-4222-BE21-4AA48217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1600200"/>
              <a:ext cx="3657600" cy="36576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E98CDA7-B7CA-4DF5-B61A-16240DF1E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800" y="1600200"/>
              <a:ext cx="1080000" cy="108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ADD4389-79DA-4BB6-8414-90BCC01EC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800" y="1600200"/>
              <a:ext cx="1080000" cy="1080000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1F16178-05F7-4E15-82CE-915A9115CEB7}"/>
              </a:ext>
            </a:extLst>
          </p:cNvPr>
          <p:cNvSpPr txBox="1"/>
          <p:nvPr/>
        </p:nvSpPr>
        <p:spPr>
          <a:xfrm>
            <a:off x="169333" y="146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Fig.5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weinaike</dc:creator>
  <cp:lastModifiedBy>weinaike</cp:lastModifiedBy>
  <cp:revision>1</cp:revision>
  <dcterms:created xsi:type="dcterms:W3CDTF">2024-02-04T01:13:43Z</dcterms:created>
  <dcterms:modified xsi:type="dcterms:W3CDTF">2024-02-04T01:14:19Z</dcterms:modified>
</cp:coreProperties>
</file>