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6426-382B-4EDA-8EED-7D3404A5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BA360-97B6-45BF-92A3-EB5BDEDFC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655F-6388-47BE-9D66-29BA1CA9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F8D8-B64E-4F3F-8799-3C51C5FF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9235-4445-4160-9E8C-568FA8B5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E21-1BA7-49C4-A4FC-5A74F946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BCA7-BB4E-4DF1-B12B-9AD1992A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AE2B-12FE-45A8-85F1-C217315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56E5-52B0-465D-B1C1-6AAB754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EA2C-3715-4655-885B-A15AECB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4EE00-5EC7-4AB3-8D9A-34214635C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BFC8-082E-4E1D-A7A7-CC7035D9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E9DF-273E-46AF-AEE7-742B64C0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173-A49C-4F7D-8753-FD1472F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95D1-2E97-4F6D-B73E-DF211349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163C-154B-4C09-90FA-9F6AC2AA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B3E2-89D2-48A6-8D97-674812FA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BDC5-7163-4645-A474-0EEFD65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24CE-368C-4920-B5C8-B8946F3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1791-AA56-402C-8772-2B71BB36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C6B9-9566-4AA6-9AF9-F75A6E8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32F5-12EB-412B-A88B-AEB99D82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6EED-5CEE-4763-BCA8-374D779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AC17-FB82-4570-B805-0F00AFB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38C9-1232-46CA-AC35-A81C9365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F8E-4FC9-49BA-988E-45F3802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E0FB-0EE6-4806-A31F-DA6DC6E3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AAB0-9C3E-4D74-A6DA-0544A58CC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740CF-C0C3-4D64-95C1-7CD8F08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19BA-3FB7-45B4-B085-A2F843F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F969-7246-4552-AE1D-B430D74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CC1-B561-4454-9225-4D67E968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130E-46DD-45A2-91BE-6A2C37F2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B49FA-4C69-44B6-AFB1-3DB7A01D6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13714-FD44-491A-A7AA-6FE07420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0743-DEC2-44B4-8BF1-7659752D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5D257-A3D4-4BA8-A79C-3F5D1D0A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C4EE9-F293-48CD-8A65-697E1BF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258F8-CE9F-4DAB-B7EE-21BE19ED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2057-6241-4EB4-90A8-5A4CEEA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DE90-C081-4C92-94B9-7713098D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ADB8E-3594-4A56-BF6A-F1151219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3BE1-D243-4623-B6B1-BC8F6600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79E4B-3641-4E84-823F-DC50789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364F-FAE9-49FE-AB99-951ED89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6BFA-E7ED-4523-94C3-39F49B3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855-F346-4B18-97C2-F0A01DC1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930C-A8EF-4B83-B28E-BDFC57E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0DE16-867B-448B-A7A1-E597DA8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2805-AA39-470A-A720-01E5A23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0292-A659-40E9-8452-2B67DA7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1368-C6AC-49D8-950D-B6C18201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E9FE-BE25-4818-A56B-860A8F0F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80BC3-EFDD-40FD-BB3D-B8BAF1A8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251F-0972-46EF-8FC4-6CD9BCCE3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1D89-2112-403A-97AA-E1D8355D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C2ED9-3DD9-4703-9F18-F69670B9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CEDE-28DA-462E-A338-02A88E8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F01B8-EA94-4720-9BD1-0B96D8B9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56A3-C459-4147-9494-C84FD754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FB98-C754-4A75-8CCC-D2AE04DEA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CEF78-CFD2-400E-8749-F94B633C2AB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C2C4-6767-486A-B885-EA3C8BC5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6E3F-CBA5-4388-BD98-564C31E89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3FA2-B519-458A-8815-D8AE1E9F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AE34-C6F5-4F0F-9043-D07A06E5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38F0C-D92C-4071-912E-FBEC59EC1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818E0-51F4-4ABB-8649-D7ECF532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4"/>
          <a:stretch/>
        </p:blipFill>
        <p:spPr>
          <a:xfrm>
            <a:off x="0" y="0"/>
            <a:ext cx="5063279" cy="4802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E0AC4C-2B1A-4BFD-98F2-4F12AC8E1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7"/>
          <a:stretch/>
        </p:blipFill>
        <p:spPr>
          <a:xfrm>
            <a:off x="0" y="4802697"/>
            <a:ext cx="5079908" cy="8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529-0682-45C4-AFDF-049C529B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D033-07C2-4E05-96EF-559F7A05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A5A45-962F-47E3-A451-0053D634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79"/>
          <a:stretch/>
        </p:blipFill>
        <p:spPr>
          <a:xfrm>
            <a:off x="0" y="0"/>
            <a:ext cx="5030023" cy="4802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461C-60BE-4D56-A310-9D03F27C1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7"/>
          <a:stretch/>
        </p:blipFill>
        <p:spPr>
          <a:xfrm>
            <a:off x="0" y="4802697"/>
            <a:ext cx="5079908" cy="8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A51C-888D-4868-A230-9275C9B1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963D-BB81-407E-BD29-9929DA87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2681-95DD-47C0-ABEF-BDA5CC58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6"/>
          <a:stretch/>
        </p:blipFill>
        <p:spPr>
          <a:xfrm>
            <a:off x="0" y="0"/>
            <a:ext cx="5071593" cy="480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59627-F5E2-4C3C-81A5-BC165E43E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7"/>
          <a:stretch/>
        </p:blipFill>
        <p:spPr>
          <a:xfrm>
            <a:off x="0" y="4802697"/>
            <a:ext cx="5079908" cy="8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2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154-BFC9-4624-BA09-F1502C02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3D7B-5560-4171-B1F5-DFCC6491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51E14-3955-4529-9736-D9AB8339B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08"/>
          <a:stretch/>
        </p:blipFill>
        <p:spPr>
          <a:xfrm>
            <a:off x="0" y="0"/>
            <a:ext cx="5079908" cy="4669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33846-DD5E-4C20-98B6-B5D31751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7"/>
          <a:stretch/>
        </p:blipFill>
        <p:spPr>
          <a:xfrm>
            <a:off x="0" y="4802697"/>
            <a:ext cx="5079908" cy="8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0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1</cp:revision>
  <dcterms:created xsi:type="dcterms:W3CDTF">2020-12-04T10:07:43Z</dcterms:created>
  <dcterms:modified xsi:type="dcterms:W3CDTF">2020-12-04T10:10:48Z</dcterms:modified>
</cp:coreProperties>
</file>