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2"/>
  </p:normalViewPr>
  <p:slideViewPr>
    <p:cSldViewPr snapToGrid="0" snapToObjects="1">
      <p:cViewPr>
        <p:scale>
          <a:sx n="81" d="100"/>
          <a:sy n="81" d="100"/>
        </p:scale>
        <p:origin x="55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6783-1B93-0F44-A912-4C526A57F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23101-82DF-004D-A624-D97925248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7E7ED-A0EB-4942-9772-AA75549A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9840-5F51-DB49-9B22-E158A490064E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202C0-CA24-3348-B667-35BF5C2B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E1D2F-221E-3E44-9A2A-A01EF5E0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6C38-34C8-E44E-9237-41910C1D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3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6D98-9A04-084D-96AA-7882D442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CAF8D-16E2-9447-BF83-CEACF78BC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42CB-5AA1-C845-8BA3-72672C1F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9840-5F51-DB49-9B22-E158A490064E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6079-6C0A-1044-A639-94F480C9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C0D61-A379-3B48-A6BC-14795C4B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6C38-34C8-E44E-9237-41910C1D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AAE89-D5D2-D948-B5CE-34F8C8AE3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0ED1A-7513-424B-8B01-15DDF5015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72BE-E843-354F-B0E3-86E220F6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9840-5F51-DB49-9B22-E158A490064E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AE5AC-E858-264E-A7F4-E1F7E244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7F08A-7783-9844-B4F5-A9D25148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6C38-34C8-E44E-9237-41910C1D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7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07C8-52B7-8740-8DF4-CEC11E46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1E173-ADE5-A64D-978E-3EF06DD3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A1BAE-5B26-A146-B998-9C0EE405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9840-5F51-DB49-9B22-E158A490064E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097A3-F00F-174A-AB3B-FD1ECEFE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2950-9193-7440-9949-F7117D1F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6C38-34C8-E44E-9237-41910C1D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0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4F4C-BDF9-164A-A6EE-7583186B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98ADF-1E27-E644-BF03-AE85FED33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21D18-6D2C-A048-95AB-3572B0CD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9840-5F51-DB49-9B22-E158A490064E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3723B-2800-E24C-AC87-AFC17AF5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8FEE3-3FAE-0A4B-8876-66E8C01B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6C38-34C8-E44E-9237-41910C1D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9147-F099-0344-9819-D20C130F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7555-8FEB-6846-B685-2EE1EA52D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367B8-D9BD-3341-84AD-D4CDF813F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63C0A-7B1D-3246-8F95-1C680838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9840-5F51-DB49-9B22-E158A490064E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7F730-BE60-7845-881C-1E2041C0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D629E-BFAF-364A-B377-3EDA4C02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6C38-34C8-E44E-9237-41910C1D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1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5107-4B68-FC4B-A3C1-F59B4944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B1B12-A751-5948-A658-AF3C8F32C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A528A-369A-9A4C-91E6-4356A1352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15A7F-30E5-3042-A7C8-3A705422E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25AEA-95A0-A647-B0CB-9677668A0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E08BB-2575-F44B-8D27-97E411D9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9840-5F51-DB49-9B22-E158A490064E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9495D-560B-5A40-A0FC-B87A2B6D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9747E-A78D-C448-AB34-33EC2411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6C38-34C8-E44E-9237-41910C1D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1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F98D-3AF9-7E4A-8A43-964D0884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F0544-F2C3-0A41-8250-E394052B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9840-5F51-DB49-9B22-E158A490064E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B8FCA-4B99-FC40-8F72-84C66E03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E670-79F4-6142-A01E-E3CCFBEE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6C38-34C8-E44E-9237-41910C1D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9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DA57B-7F52-7248-B48A-32C68A55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9840-5F51-DB49-9B22-E158A490064E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FE9DA-F995-0641-99E8-1060D00D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61D40-05F4-D747-BD68-AAAAD8C5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6C38-34C8-E44E-9237-41910C1D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7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F344-7EE5-994C-BCBF-E5177903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6D80-AB13-CD4C-96F1-6EB7BF8A9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8EAB3-BD4C-FD41-84FD-3C0B8F65D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8E4BA-5C03-1E47-ACB8-974D80D9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9840-5F51-DB49-9B22-E158A490064E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C913C-59FF-F64D-A397-9DFF7B27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41E5-D721-9C44-9197-F99EDEFB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6C38-34C8-E44E-9237-41910C1D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98BA-1A88-9E41-800F-B7B187D5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D6C0A-4016-244C-BB28-CD53B8C83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E300C-AB0F-AD4B-92A0-83302D077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A33DA-FD0B-3F4C-8093-386C8C72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9840-5F51-DB49-9B22-E158A490064E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B626B-A11F-6048-82B4-7D6A51A8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7E477-3759-6C4F-8757-29BD99E4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26C38-34C8-E44E-9237-41910C1D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3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B6F69-F870-1B48-BB91-FA74A529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84CEB-9479-624C-ACB1-B5BE70FC7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243C-0EED-F44F-A980-B5A83BD87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9840-5F51-DB49-9B22-E158A490064E}" type="datetimeFigureOut">
              <a:rPr lang="en-US" smtClean="0"/>
              <a:t>12/11/21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8724-C4E7-174B-99BB-93DF5BF84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9EF18-554F-4840-AE0F-1688C3F5C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26C38-34C8-E44E-9237-41910C1D9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1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it  8 Bit Pokemon AwesomePicture For Desktop Wallpaper PPT Backgrounds">
            <a:extLst>
              <a:ext uri="{FF2B5EF4-FFF2-40B4-BE49-F238E27FC236}">
                <a16:creationId xmlns:a16="http://schemas.microsoft.com/office/drawing/2014/main" id="{8E6CF4CE-3A5E-B544-BAB0-FA7BF1DEE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2" t="9091" r="-1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60A4A-92B9-5348-931F-2D25E9351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7380145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400" b="1" dirty="0"/>
              <a:t>CS-GY 6083 Principles of Database Systems</a:t>
            </a:r>
            <a:br>
              <a:rPr lang="en-US" sz="3400" b="1" dirty="0"/>
            </a:br>
            <a:br>
              <a:rPr lang="en-US" sz="3400" b="1" dirty="0"/>
            </a:br>
            <a:r>
              <a:rPr lang="en-US" sz="3400" b="1" dirty="0" err="1"/>
              <a:t>Pokemon</a:t>
            </a:r>
            <a:r>
              <a:rPr lang="en-US" sz="3400" b="1" dirty="0"/>
              <a:t> Master</a:t>
            </a:r>
            <a:br>
              <a:rPr lang="en-US" sz="3400" b="1" dirty="0"/>
            </a:br>
            <a:br>
              <a:rPr lang="en-US" sz="3400" b="1" dirty="0"/>
            </a:br>
            <a:r>
              <a:rPr lang="en-US" sz="3400" b="1" dirty="0"/>
              <a:t> </a:t>
            </a:r>
            <a:br>
              <a:rPr lang="en-US" sz="3400" dirty="0">
                <a:effectLst/>
              </a:rPr>
            </a:br>
            <a:endParaRPr 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9C093-7474-344F-9962-FD961EFD5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Ryan Cheng(kc4532) </a:t>
            </a:r>
          </a:p>
          <a:p>
            <a:pPr algn="l"/>
            <a:r>
              <a:rPr lang="en-US" sz="2000"/>
              <a:t>Wei-Neng Hsu(wnh215) </a:t>
            </a:r>
            <a:endParaRPr lang="en-US" sz="2000">
              <a:effectLst/>
            </a:endParaRPr>
          </a:p>
          <a:p>
            <a:pPr algn="l"/>
            <a:endParaRPr lang="en-US" sz="20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9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773D-59C2-A241-A488-1C18D83B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Query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F9C3-C29A-804B-ADE1-80392DAC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4 starter Pokémon</a:t>
            </a:r>
          </a:p>
          <a:p>
            <a:r>
              <a:rPr lang="en-US" sz="1700" dirty="0"/>
              <a:t>Stats compare</a:t>
            </a:r>
          </a:p>
          <a:p>
            <a:r>
              <a:rPr lang="en-US" sz="1700" dirty="0"/>
              <a:t>Skill compare</a:t>
            </a:r>
          </a:p>
          <a:p>
            <a:r>
              <a:rPr lang="en-US" sz="1700" dirty="0"/>
              <a:t>Evolution compare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6DB327-2A1C-7447-9773-C40275011745}"/>
              </a:ext>
            </a:extLst>
          </p:cNvPr>
          <p:cNvGrpSpPr/>
          <p:nvPr/>
        </p:nvGrpSpPr>
        <p:grpSpPr>
          <a:xfrm>
            <a:off x="4298622" y="1412542"/>
            <a:ext cx="7522284" cy="5186573"/>
            <a:chOff x="2879725" y="425668"/>
            <a:chExt cx="7084082" cy="64627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BA5BC0E-BA23-8748-904E-2E29738B0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9725" y="425668"/>
              <a:ext cx="7084082" cy="183493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71EF3E-912D-AC49-862E-93B08F95D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9725" y="2235200"/>
              <a:ext cx="7084082" cy="4653181"/>
            </a:xfrm>
            <a:prstGeom prst="rect">
              <a:avLst/>
            </a:prstGeom>
          </p:spPr>
        </p:pic>
      </p:grpSp>
      <p:pic>
        <p:nvPicPr>
          <p:cNvPr id="10242" name="Picture 2" descr="What 1st Gen Pokemon Starter are You?">
            <a:extLst>
              <a:ext uri="{FF2B5EF4-FFF2-40B4-BE49-F238E27FC236}">
                <a16:creationId xmlns:a16="http://schemas.microsoft.com/office/drawing/2014/main" id="{DB69F417-AD0C-B84F-89E2-2CEDBB537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166" y="0"/>
            <a:ext cx="2117834" cy="141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68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age3image42625648">
            <a:extLst>
              <a:ext uri="{FF2B5EF4-FFF2-40B4-BE49-F238E27FC236}">
                <a16:creationId xmlns:a16="http://schemas.microsoft.com/office/drawing/2014/main" id="{0CA15B26-5DFE-434F-906B-0D71F839A1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3526" y="1"/>
            <a:ext cx="8928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13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C773D-59C2-A241-A488-1C18D83B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F9C3-C29A-804B-ADE1-80392DAC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Pokémon fandom</a:t>
            </a:r>
          </a:p>
          <a:p>
            <a:r>
              <a:rPr lang="en-US" sz="1700" dirty="0" err="1"/>
              <a:t>Pokémondb.net</a:t>
            </a:r>
            <a:endParaRPr lang="en-US" sz="1700" dirty="0"/>
          </a:p>
          <a:p>
            <a:r>
              <a:rPr lang="en-US" sz="1700" dirty="0"/>
              <a:t>Pokémon wiki</a:t>
            </a:r>
          </a:p>
          <a:p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0CBAF-2FE9-C242-959D-A4F2C7EE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774748"/>
            <a:ext cx="6922008" cy="340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C773D-59C2-A241-A488-1C18D83B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/>
              <a:t>Query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F9C3-C29A-804B-ADE1-80392DAC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2000" dirty="0"/>
              <a:t>Check out who could learn the desired skill</a:t>
            </a:r>
          </a:p>
          <a:p>
            <a:endParaRPr lang="en-US" sz="2000" dirty="0"/>
          </a:p>
          <a:p>
            <a:r>
              <a:rPr lang="en-US" sz="2000" dirty="0"/>
              <a:t>Comparing the learning requirement for the </a:t>
            </a:r>
            <a:r>
              <a:rPr lang="en-US" sz="2000"/>
              <a:t>chosen pokemons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7D782-63E6-5F49-80D2-3007774C6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202" y="1497983"/>
            <a:ext cx="7769662" cy="4176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F03767-4FD8-734B-8BAB-F8AAEAEF1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253" y="0"/>
            <a:ext cx="2031747" cy="14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7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773D-59C2-A241-A488-1C18D83B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/>
              <a:t>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F9C3-C29A-804B-ADE1-80392DAC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2000" dirty="0"/>
              <a:t>Check out the evolution of a selected Pokémon</a:t>
            </a:r>
          </a:p>
          <a:p>
            <a:endParaRPr lang="en-US" sz="2000" dirty="0"/>
          </a:p>
        </p:txBody>
      </p:sp>
      <p:pic>
        <p:nvPicPr>
          <p:cNvPr id="3076" name="Picture 4" descr="FULL CHARMANDER EVOLUTION TEAM! ( ALL FORMS ) - YouTube">
            <a:extLst>
              <a:ext uri="{FF2B5EF4-FFF2-40B4-BE49-F238E27FC236}">
                <a16:creationId xmlns:a16="http://schemas.microsoft.com/office/drawing/2014/main" id="{99A8D7C5-60EE-CC46-B21B-1BD6F95AF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83"/>
          <a:stretch/>
        </p:blipFill>
        <p:spPr bwMode="auto">
          <a:xfrm>
            <a:off x="9906000" y="0"/>
            <a:ext cx="2286000" cy="171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8E4F32-7ED1-E24E-8236-23EC608B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174" y="1779400"/>
            <a:ext cx="8124825" cy="2342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BE0869-2758-B448-858B-844E9166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74" y="4189848"/>
            <a:ext cx="8213082" cy="24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3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773D-59C2-A241-A488-1C18D83B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/>
              <a:t>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F9C3-C29A-804B-ADE1-80392DAC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2000" dirty="0"/>
              <a:t>Input the desired characters of </a:t>
            </a:r>
            <a:r>
              <a:rPr lang="en-US" sz="2000" dirty="0" err="1"/>
              <a:t>Pokémons</a:t>
            </a:r>
            <a:r>
              <a:rPr lang="en-US" sz="2000" dirty="0"/>
              <a:t>’ by sliding the bars</a:t>
            </a:r>
          </a:p>
          <a:p>
            <a:endParaRPr lang="en-US" sz="2000" dirty="0"/>
          </a:p>
          <a:p>
            <a:r>
              <a:rPr lang="en-US" sz="2000" dirty="0"/>
              <a:t>Showing the matching numbers of Pokémon by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B17EB3-24B1-EB49-A328-C83F5C9C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238" y="-28575"/>
            <a:ext cx="8177714" cy="4129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DBD3B9-A960-C847-8DF6-DDFDA6432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236" y="4100514"/>
            <a:ext cx="8177715" cy="27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5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C773D-59C2-A241-A488-1C18D83B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Query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F9C3-C29A-804B-ADE1-80392DAC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Type matters</a:t>
            </a:r>
          </a:p>
          <a:p>
            <a:r>
              <a:rPr lang="en-US" sz="1700" dirty="0"/>
              <a:t>How to beat </a:t>
            </a:r>
            <a:r>
              <a:rPr lang="en-US" sz="1700" dirty="0" err="1"/>
              <a:t>dragonite</a:t>
            </a:r>
            <a:r>
              <a:rPr lang="en-US" sz="1700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98031-E231-7549-9BB0-9497D32A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898" y="1327220"/>
            <a:ext cx="6922008" cy="2730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6827D1-30F0-2445-AE72-2EF40CD16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897" y="4109281"/>
            <a:ext cx="6922007" cy="2717320"/>
          </a:xfrm>
          <a:prstGeom prst="rect">
            <a:avLst/>
          </a:prstGeom>
        </p:spPr>
      </p:pic>
      <p:pic>
        <p:nvPicPr>
          <p:cNvPr id="4100" name="Picture 4" descr="Pokémon Type Chart - Strengths and Weaknesses - Xfire">
            <a:extLst>
              <a:ext uri="{FF2B5EF4-FFF2-40B4-BE49-F238E27FC236}">
                <a16:creationId xmlns:a16="http://schemas.microsoft.com/office/drawing/2014/main" id="{01C57046-766F-8A4A-9CB6-07603EAB5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534" y="-25270"/>
            <a:ext cx="2348607" cy="132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30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C773D-59C2-A241-A488-1C18D83B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Query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F9C3-C29A-804B-ADE1-80392DAC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Learn which skill?</a:t>
            </a:r>
          </a:p>
          <a:p>
            <a:r>
              <a:rPr lang="en-US" sz="1800" dirty="0"/>
              <a:t>Use which skill?</a:t>
            </a:r>
          </a:p>
        </p:txBody>
      </p:sp>
      <p:pic>
        <p:nvPicPr>
          <p:cNvPr id="7170" name="Picture 2" descr="Pokemon&amp;#39; Gotta Catch &amp;#39;Em All! - PopOptiq">
            <a:extLst>
              <a:ext uri="{FF2B5EF4-FFF2-40B4-BE49-F238E27FC236}">
                <a16:creationId xmlns:a16="http://schemas.microsoft.com/office/drawing/2014/main" id="{22365ED8-C9DD-1144-AC6C-703B3C3B5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5437" y="80315"/>
            <a:ext cx="2846469" cy="155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E4B13-E452-384E-B3FE-75E9E8892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684" y="1806047"/>
            <a:ext cx="7995632" cy="351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4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773D-59C2-A241-A488-1C18D83B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Query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F9C3-C29A-804B-ADE1-80392DAC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Battel rocks</a:t>
            </a:r>
          </a:p>
          <a:p>
            <a:r>
              <a:rPr lang="en-US" sz="1700" dirty="0"/>
              <a:t>Champion vs Champion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D0B13A4-3E45-9741-9934-48E53C256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577" y="1908224"/>
            <a:ext cx="6905998" cy="4826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1F72C6-71D4-064E-A225-586D5CCD5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578" y="752524"/>
            <a:ext cx="6905998" cy="115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E24863-6F4B-C84F-8AD6-FC2F5C404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607" y="0"/>
            <a:ext cx="1864393" cy="165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5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111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CS-GY 6083 Principles of Database Systems  Pokemon Master    </vt:lpstr>
      <vt:lpstr>PowerPoint Presentation</vt:lpstr>
      <vt:lpstr>Data</vt:lpstr>
      <vt:lpstr>Query</vt:lpstr>
      <vt:lpstr>Query</vt:lpstr>
      <vt:lpstr>Query</vt:lpstr>
      <vt:lpstr>Query</vt:lpstr>
      <vt:lpstr>Query</vt:lpstr>
      <vt:lpstr>Query</vt:lpstr>
      <vt:lpstr>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CS-GY 6083 Principles of Database Systems  Pokemon Master    </dc:title>
  <dc:creator>Weineng Hsu</dc:creator>
  <cp:lastModifiedBy>Weineng Hsu</cp:lastModifiedBy>
  <cp:revision>1</cp:revision>
  <dcterms:created xsi:type="dcterms:W3CDTF">2021-12-12T03:34:29Z</dcterms:created>
  <dcterms:modified xsi:type="dcterms:W3CDTF">2021-12-12T05:34:14Z</dcterms:modified>
</cp:coreProperties>
</file>