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7/19/2020</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7/19/2020</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7/19/2020</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7/19/2020</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7/19/2020</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7/19/2020</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7/19/2020</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7/19/2020</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7/19/2020</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7/19/2020</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7/19/2020</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7/19/2020</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b="1" dirty="0"/>
              <a:t>I organized two data sets of </a:t>
            </a:r>
            <a:r>
              <a:rPr lang="en-US" b="1" dirty="0" err="1"/>
              <a:t>zipcode</a:t>
            </a:r>
            <a:r>
              <a:rPr lang="en-US" b="1" dirty="0"/>
              <a:t> and neighborhoods with latitude and </a:t>
            </a:r>
            <a:r>
              <a:rPr lang="en-US" b="1" dirty="0" err="1"/>
              <a:t>longtude</a:t>
            </a:r>
            <a:r>
              <a:rPr lang="en-US" b="1" dirty="0"/>
              <a:t> for each city from multiple online sources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259</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Weiner-Kervens Pierre</dc:creator>
  <cp:lastModifiedBy>dadyf</cp:lastModifiedBy>
  <cp:revision>4</cp:revision>
  <dcterms:created xsi:type="dcterms:W3CDTF">2018-12-27T16:20:20Z</dcterms:created>
  <dcterms:modified xsi:type="dcterms:W3CDTF">2020-07-19T19:54:12Z</dcterms:modified>
</cp:coreProperties>
</file>