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Encode Sans SemiBold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Cutiv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F+u/Ta0AJvjErrNGW7jgamixk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ncodeSansSemiBold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Encode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utiv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312b9e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a312b9e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312b9e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a312b9e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312b9e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8a312b9e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312b9e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a312b9e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312b9e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a312b9e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312b9e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a312b9e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312b9e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a312b9e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312b9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a312b9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312b9e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a312b9e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3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4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yiti Analytics Steamline Theme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93" name="Google Shape;93;p44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5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19" name="Google Shape;19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6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6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7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7"/>
          <p:cNvSpPr txBox="1"/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41" name="Google Shape;41;p3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7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8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0" name="Google Shape;50;p38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9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9"/>
          <p:cNvSpPr txBox="1"/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67" name="Google Shape;67;p40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4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81" name="Google Shape;81;p42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CA"/>
              <a:t>BI Project </a:t>
            </a:r>
            <a:br>
              <a:rPr lang="fr-CA"/>
            </a:br>
            <a:r>
              <a:rPr lang="fr-CA"/>
              <a:t>Customer Churn</a:t>
            </a:r>
            <a:br>
              <a:rPr lang="fr-CA"/>
            </a:br>
            <a:r>
              <a:rPr lang="fr-CA"/>
              <a:t>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538975" y="3691699"/>
            <a:ext cx="7688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800">
                <a:latin typeface="Encode Sans SemiBold"/>
                <a:ea typeface="Encode Sans SemiBold"/>
                <a:cs typeface="Encode Sans SemiBold"/>
                <a:sym typeface="Encode Sans SemiBold"/>
              </a:rPr>
              <a:t>Weiner-Kervens PIERRE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Email  : wienerpeter5@gmail.com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Phone : (509) 43884750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descr="A screenshot of a cell phone&#10;&#10;Description automatically generated" id="106" name="Google Shape;106;p1"/>
          <p:cNvPicPr preferRelativeResize="0"/>
          <p:nvPr/>
        </p:nvPicPr>
        <p:blipFill rotWithShape="1">
          <a:blip r:embed="rId3">
            <a:alphaModFix/>
          </a:blip>
          <a:srcRect b="24481" l="4072" r="9628" t="2563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08" name="Google Shape;108;p1"/>
          <p:cNvPicPr preferRelativeResize="0"/>
          <p:nvPr/>
        </p:nvPicPr>
        <p:blipFill rotWithShape="1">
          <a:blip r:embed="rId3">
            <a:alphaModFix/>
          </a:blip>
          <a:srcRect b="24481" l="4072" r="9628" t="2563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312b9e02_0_1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SERVICES USED</a:t>
            </a:r>
            <a:endParaRPr/>
          </a:p>
        </p:txBody>
      </p:sp>
      <p:pic>
        <p:nvPicPr>
          <p:cNvPr id="160" name="Google Shape;160;g8a312b9e02_0_14"/>
          <p:cNvPicPr preferRelativeResize="0"/>
          <p:nvPr/>
        </p:nvPicPr>
        <p:blipFill rotWithShape="1">
          <a:blip r:embed="rId3">
            <a:alphaModFix/>
          </a:blip>
          <a:srcRect b="32899" l="0" r="32984" t="0"/>
          <a:stretch/>
        </p:blipFill>
        <p:spPr>
          <a:xfrm>
            <a:off x="1064075" y="1456800"/>
            <a:ext cx="4265325" cy="27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312b9e02_0_2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SERVICES USED</a:t>
            </a:r>
            <a:endParaRPr/>
          </a:p>
        </p:txBody>
      </p:sp>
      <p:pic>
        <p:nvPicPr>
          <p:cNvPr id="166" name="Google Shape;166;g8a312b9e02_0_21"/>
          <p:cNvPicPr preferRelativeResize="0"/>
          <p:nvPr/>
        </p:nvPicPr>
        <p:blipFill rotWithShape="1">
          <a:blip r:embed="rId3">
            <a:alphaModFix/>
          </a:blip>
          <a:srcRect b="33328" l="66625" r="0" t="0"/>
          <a:stretch/>
        </p:blipFill>
        <p:spPr>
          <a:xfrm>
            <a:off x="1140250" y="1461850"/>
            <a:ext cx="2124175" cy="271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312b9e02_0_2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SERVICES USED</a:t>
            </a:r>
            <a:endParaRPr/>
          </a:p>
        </p:txBody>
      </p:sp>
      <p:pic>
        <p:nvPicPr>
          <p:cNvPr id="172" name="Google Shape;172;g8a312b9e02_0_26"/>
          <p:cNvPicPr preferRelativeResize="0"/>
          <p:nvPr/>
        </p:nvPicPr>
        <p:blipFill rotWithShape="1">
          <a:blip r:embed="rId3">
            <a:alphaModFix/>
          </a:blip>
          <a:srcRect b="0" l="0" r="0" t="66520"/>
          <a:stretch/>
        </p:blipFill>
        <p:spPr>
          <a:xfrm>
            <a:off x="1064075" y="1890100"/>
            <a:ext cx="6364724" cy="1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312b9e02_0_3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BILLING INFORMATION</a:t>
            </a:r>
            <a:endParaRPr/>
          </a:p>
        </p:txBody>
      </p:sp>
      <p:pic>
        <p:nvPicPr>
          <p:cNvPr id="178" name="Google Shape;178;g8a312b9e02_0_31"/>
          <p:cNvPicPr preferRelativeResize="0"/>
          <p:nvPr/>
        </p:nvPicPr>
        <p:blipFill rotWithShape="1">
          <a:blip r:embed="rId3">
            <a:alphaModFix/>
          </a:blip>
          <a:srcRect b="24213" l="0" r="66422" t="0"/>
          <a:stretch/>
        </p:blipFill>
        <p:spPr>
          <a:xfrm>
            <a:off x="1214600" y="1958275"/>
            <a:ext cx="2639926" cy="21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312b9e02_0_3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BILLING INFORMATION</a:t>
            </a:r>
            <a:endParaRPr/>
          </a:p>
        </p:txBody>
      </p:sp>
      <p:pic>
        <p:nvPicPr>
          <p:cNvPr id="184" name="Google Shape;184;g8a312b9e02_0_38"/>
          <p:cNvPicPr preferRelativeResize="0"/>
          <p:nvPr/>
        </p:nvPicPr>
        <p:blipFill rotWithShape="1">
          <a:blip r:embed="rId3">
            <a:alphaModFix/>
          </a:blip>
          <a:srcRect b="24213" l="32680" r="33741" t="0"/>
          <a:stretch/>
        </p:blipFill>
        <p:spPr>
          <a:xfrm>
            <a:off x="1214600" y="1958275"/>
            <a:ext cx="2639926" cy="21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312b9e02_0_4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BILLING INFORMATION</a:t>
            </a:r>
            <a:endParaRPr/>
          </a:p>
        </p:txBody>
      </p:sp>
      <p:pic>
        <p:nvPicPr>
          <p:cNvPr id="190" name="Google Shape;190;g8a312b9e02_0_43"/>
          <p:cNvPicPr preferRelativeResize="0"/>
          <p:nvPr/>
        </p:nvPicPr>
        <p:blipFill rotWithShape="1">
          <a:blip r:embed="rId3">
            <a:alphaModFix/>
          </a:blip>
          <a:srcRect b="0" l="66644" r="-221" t="0"/>
          <a:stretch/>
        </p:blipFill>
        <p:spPr>
          <a:xfrm>
            <a:off x="5196750" y="1527700"/>
            <a:ext cx="2639926" cy="28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312b9e02_0_4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BILLING INFORMATION</a:t>
            </a:r>
            <a:endParaRPr/>
          </a:p>
        </p:txBody>
      </p:sp>
      <p:pic>
        <p:nvPicPr>
          <p:cNvPr id="196" name="Google Shape;196;g8a312b9e02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25" y="1784750"/>
            <a:ext cx="47529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Problem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client is a Telecommunications company which has a massive market share, but also competitors trying to attract the customers.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problem they’re facing is : Customers churning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investors;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board.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problem is important to the organization, because customers that are churning are a potential source of decrease on the company’s revenues.</a:t>
            </a:r>
            <a:endParaRPr b="1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Methodology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729450" y="1729450"/>
            <a:ext cx="76887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CA" sz="1500"/>
              <a:t>We performed a univariate analysis of the Churn variable, and a bivariate analysis of the latter by each of the other variables using python language tools for data Scientist which does statistical analysis and visualization.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RESULTS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1.- CHURN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The impact of the Churn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75" y="1545850"/>
            <a:ext cx="3819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How much is churn affecting the business?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850" y="1675449"/>
            <a:ext cx="4782600" cy="2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312b9e02_0_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AGE</a:t>
            </a:r>
            <a:endParaRPr/>
          </a:p>
        </p:txBody>
      </p:sp>
      <p:pic>
        <p:nvPicPr>
          <p:cNvPr id="148" name="Google Shape;148;g8a312b9e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00" y="1731175"/>
            <a:ext cx="6667500" cy="18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312b9e02_0_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Distribution of CHURN by GENDER</a:t>
            </a:r>
            <a:endParaRPr/>
          </a:p>
        </p:txBody>
      </p:sp>
      <p:pic>
        <p:nvPicPr>
          <p:cNvPr id="154" name="Google Shape;154;g8a312b9e0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470125"/>
            <a:ext cx="3827325" cy="26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Weiner-Kervens Pierre</dc:creator>
</cp:coreProperties>
</file>