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Encode Sans SemiBold"/>
      <p:regular r:id="rId16"/>
      <p:bold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utiv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NfzoQX/sotB2oM/1LaBnd50mv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utive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EncodeSansSemiBold-bold.fntdata"/><Relationship Id="rId16" Type="http://schemas.openxmlformats.org/officeDocument/2006/relationships/font" Target="fonts/EncodeSans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43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4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yiti Analytics Steamline Theme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3" name="Google Shape;93;p44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5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19" name="Google Shape;19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24" name="Google Shape;24;p35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6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36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7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7"/>
          <p:cNvSpPr txBox="1"/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sp>
        <p:nvSpPr>
          <p:cNvPr id="41" name="Google Shape;41;p3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7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/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0" name="Google Shape;50;p38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9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9"/>
          <p:cNvSpPr txBox="1"/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4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67" name="Google Shape;67;p40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4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0" name="Google Shape;8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81" name="Google Shape;81;p42"/>
          <p:cNvPicPr preferRelativeResize="0"/>
          <p:nvPr/>
        </p:nvPicPr>
        <p:blipFill rotWithShape="1">
          <a:blip r:embed="rId2">
            <a:alphaModFix/>
          </a:blip>
          <a:srcRect b="31682" l="16874" r="16874" t="31678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538975" y="1378450"/>
            <a:ext cx="49743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CA"/>
              <a:t>BI Project </a:t>
            </a:r>
            <a:br>
              <a:rPr lang="fr-CA"/>
            </a:br>
            <a:r>
              <a:rPr lang="fr-CA"/>
              <a:t>Customer Churn</a:t>
            </a:r>
            <a:br>
              <a:rPr lang="fr-CA"/>
            </a:br>
            <a:r>
              <a:rPr lang="fr-CA"/>
              <a:t>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538975" y="3691699"/>
            <a:ext cx="7688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800">
                <a:latin typeface="Encode Sans SemiBold"/>
                <a:ea typeface="Encode Sans SemiBold"/>
                <a:cs typeface="Encode Sans SemiBold"/>
                <a:sym typeface="Encode Sans SemiBold"/>
              </a:rPr>
              <a:t>Weiner-Kervens PIERRE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Email  : wienerpeter5@gmail.com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CA" sz="1200">
                <a:latin typeface="Encode Sans SemiBold"/>
                <a:ea typeface="Encode Sans SemiBold"/>
                <a:cs typeface="Encode Sans SemiBold"/>
                <a:sym typeface="Encode Sans SemiBold"/>
              </a:rPr>
              <a:t>Phone : (509) 43884750</a:t>
            </a:r>
            <a:endParaRPr sz="1200"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descr="A screenshot of a cell phone&#10;&#10;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24481" l="4072" r="9629" t="2563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08" name="Google Shape;108;p1"/>
          <p:cNvPicPr preferRelativeResize="0"/>
          <p:nvPr/>
        </p:nvPicPr>
        <p:blipFill rotWithShape="1">
          <a:blip r:embed="rId3">
            <a:alphaModFix/>
          </a:blip>
          <a:srcRect b="24481" l="4072" r="9629" t="2563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Problem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client is a Telecommunications company which has a massive market share, but also competitors trying to attract the customers.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problem they’re facing is : Customers churning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investors;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8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board.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❏"/>
            </a:pPr>
            <a:r>
              <a:rPr b="0" i="0" lang="fr-CA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problem is important to the organization, because customers that are churning are a potential source of decrease on the company’s revenues.</a:t>
            </a:r>
            <a:endParaRPr b="1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Methodology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729450" y="1729450"/>
            <a:ext cx="76887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-CA" sz="1500"/>
              <a:t>We performed a univariate analysis of the Churn variable, and a bivariate analysis of the latter by each of the other variables using python language tools for data Scientist which does statistical analysis and visualization.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RESULTS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fr-CA"/>
              <a:t>1.- CHURN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fr-CA"/>
              <a:t>The impact of the Churn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75" y="1545850"/>
            <a:ext cx="38195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Weiner-Kervens Pierre</dc:creator>
</cp:coreProperties>
</file>