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Cutive" panose="020B0604020202020204" charset="0"/>
      <p:regular r:id="rId14"/>
    </p:embeddedFont>
    <p:embeddedFont>
      <p:font typeface="Encode Sans SemiBold" panose="020B0604020202020204" charset="0"/>
      <p:regular r:id="rId15"/>
      <p:bold r:id="rId16"/>
    </p:embeddedFont>
    <p:embeddedFont>
      <p:font typeface="Raleway" panose="020B05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NfzoQX/sotB2oM/1LaBnd50m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41" name="Google Shape;41;p3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7" name="Google Shape;67;p4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81" name="Google Shape;81;p4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CA"/>
              <a:t>BI Project </a:t>
            </a:r>
            <a:br>
              <a:rPr lang="fr-CA"/>
            </a:br>
            <a:r>
              <a:rPr lang="fr-CA"/>
              <a:t>Customer Churn</a:t>
            </a:r>
            <a:br>
              <a:rPr lang="fr-CA"/>
            </a:br>
            <a:r>
              <a:rPr lang="fr-CA"/>
              <a:t>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538975" y="3691699"/>
            <a:ext cx="76881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Weiner-Kervens PIERRE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Email  : wienerpeter5@gmail.com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Phone : (509) 43884750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2" t="25632" r="9629" b="24481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2" t="25632" r="9629" b="24481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Problem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client is a Telecommunications company which has a massive market share, but also competitors trying to attract the customers.</a:t>
            </a:r>
            <a:endParaRPr sz="16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they’re facing is : Customers churning</a:t>
            </a:r>
            <a:endParaRPr sz="16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are: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investors;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board.</a:t>
            </a:r>
            <a:endParaRPr sz="16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fr-CA"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problem is important to the organization, because customers that are churning are a potential source of decrease on the company’s revenues.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Methodology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729450" y="1729450"/>
            <a:ext cx="76887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CA" sz="1500"/>
              <a:t>We performed a univariate analysis of the Churn variable, and a bivariate analysis of the latter by each of the other variables using python language tools for data Scientist which does statistical analysis and visualization.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RESULTS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1.- CHURN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The impact of the Churn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75" y="1545850"/>
            <a:ext cx="3819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is churn affecting the business?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72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Cutive</vt:lpstr>
      <vt:lpstr>Arial</vt:lpstr>
      <vt:lpstr>Encode Sans SemiBold</vt:lpstr>
      <vt:lpstr>Raleway</vt:lpstr>
      <vt:lpstr>Streamline</vt:lpstr>
      <vt:lpstr>BI Project  Customer Churn Analysis  </vt:lpstr>
      <vt:lpstr>Problem</vt:lpstr>
      <vt:lpstr>Methodology</vt:lpstr>
      <vt:lpstr>RESULTS </vt:lpstr>
      <vt:lpstr>1.- CHURN </vt:lpstr>
      <vt:lpstr>The impact of the Churn</vt:lpstr>
      <vt:lpstr>How much is churn affecting the business?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Project  Customer Churn Analysis  </dc:title>
  <dc:creator>Weiner-Kervens Pierre</dc:creator>
  <cp:lastModifiedBy>Weiner-Kervens Pierre</cp:lastModifiedBy>
  <cp:revision>1</cp:revision>
  <dcterms:modified xsi:type="dcterms:W3CDTF">2020-06-25T16:59:17Z</dcterms:modified>
</cp:coreProperties>
</file>