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pieren 46"/>
          <p:cNvGrpSpPr/>
          <p:nvPr/>
        </p:nvGrpSpPr>
        <p:grpSpPr>
          <a:xfrm>
            <a:off x="1691680" y="260648"/>
            <a:ext cx="6042020" cy="5829414"/>
            <a:chOff x="1691680" y="260648"/>
            <a:chExt cx="6042020" cy="5829414"/>
          </a:xfrm>
        </p:grpSpPr>
        <p:sp>
          <p:nvSpPr>
            <p:cNvPr id="24" name="Ellipse 23"/>
            <p:cNvSpPr/>
            <p:nvPr/>
          </p:nvSpPr>
          <p:spPr>
            <a:xfrm>
              <a:off x="4157954" y="2651760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/>
            <p:cNvSpPr/>
            <p:nvPr/>
          </p:nvSpPr>
          <p:spPr>
            <a:xfrm>
              <a:off x="2609782" y="2744624"/>
              <a:ext cx="3816424" cy="21602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2609782" y="2960648"/>
              <a:ext cx="38164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>
              <a:stCxn id="4" idx="2"/>
            </p:cNvCxnSpPr>
            <p:nvPr/>
          </p:nvCxnSpPr>
          <p:spPr>
            <a:xfrm>
              <a:off x="4517994" y="2960648"/>
              <a:ext cx="1350150" cy="23405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1817994" y="260648"/>
              <a:ext cx="5400000" cy="540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691680" y="260648"/>
              <a:ext cx="5526314" cy="2483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763688" y="2636912"/>
              <a:ext cx="864096" cy="2664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6426206" y="2650624"/>
              <a:ext cx="864096" cy="2664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5796136" y="522920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 Verbindung 22"/>
            <p:cNvCxnSpPr>
              <a:stCxn id="4" idx="2"/>
              <a:endCxn id="13" idx="4"/>
            </p:cNvCxnSpPr>
            <p:nvPr/>
          </p:nvCxnSpPr>
          <p:spPr>
            <a:xfrm>
              <a:off x="4517994" y="2960648"/>
              <a:ext cx="0" cy="270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 24"/>
            <p:cNvSpPr/>
            <p:nvPr/>
          </p:nvSpPr>
          <p:spPr>
            <a:xfrm>
              <a:off x="4833029" y="2980372"/>
              <a:ext cx="90010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 rot="19749675">
              <a:off x="4759850" y="3128739"/>
              <a:ext cx="14635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4139952" y="2980372"/>
              <a:ext cx="360040" cy="4486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" name="Gerade Verbindung mit Pfeil 8"/>
            <p:cNvCxnSpPr/>
            <p:nvPr/>
          </p:nvCxnSpPr>
          <p:spPr>
            <a:xfrm flipH="1">
              <a:off x="5076056" y="5301508"/>
              <a:ext cx="792088" cy="446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5148064" y="5687131"/>
                  <a:ext cx="438197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DE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064" y="5687131"/>
                  <a:ext cx="438197" cy="40293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22727" r="-2777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4454837" y="3068960"/>
                  <a:ext cx="24448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5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oMath>
                    </m:oMathPara>
                  </a14:m>
                  <a:endParaRPr lang="de-DE" sz="1050" dirty="0"/>
                </a:p>
              </p:txBody>
            </p:sp>
          </mc:Choice>
          <mc:Fallback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4837" y="3068960"/>
                  <a:ext cx="244482" cy="2616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148064" y="3851756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064" y="3851756"/>
                  <a:ext cx="36574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6097739" y="5339872"/>
                  <a:ext cx="16359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/>
                          </a:rPr>
                          <m:t>h</m:t>
                        </m:r>
                        <m:r>
                          <a:rPr lang="de-DE" sz="1400" b="0" i="1" smtClean="0">
                            <a:latin typeface="Cambria Math"/>
                          </a:rPr>
                          <m:t>=</m:t>
                        </m:r>
                        <m:r>
                          <a:rPr lang="de-DE" sz="1400" b="0" i="1" smtClean="0">
                            <a:latin typeface="Cambria Math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/>
                            <a:ea typeface="Cambria Math"/>
                          </a:rPr>
                          <m:t>∙(1−</m:t>
                        </m:r>
                        <m:r>
                          <a:rPr lang="de-DE" sz="1400" b="0" i="1" smtClean="0">
                            <a:latin typeface="Cambria Math"/>
                          </a:rPr>
                          <m:t>𝑐𝑜𝑠</m:t>
                        </m:r>
                        <m:r>
                          <a:rPr lang="de-DE" sz="1400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  <m:r>
                          <a:rPr lang="de-DE" sz="1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de-DE" sz="1400" dirty="0"/>
                </a:p>
              </p:txBody>
            </p:sp>
          </mc:Choice>
          <mc:Fallback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739" y="5339872"/>
                  <a:ext cx="1635961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Gerade Verbindung 36"/>
            <p:cNvCxnSpPr/>
            <p:nvPr/>
          </p:nvCxnSpPr>
          <p:spPr>
            <a:xfrm>
              <a:off x="3165746" y="5634164"/>
              <a:ext cx="3024336" cy="5296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>
              <a:off x="6084168" y="5315220"/>
              <a:ext cx="0" cy="3719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5796136" y="5315220"/>
              <a:ext cx="46656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73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ingar\Documents\Jens\Lehre\Nebenfach Praktikum\Anleitung\Versuch_1-2\figures\Bild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0" t="42714"/>
          <a:stretch/>
        </p:blipFill>
        <p:spPr bwMode="auto">
          <a:xfrm>
            <a:off x="2394010" y="1916832"/>
            <a:ext cx="5103967" cy="334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72654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Bildschirmpräsentation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weingar</dc:creator>
  <cp:lastModifiedBy>weingar</cp:lastModifiedBy>
  <cp:revision>6</cp:revision>
  <dcterms:created xsi:type="dcterms:W3CDTF">2016-01-22T09:45:53Z</dcterms:created>
  <dcterms:modified xsi:type="dcterms:W3CDTF">2016-01-25T09:16:52Z</dcterms:modified>
</cp:coreProperties>
</file>