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732" y="10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5333-8127-458B-A6F1-57733949ECDF}" type="datetimeFigureOut">
              <a:rPr lang="de-DE" smtClean="0"/>
              <a:t>14.03.2016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1465-B430-4A64-89C8-A92BD48E4D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56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5333-8127-458B-A6F1-57733949ECDF}" type="datetimeFigureOut">
              <a:rPr lang="de-DE" smtClean="0"/>
              <a:t>14.03.2016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1465-B430-4A64-89C8-A92BD48E4D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12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5333-8127-458B-A6F1-57733949ECDF}" type="datetimeFigureOut">
              <a:rPr lang="de-DE" smtClean="0"/>
              <a:t>14.03.2016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1465-B430-4A64-89C8-A92BD48E4D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13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5333-8127-458B-A6F1-57733949ECDF}" type="datetimeFigureOut">
              <a:rPr lang="de-DE" smtClean="0"/>
              <a:t>14.03.2016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1465-B430-4A64-89C8-A92BD48E4D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32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5333-8127-458B-A6F1-57733949ECDF}" type="datetimeFigureOut">
              <a:rPr lang="de-DE" smtClean="0"/>
              <a:t>14.03.2016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1465-B430-4A64-89C8-A92BD48E4D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88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5333-8127-458B-A6F1-57733949ECDF}" type="datetimeFigureOut">
              <a:rPr lang="de-DE" smtClean="0"/>
              <a:t>14.03.2016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1465-B430-4A64-89C8-A92BD48E4D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09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5333-8127-458B-A6F1-57733949ECDF}" type="datetimeFigureOut">
              <a:rPr lang="de-DE" smtClean="0"/>
              <a:t>14.03.2016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1465-B430-4A64-89C8-A92BD48E4D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89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5333-8127-458B-A6F1-57733949ECDF}" type="datetimeFigureOut">
              <a:rPr lang="de-DE" smtClean="0"/>
              <a:t>14.03.2016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1465-B430-4A64-89C8-A92BD48E4D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716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5333-8127-458B-A6F1-57733949ECDF}" type="datetimeFigureOut">
              <a:rPr lang="de-DE" smtClean="0"/>
              <a:t>14.03.2016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1465-B430-4A64-89C8-A92BD48E4D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65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5333-8127-458B-A6F1-57733949ECDF}" type="datetimeFigureOut">
              <a:rPr lang="de-DE" smtClean="0"/>
              <a:t>14.03.2016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1465-B430-4A64-89C8-A92BD48E4D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08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5333-8127-458B-A6F1-57733949ECDF}" type="datetimeFigureOut">
              <a:rPr lang="de-DE" smtClean="0"/>
              <a:t>14.03.2016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1465-B430-4A64-89C8-A92BD48E4D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46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C5333-8127-458B-A6F1-57733949ECDF}" type="datetimeFigureOut">
              <a:rPr lang="de-DE" smtClean="0"/>
              <a:t>14.03.2016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D1465-B430-4A64-89C8-A92BD48E4D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50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/>
          <p:cNvGrpSpPr/>
          <p:nvPr/>
        </p:nvGrpSpPr>
        <p:grpSpPr>
          <a:xfrm rot="2783009">
            <a:off x="2521424" y="2502792"/>
            <a:ext cx="3162300" cy="735819"/>
            <a:chOff x="2160345" y="1793081"/>
            <a:chExt cx="3162300" cy="735819"/>
          </a:xfrm>
        </p:grpSpPr>
        <p:sp>
          <p:nvSpPr>
            <p:cNvPr id="38" name="Ellipse 37"/>
            <p:cNvSpPr/>
            <p:nvPr/>
          </p:nvSpPr>
          <p:spPr>
            <a:xfrm>
              <a:off x="4596638" y="2065812"/>
              <a:ext cx="397911" cy="3937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/>
            <p:cNvSpPr/>
            <p:nvPr/>
          </p:nvSpPr>
          <p:spPr>
            <a:xfrm>
              <a:off x="4596639" y="1868962"/>
              <a:ext cx="397911" cy="3937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4596639" y="1793081"/>
              <a:ext cx="180149" cy="735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6" name="Gruppieren 35"/>
            <p:cNvGrpSpPr/>
            <p:nvPr/>
          </p:nvGrpSpPr>
          <p:grpSpPr>
            <a:xfrm>
              <a:off x="2160345" y="2065812"/>
              <a:ext cx="3162300" cy="203200"/>
              <a:chOff x="2000250" y="1263650"/>
              <a:chExt cx="3162300" cy="203200"/>
            </a:xfrm>
          </p:grpSpPr>
          <p:sp>
            <p:nvSpPr>
              <p:cNvPr id="30" name="Rechteck 29"/>
              <p:cNvSpPr/>
              <p:nvPr/>
            </p:nvSpPr>
            <p:spPr>
              <a:xfrm>
                <a:off x="2000250" y="1263650"/>
                <a:ext cx="527050" cy="203200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/>
              <p:cNvSpPr/>
              <p:nvPr/>
            </p:nvSpPr>
            <p:spPr>
              <a:xfrm>
                <a:off x="2527300" y="1263650"/>
                <a:ext cx="527050" cy="203200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 31"/>
              <p:cNvSpPr/>
              <p:nvPr/>
            </p:nvSpPr>
            <p:spPr>
              <a:xfrm>
                <a:off x="3054350" y="1263650"/>
                <a:ext cx="527050" cy="203200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/>
              <p:cNvSpPr/>
              <p:nvPr/>
            </p:nvSpPr>
            <p:spPr>
              <a:xfrm>
                <a:off x="3581400" y="1263650"/>
                <a:ext cx="527050" cy="203200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Rechteck 33"/>
              <p:cNvSpPr/>
              <p:nvPr/>
            </p:nvSpPr>
            <p:spPr>
              <a:xfrm>
                <a:off x="4108450" y="1263650"/>
                <a:ext cx="527050" cy="203200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/>
              <p:cNvSpPr/>
              <p:nvPr/>
            </p:nvSpPr>
            <p:spPr>
              <a:xfrm>
                <a:off x="4635500" y="1263650"/>
                <a:ext cx="527050" cy="203200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0" name="Rechteck 39"/>
            <p:cNvSpPr/>
            <p:nvPr/>
          </p:nvSpPr>
          <p:spPr>
            <a:xfrm>
              <a:off x="4650581" y="2288386"/>
              <a:ext cx="388144" cy="180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Rechteck 3"/>
          <p:cNvSpPr/>
          <p:nvPr/>
        </p:nvSpPr>
        <p:spPr>
          <a:xfrm>
            <a:off x="1907704" y="3861048"/>
            <a:ext cx="5976664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 Verbindung mit Pfeil 42"/>
          <p:cNvCxnSpPr>
            <a:stCxn id="35" idx="0"/>
          </p:cNvCxnSpPr>
          <p:nvPr/>
        </p:nvCxnSpPr>
        <p:spPr>
          <a:xfrm>
            <a:off x="5080416" y="3758969"/>
            <a:ext cx="102888" cy="102079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4799940" y="3762418"/>
            <a:ext cx="102888" cy="102079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/>
          <p:cNvGrpSpPr/>
          <p:nvPr/>
        </p:nvGrpSpPr>
        <p:grpSpPr>
          <a:xfrm>
            <a:off x="4896036" y="2528900"/>
            <a:ext cx="0" cy="2556284"/>
            <a:chOff x="4896036" y="2528900"/>
            <a:chExt cx="0" cy="2556284"/>
          </a:xfrm>
        </p:grpSpPr>
        <p:cxnSp>
          <p:nvCxnSpPr>
            <p:cNvPr id="9" name="Gerade Verbindung 8"/>
            <p:cNvCxnSpPr>
              <a:stCxn id="4" idx="0"/>
            </p:cNvCxnSpPr>
            <p:nvPr/>
          </p:nvCxnSpPr>
          <p:spPr>
            <a:xfrm flipV="1">
              <a:off x="4896036" y="2528900"/>
              <a:ext cx="0" cy="133214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>
              <a:stCxn id="4" idx="0"/>
            </p:cNvCxnSpPr>
            <p:nvPr/>
          </p:nvCxnSpPr>
          <p:spPr>
            <a:xfrm>
              <a:off x="4896036" y="3861048"/>
              <a:ext cx="0" cy="122413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 rot="4339618">
            <a:off x="4926258" y="3941939"/>
            <a:ext cx="358761" cy="264222"/>
            <a:chOff x="4643286" y="1658651"/>
            <a:chExt cx="1465722" cy="309849"/>
          </a:xfrm>
        </p:grpSpPr>
        <p:sp>
          <p:nvSpPr>
            <p:cNvPr id="46" name="Rechteck 45"/>
            <p:cNvSpPr/>
            <p:nvPr/>
          </p:nvSpPr>
          <p:spPr>
            <a:xfrm>
              <a:off x="4643286" y="1660334"/>
              <a:ext cx="488574" cy="308166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5131860" y="1658651"/>
              <a:ext cx="488574" cy="308166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5620434" y="1660334"/>
              <a:ext cx="488574" cy="308166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1" name="Gerade Verbindung 50"/>
          <p:cNvCxnSpPr>
            <a:stCxn id="4" idx="0"/>
            <a:endCxn id="46" idx="2"/>
          </p:cNvCxnSpPr>
          <p:nvPr/>
        </p:nvCxnSpPr>
        <p:spPr>
          <a:xfrm>
            <a:off x="4896036" y="3861048"/>
            <a:ext cx="47422" cy="13916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lipse 53"/>
          <p:cNvSpPr/>
          <p:nvPr/>
        </p:nvSpPr>
        <p:spPr>
          <a:xfrm>
            <a:off x="5056302" y="3755521"/>
            <a:ext cx="221450" cy="22145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4775338" y="3741917"/>
            <a:ext cx="210021" cy="210021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4671548" y="3651121"/>
            <a:ext cx="417600" cy="4176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31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https://upload.wikimedia.org/wikipedia/commons/thumb/b/b7/Refraction_-_Huygens-Fresnel_principle.svg/300px-Refraction_-_Huygens-Fresnel_princi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25" y="1679575"/>
            <a:ext cx="28575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80899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weingar</dc:creator>
  <cp:lastModifiedBy>weingar</cp:lastModifiedBy>
  <cp:revision>4</cp:revision>
  <dcterms:created xsi:type="dcterms:W3CDTF">2016-03-14T08:49:24Z</dcterms:created>
  <dcterms:modified xsi:type="dcterms:W3CDTF">2016-03-14T10:02:01Z</dcterms:modified>
</cp:coreProperties>
</file>